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6B5AAB-E11E-4CD1-A79A-A424C25B3B2D}">
          <p14:sldIdLst>
            <p14:sldId id="295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9D0-2274-222B-E32D-AEBDC10C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11 Round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C45A-09F1-686A-90FA-B7A6A884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07/25/2023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0E6E00-837B-1271-DA1F-F9E02EB4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1796"/>
              </p:ext>
            </p:extLst>
          </p:nvPr>
        </p:nvGraphicFramePr>
        <p:xfrm>
          <a:off x="1853208" y="4001294"/>
          <a:ext cx="6388424" cy="1364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920">
                  <a:extLst>
                    <a:ext uri="{9D8B030D-6E8A-4147-A177-3AD203B41FA5}">
                      <a16:colId xmlns:a16="http://schemas.microsoft.com/office/drawing/2014/main" val="2308204082"/>
                    </a:ext>
                  </a:extLst>
                </a:gridCol>
                <a:gridCol w="1204920">
                  <a:extLst>
                    <a:ext uri="{9D8B030D-6E8A-4147-A177-3AD203B41FA5}">
                      <a16:colId xmlns:a16="http://schemas.microsoft.com/office/drawing/2014/main" val="1275859967"/>
                    </a:ext>
                  </a:extLst>
                </a:gridCol>
                <a:gridCol w="1697728">
                  <a:extLst>
                    <a:ext uri="{9D8B030D-6E8A-4147-A177-3AD203B41FA5}">
                      <a16:colId xmlns:a16="http://schemas.microsoft.com/office/drawing/2014/main" val="848142088"/>
                    </a:ext>
                  </a:extLst>
                </a:gridCol>
                <a:gridCol w="1168424">
                  <a:extLst>
                    <a:ext uri="{9D8B030D-6E8A-4147-A177-3AD203B41FA5}">
                      <a16:colId xmlns:a16="http://schemas.microsoft.com/office/drawing/2014/main" val="401944802"/>
                    </a:ext>
                  </a:extLst>
                </a:gridCol>
                <a:gridCol w="1112432">
                  <a:extLst>
                    <a:ext uri="{9D8B030D-6E8A-4147-A177-3AD203B41FA5}">
                      <a16:colId xmlns:a16="http://schemas.microsoft.com/office/drawing/2014/main" val="224915014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MHR (bpm)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MSpO2 (proximal) (%)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FHR (bpm)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FSaO2 (%)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7868129"/>
                  </a:ext>
                </a:extLst>
              </a:tr>
              <a:tr h="741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1826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7A-1C8E-8942-9095-81454C4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1B24-3868-6846-A435-6321D6BA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Lock-in frequencies For LEDs:</a:t>
            </a:r>
          </a:p>
          <a:p>
            <a:pPr lvl="1"/>
            <a:r>
              <a:rPr lang="en-US" dirty="0"/>
              <a:t>740nm – 930Hz​ (50%)</a:t>
            </a:r>
          </a:p>
          <a:p>
            <a:pPr lvl="1"/>
            <a:r>
              <a:rPr lang="en-US" dirty="0"/>
              <a:t>850nm – 690Hz (50%)</a:t>
            </a:r>
          </a:p>
          <a:p>
            <a:r>
              <a:rPr lang="en-US" dirty="0"/>
              <a:t>Drive current for LEDs: </a:t>
            </a:r>
          </a:p>
          <a:p>
            <a:pPr lvl="1"/>
            <a:r>
              <a:rPr lang="en-US" dirty="0"/>
              <a:t>740nm – 400mA ​(213.33mW peak &amp; 106.67mW average optical power)</a:t>
            </a:r>
          </a:p>
          <a:p>
            <a:pPr lvl="1"/>
            <a:r>
              <a:rPr lang="en-US" dirty="0"/>
              <a:t>850nm – 300mA​ (420mW peak &amp; 210mW average optical power)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D8C6DC-B128-B995-7654-51D333EA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77089"/>
              </p:ext>
            </p:extLst>
          </p:nvPr>
        </p:nvGraphicFramePr>
        <p:xfrm>
          <a:off x="747762" y="5324070"/>
          <a:ext cx="8133349" cy="156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5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248432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334956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310236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240192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355558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181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556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Detector 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cm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816262"/>
                  </a:ext>
                </a:extLst>
              </a:tr>
              <a:tr h="556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Detector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13763AB-ECE3-7180-CBBA-E079BAAE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29" y="365125"/>
            <a:ext cx="4441460" cy="3203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C91A7-48A0-E49A-819D-E1EFFFE474C6}"/>
              </a:ext>
            </a:extLst>
          </p:cNvPr>
          <p:cNvSpPr txBox="1"/>
          <p:nvPr/>
        </p:nvSpPr>
        <p:spPr>
          <a:xfrm>
            <a:off x="8506327" y="3519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Responsivity</a:t>
            </a:r>
          </a:p>
        </p:txBody>
      </p:sp>
    </p:spTree>
    <p:extLst>
      <p:ext uri="{BB962C8B-B14F-4D97-AF65-F5344CB8AC3E}">
        <p14:creationId xmlns:p14="http://schemas.microsoft.com/office/powerpoint/2010/main" val="372744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2E76-77B8-25EB-8F6D-74C7907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Electrical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5C3D-4409-3613-A6C9-9CD9303F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 sampled to 80hz</a:t>
            </a:r>
          </a:p>
          <a:p>
            <a:r>
              <a:rPr lang="en-US" altLang="zh-CN" dirty="0"/>
              <a:t>IQ demodulated from 690Hz &amp; 930Hz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E60C16D-9D86-DCEF-00E0-C696C5A2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49561"/>
              </p:ext>
            </p:extLst>
          </p:nvPr>
        </p:nvGraphicFramePr>
        <p:xfrm>
          <a:off x="1403684" y="4925545"/>
          <a:ext cx="74996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74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007221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PGA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art, diagram, bar chart&#10;&#10;Description automatically generated with medium confidence">
            <a:extLst>
              <a:ext uri="{FF2B5EF4-FFF2-40B4-BE49-F238E27FC236}">
                <a16:creationId xmlns:a16="http://schemas.microsoft.com/office/drawing/2014/main" id="{B6AE70AF-FEA9-446D-75FC-2B12D2AD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3" y="866274"/>
            <a:ext cx="11630756" cy="59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2" y="158175"/>
            <a:ext cx="982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Round 1 starting 01:05:16 PM extracted 0-5 minutes Det 1&amp;5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579805" y="1442894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518420" y="1659295"/>
            <a:ext cx="193725" cy="3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544652" y="326230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504488" y="3451831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7610540" y="151599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7634829" y="1695544"/>
            <a:ext cx="151692" cy="1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7762232" y="3539299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7610540" y="3738856"/>
            <a:ext cx="151692" cy="24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F854D-3AFB-7760-D5DB-F70523327338}"/>
              </a:ext>
            </a:extLst>
          </p:cNvPr>
          <p:cNvSpPr txBox="1"/>
          <p:nvPr/>
        </p:nvSpPr>
        <p:spPr>
          <a:xfrm>
            <a:off x="2566813" y="5428476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55BD4E-2FC9-BF1D-C85B-371588688618}"/>
              </a:ext>
            </a:extLst>
          </p:cNvPr>
          <p:cNvCxnSpPr>
            <a:cxnSpLocks/>
          </p:cNvCxnSpPr>
          <p:nvPr/>
        </p:nvCxnSpPr>
        <p:spPr>
          <a:xfrm flipH="1">
            <a:off x="2571182" y="5648621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4A3D-D735-9A9F-1B0E-1A66DBC78594}"/>
              </a:ext>
            </a:extLst>
          </p:cNvPr>
          <p:cNvSpPr txBox="1"/>
          <p:nvPr/>
        </p:nvSpPr>
        <p:spPr>
          <a:xfrm>
            <a:off x="3030997" y="4804707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84BBB5-E78F-B341-E519-92227C772543}"/>
              </a:ext>
            </a:extLst>
          </p:cNvPr>
          <p:cNvCxnSpPr>
            <a:cxnSpLocks/>
          </p:cNvCxnSpPr>
          <p:nvPr/>
        </p:nvCxnSpPr>
        <p:spPr>
          <a:xfrm flipH="1">
            <a:off x="2934135" y="5025238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B3F310-BCFF-0F9E-D677-668866052E6C}"/>
              </a:ext>
            </a:extLst>
          </p:cNvPr>
          <p:cNvSpPr/>
          <p:nvPr/>
        </p:nvSpPr>
        <p:spPr>
          <a:xfrm>
            <a:off x="1497517" y="1291024"/>
            <a:ext cx="3519651" cy="142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AE28B-4D3B-07E4-762D-953F774147C6}"/>
              </a:ext>
            </a:extLst>
          </p:cNvPr>
          <p:cNvSpPr/>
          <p:nvPr/>
        </p:nvSpPr>
        <p:spPr>
          <a:xfrm>
            <a:off x="1497517" y="4905260"/>
            <a:ext cx="3501189" cy="176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7210355-1695-DF17-E577-628E3BC64FB4}"/>
              </a:ext>
            </a:extLst>
          </p:cNvPr>
          <p:cNvSpPr txBox="1"/>
          <p:nvPr/>
        </p:nvSpPr>
        <p:spPr>
          <a:xfrm>
            <a:off x="6666916" y="5763662"/>
            <a:ext cx="289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Fetal signal in Ch5 (850nm)</a:t>
            </a:r>
          </a:p>
          <a:p>
            <a:r>
              <a:rPr lang="en-US" dirty="0"/>
              <a:t>Two FHR signals?</a:t>
            </a:r>
          </a:p>
        </p:txBody>
      </p:sp>
    </p:spTree>
    <p:extLst>
      <p:ext uri="{BB962C8B-B14F-4D97-AF65-F5344CB8AC3E}">
        <p14:creationId xmlns:p14="http://schemas.microsoft.com/office/powerpoint/2010/main" val="343325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166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Sheep 11 Round 1</vt:lpstr>
      <vt:lpstr>Optical Characteristics</vt:lpstr>
      <vt:lpstr>Electrical Characteristics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Kourosh Vali</cp:lastModifiedBy>
  <cp:revision>72</cp:revision>
  <dcterms:created xsi:type="dcterms:W3CDTF">2022-03-28T01:29:50Z</dcterms:created>
  <dcterms:modified xsi:type="dcterms:W3CDTF">2023-10-14T00:06:48Z</dcterms:modified>
</cp:coreProperties>
</file>