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1A97-0DF2-4107-8F11-8424E2D3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4B761-4F76-4778-833B-D16780451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FFE8-0DCA-433A-80B9-84757E90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6445-0F7E-40B0-B370-BE57D7C8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E626-910A-4A17-8C1F-D1E37BFA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1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5EAF-97F7-4BB3-B7C5-2A685868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E8AA1-5F4E-4370-A385-0F1FC61C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1051-EA28-4724-9D78-6C21FAD8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9104-5499-482B-BD80-9671AF86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6B3A-29BA-4546-A567-0EE45D96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6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26DF6-139E-406D-88B8-10BDBC6F6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DB914-4533-414E-909E-07BFF0D9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5885-2219-46AC-A589-E141326F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DAD5-B039-40C0-B1D2-74D72E8E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5AA7-AA55-4352-B842-5E7F0FE3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4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8778-C8C1-4D57-8762-9A99C00C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BE2B-98D4-48C2-B320-248D1360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08A2-CE67-46B8-A1B8-D945315A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E972-2EC9-48E2-8A50-63E2D62E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9DA6-232B-45C2-89F4-78FB5F23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7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603E-104D-4023-8DA0-ED83ADFD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F2126-3F82-44FB-B9BC-588098C5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D433-EF21-4DCD-8D5D-120B90F3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2633-C57E-4016-BAAE-163E6654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C160-EF0E-4AC7-B545-996C481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1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A269-C1E2-4BAB-8544-EB2B323D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59A4-7E23-4817-9564-D30294BDA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AD212-ACFD-4E22-B72F-F17E5B97E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2E096-76BD-412B-A6BF-E6ADEB94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B9ED1-2056-4025-A3F6-5E82C310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A38C1-4115-4BCE-805F-79461A25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6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D580-93AD-4848-BC8F-E442642D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3A70-6C21-461F-9121-8259A65A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BA57B-9C32-4E3D-9BE3-0449708FE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082DD-C830-4C4A-9B8D-E4F9A7CD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40A0A-4004-407A-A005-3C836EB3B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FA33F-1C42-4160-B206-79882443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39D60-3843-46CA-9313-12FF3F90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1A9E7-7D1E-48EE-8A51-B4792C96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4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81C2-2EC1-4B34-9BD1-8AC6E2C0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A9C10-6198-47BA-8849-B3E6075F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9BEB-7431-462C-82FC-16EF8144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815A4-2C5D-4746-82F0-B055F42B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1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509C2-E8E7-4DA0-8F54-1768E120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3020F-A223-4614-BA6B-CFE6A88A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593A-CF26-482A-93FC-D16CC9FE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9E12-8C85-4D78-9D20-3B93434D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1EA6-3EA5-40AF-BAC0-E03F42DC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90BE2-BCDE-42CC-B67E-7C4F297E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5D05-AF47-4ECD-B785-67A1E2DA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9BE72-DD50-4B68-9042-E646E260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C72F0-6422-4779-AE5F-54399572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3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4263-5B45-4CBC-BCEE-38223DAE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6541-A2B4-4E46-8B0B-2A6A68EE1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756DA-E0D3-4E19-915F-5311EBB54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5FE2E-6CCC-4FCA-B95E-CECB9866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C75A-00A7-4BB4-A858-01CC8153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E43B2-40E4-42B2-8DB6-547C8C56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DAA5F-6B07-4DBE-BD72-79DAAD5D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6EE5-B7DE-4AC4-9D8C-A085C0C6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361D-7FAD-420F-A306-E91D5C55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D746-2ACD-4034-8C76-876CD88F4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129B-7E09-473E-BDF0-A1B0B02BE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F97A-1C8E-8942-9095-81454C40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Sheep 11 Round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1B24-3868-6846-A435-6321D6BA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Lock-in frequencies:</a:t>
            </a:r>
          </a:p>
          <a:p>
            <a:pPr lvl="1"/>
            <a:r>
              <a:rPr lang="en-US" dirty="0"/>
              <a:t>850nm – 690Hz</a:t>
            </a:r>
          </a:p>
          <a:p>
            <a:r>
              <a:rPr lang="en-US" dirty="0"/>
              <a:t>Duty-cycle: 50%</a:t>
            </a:r>
          </a:p>
          <a:p>
            <a:r>
              <a:rPr lang="en-US" dirty="0"/>
              <a:t>Drive current: </a:t>
            </a:r>
          </a:p>
          <a:p>
            <a:pPr lvl="1"/>
            <a:r>
              <a:rPr lang="en-US" dirty="0"/>
              <a:t>850nm – 400mA</a:t>
            </a:r>
          </a:p>
          <a:p>
            <a:pPr lvl="1"/>
            <a:r>
              <a:rPr lang="en-US" dirty="0"/>
              <a:t>560mW peak optical power</a:t>
            </a:r>
          </a:p>
          <a:p>
            <a:r>
              <a:rPr lang="en-US" altLang="zh-CN" dirty="0"/>
              <a:t>High Passed data at 0.2Hz</a:t>
            </a:r>
          </a:p>
          <a:p>
            <a:r>
              <a:rPr lang="en-US" altLang="zh-CN" dirty="0"/>
              <a:t>Down sampled to 80hz</a:t>
            </a:r>
          </a:p>
          <a:p>
            <a:r>
              <a:rPr lang="en-US" altLang="zh-CN" dirty="0"/>
              <a:t>IQ demodulated from 690Hz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FC7696-EC23-D33E-06F3-1714B81399E3}"/>
              </a:ext>
            </a:extLst>
          </p:cNvPr>
          <p:cNvGraphicFramePr>
            <a:graphicFrameLocks noGrp="1"/>
          </p:cNvGraphicFramePr>
          <p:nvPr/>
        </p:nvGraphicFramePr>
        <p:xfrm>
          <a:off x="5351586" y="4655081"/>
          <a:ext cx="630701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69">
                  <a:extLst>
                    <a:ext uri="{9D8B030D-6E8A-4147-A177-3AD203B41FA5}">
                      <a16:colId xmlns:a16="http://schemas.microsoft.com/office/drawing/2014/main" val="958571328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5609093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3074625632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2807953441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3178513365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403598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17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PGA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73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494594-787E-B95E-63E8-EA3F4FE7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2" y="797305"/>
            <a:ext cx="9331542" cy="5802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EFE04-8428-4B92-B7E6-16293404109A}"/>
              </a:ext>
            </a:extLst>
          </p:cNvPr>
          <p:cNvSpPr txBox="1"/>
          <p:nvPr/>
        </p:nvSpPr>
        <p:spPr>
          <a:xfrm>
            <a:off x="1101552" y="158175"/>
            <a:ext cx="9820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Round 1 starting 02:54:52 PM extracted </a:t>
            </a:r>
            <a:r>
              <a:rPr lang="en-US" altLang="zh-CN" sz="2800"/>
              <a:t>3-4 minutes Det 1&amp;5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A1F7C-59DE-42B9-991C-C6417BF08862}"/>
              </a:ext>
            </a:extLst>
          </p:cNvPr>
          <p:cNvSpPr txBox="1"/>
          <p:nvPr/>
        </p:nvSpPr>
        <p:spPr>
          <a:xfrm>
            <a:off x="2579805" y="1442894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2052BF-A6FC-4CDC-9FB9-7F5497DFD7E8}"/>
              </a:ext>
            </a:extLst>
          </p:cNvPr>
          <p:cNvCxnSpPr>
            <a:cxnSpLocks/>
          </p:cNvCxnSpPr>
          <p:nvPr/>
        </p:nvCxnSpPr>
        <p:spPr>
          <a:xfrm flipH="1">
            <a:off x="2518420" y="1659295"/>
            <a:ext cx="193725" cy="3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2EAAFB-1FF2-48A3-A50E-521EF672B4D5}"/>
              </a:ext>
            </a:extLst>
          </p:cNvPr>
          <p:cNvSpPr txBox="1"/>
          <p:nvPr/>
        </p:nvSpPr>
        <p:spPr>
          <a:xfrm>
            <a:off x="2544652" y="3262300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612C8C-CD9A-4A34-8E56-4FD354100987}"/>
              </a:ext>
            </a:extLst>
          </p:cNvPr>
          <p:cNvCxnSpPr>
            <a:cxnSpLocks/>
          </p:cNvCxnSpPr>
          <p:nvPr/>
        </p:nvCxnSpPr>
        <p:spPr>
          <a:xfrm flipH="1">
            <a:off x="2504488" y="3451831"/>
            <a:ext cx="168022" cy="23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68E048-ED7F-4E05-A311-0A2152F7DC1F}"/>
              </a:ext>
            </a:extLst>
          </p:cNvPr>
          <p:cNvSpPr txBox="1"/>
          <p:nvPr/>
        </p:nvSpPr>
        <p:spPr>
          <a:xfrm>
            <a:off x="7256210" y="1445242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062861-43D2-46B1-98CF-059D8A9A6064}"/>
              </a:ext>
            </a:extLst>
          </p:cNvPr>
          <p:cNvCxnSpPr>
            <a:cxnSpLocks/>
          </p:cNvCxnSpPr>
          <p:nvPr/>
        </p:nvCxnSpPr>
        <p:spPr>
          <a:xfrm flipH="1">
            <a:off x="7280499" y="1624795"/>
            <a:ext cx="151692" cy="19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7B6F11-18DD-4335-92D4-7D0E0B3D95B0}"/>
              </a:ext>
            </a:extLst>
          </p:cNvPr>
          <p:cNvSpPr txBox="1"/>
          <p:nvPr/>
        </p:nvSpPr>
        <p:spPr>
          <a:xfrm>
            <a:off x="7382190" y="3140469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842C2-4E3B-4F53-8966-5C9BA7B5D843}"/>
              </a:ext>
            </a:extLst>
          </p:cNvPr>
          <p:cNvCxnSpPr>
            <a:cxnSpLocks/>
          </p:cNvCxnSpPr>
          <p:nvPr/>
        </p:nvCxnSpPr>
        <p:spPr>
          <a:xfrm flipH="1">
            <a:off x="7353716" y="3335318"/>
            <a:ext cx="151692" cy="24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2F854D-3AFB-7760-D5DB-F70523327338}"/>
              </a:ext>
            </a:extLst>
          </p:cNvPr>
          <p:cNvSpPr txBox="1"/>
          <p:nvPr/>
        </p:nvSpPr>
        <p:spPr>
          <a:xfrm>
            <a:off x="2546363" y="5091428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55BD4E-2FC9-BF1D-C85B-371588688618}"/>
              </a:ext>
            </a:extLst>
          </p:cNvPr>
          <p:cNvCxnSpPr>
            <a:cxnSpLocks/>
          </p:cNvCxnSpPr>
          <p:nvPr/>
        </p:nvCxnSpPr>
        <p:spPr>
          <a:xfrm flipH="1">
            <a:off x="2550732" y="5311573"/>
            <a:ext cx="168022" cy="23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624A3D-D735-9A9F-1B0E-1A66DBC78594}"/>
              </a:ext>
            </a:extLst>
          </p:cNvPr>
          <p:cNvSpPr txBox="1"/>
          <p:nvPr/>
        </p:nvSpPr>
        <p:spPr>
          <a:xfrm>
            <a:off x="3301344" y="5025238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84BBB5-E78F-B341-E519-92227C772543}"/>
              </a:ext>
            </a:extLst>
          </p:cNvPr>
          <p:cNvCxnSpPr>
            <a:cxnSpLocks/>
          </p:cNvCxnSpPr>
          <p:nvPr/>
        </p:nvCxnSpPr>
        <p:spPr>
          <a:xfrm flipH="1">
            <a:off x="3160942" y="5161853"/>
            <a:ext cx="193725" cy="23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CB3F310-BCFF-0F9E-D677-668866052E6C}"/>
              </a:ext>
            </a:extLst>
          </p:cNvPr>
          <p:cNvSpPr/>
          <p:nvPr/>
        </p:nvSpPr>
        <p:spPr>
          <a:xfrm>
            <a:off x="1305613" y="1540567"/>
            <a:ext cx="4098108" cy="268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8AE28B-4D3B-07E4-762D-953F774147C6}"/>
              </a:ext>
            </a:extLst>
          </p:cNvPr>
          <p:cNvSpPr/>
          <p:nvPr/>
        </p:nvSpPr>
        <p:spPr>
          <a:xfrm>
            <a:off x="1305613" y="5259128"/>
            <a:ext cx="4098108" cy="268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52C56E-325E-6512-2D70-CBC0E092BEF4}"/>
              </a:ext>
            </a:extLst>
          </p:cNvPr>
          <p:cNvCxnSpPr/>
          <p:nvPr/>
        </p:nvCxnSpPr>
        <p:spPr>
          <a:xfrm>
            <a:off x="1442720" y="5431242"/>
            <a:ext cx="42265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5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F2417928-2559-6F24-186D-7446CA7E1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1449738"/>
            <a:ext cx="5334000" cy="400050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2D1D0C7F-B316-F28A-B823-86BEE9798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77" y="1428750"/>
            <a:ext cx="53340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E622B-4D8D-621B-7E6A-7FBCCC5A1AC3}"/>
              </a:ext>
            </a:extLst>
          </p:cNvPr>
          <p:cNvSpPr txBox="1"/>
          <p:nvPr/>
        </p:nvSpPr>
        <p:spPr>
          <a:xfrm>
            <a:off x="2174240" y="2153920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1.35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6AF0E-F618-B9ED-5664-A0F261D85E81}"/>
              </a:ext>
            </a:extLst>
          </p:cNvPr>
          <p:cNvSpPr txBox="1"/>
          <p:nvPr/>
        </p:nvSpPr>
        <p:spPr>
          <a:xfrm>
            <a:off x="2315304" y="2323197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F8CAC-3F77-435F-11DE-3EEAA0672D50}"/>
              </a:ext>
            </a:extLst>
          </p:cNvPr>
          <p:cNvSpPr txBox="1"/>
          <p:nvPr/>
        </p:nvSpPr>
        <p:spPr>
          <a:xfrm>
            <a:off x="8080791" y="2492474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1.35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06F42-FE30-81F2-6BE0-16D9C0C78799}"/>
              </a:ext>
            </a:extLst>
          </p:cNvPr>
          <p:cNvSpPr txBox="1"/>
          <p:nvPr/>
        </p:nvSpPr>
        <p:spPr>
          <a:xfrm>
            <a:off x="8221855" y="2661751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B73C7-FD6D-7ED9-41E3-61952B64DF9D}"/>
              </a:ext>
            </a:extLst>
          </p:cNvPr>
          <p:cNvSpPr txBox="1"/>
          <p:nvPr/>
        </p:nvSpPr>
        <p:spPr>
          <a:xfrm>
            <a:off x="8982784" y="281574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2.4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A9EF4-E51F-C937-E1CF-C68FEBF7B7F8}"/>
              </a:ext>
            </a:extLst>
          </p:cNvPr>
          <p:cNvSpPr txBox="1"/>
          <p:nvPr/>
        </p:nvSpPr>
        <p:spPr>
          <a:xfrm>
            <a:off x="9086390" y="309044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8AE5A2-77A2-E0E8-6819-EC2CE25AF199}"/>
              </a:ext>
            </a:extLst>
          </p:cNvPr>
          <p:cNvSpPr txBox="1"/>
          <p:nvPr/>
        </p:nvSpPr>
        <p:spPr>
          <a:xfrm>
            <a:off x="3322320" y="243859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2.7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417D5F-C656-320C-2217-E71D0D9CD718}"/>
              </a:ext>
            </a:extLst>
          </p:cNvPr>
          <p:cNvSpPr txBox="1"/>
          <p:nvPr/>
        </p:nvSpPr>
        <p:spPr>
          <a:xfrm>
            <a:off x="3421356" y="2661751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AEC248F-7550-42F9-98AE-D9820D72407C}"/>
              </a:ext>
            </a:extLst>
          </p:cNvPr>
          <p:cNvSpPr txBox="1"/>
          <p:nvPr/>
        </p:nvSpPr>
        <p:spPr>
          <a:xfrm>
            <a:off x="1226641" y="51216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*: Mom signal</a:t>
            </a:r>
          </a:p>
        </p:txBody>
      </p:sp>
    </p:spTree>
    <p:extLst>
      <p:ext uri="{BB962C8B-B14F-4D97-AF65-F5344CB8AC3E}">
        <p14:creationId xmlns:p14="http://schemas.microsoft.com/office/powerpoint/2010/main" val="387300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76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Sheep 11 Round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Weitai Qian</dc:creator>
  <cp:lastModifiedBy>Shing-Jiuan Liu</cp:lastModifiedBy>
  <cp:revision>78</cp:revision>
  <dcterms:created xsi:type="dcterms:W3CDTF">2022-03-28T01:29:50Z</dcterms:created>
  <dcterms:modified xsi:type="dcterms:W3CDTF">2023-10-03T02:44:29Z</dcterms:modified>
</cp:coreProperties>
</file>