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9" autoAdjust="0"/>
    <p:restoredTop sz="94660"/>
  </p:normalViewPr>
  <p:slideViewPr>
    <p:cSldViewPr snapToGrid="0">
      <p:cViewPr varScale="1">
        <p:scale>
          <a:sx n="94" d="100"/>
          <a:sy n="94" d="100"/>
        </p:scale>
        <p:origin x="9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1A97-0DF2-4107-8F11-8424E2D33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4B761-4F76-4778-833B-D16780451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7FFE8-0DCA-433A-80B9-84757E90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E6445-0F7E-40B0-B370-BE57D7C8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EE626-910A-4A17-8C1F-D1E37BFA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01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5EAF-97F7-4BB3-B7C5-2A685868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E8AA1-5F4E-4370-A385-0F1FC61C4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C1051-EA28-4724-9D78-6C21FAD8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D9104-5499-482B-BD80-9671AF86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86B3A-29BA-4546-A567-0EE45D96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06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226DF6-139E-406D-88B8-10BDBC6F6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DB914-4533-414E-909E-07BFF0D97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45885-2219-46AC-A589-E141326F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4DAD5-B039-40C0-B1D2-74D72E8E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25AA7-AA55-4352-B842-5E7F0FE3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14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8778-C8C1-4D57-8762-9A99C00C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6BE2B-98D4-48C2-B320-248D13609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208A2-CE67-46B8-A1B8-D945315A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2E972-2EC9-48E2-8A50-63E2D62E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19DA6-232B-45C2-89F4-78FB5F23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77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603E-104D-4023-8DA0-ED83ADFD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F2126-3F82-44FB-B9BC-588098C55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D433-EF21-4DCD-8D5D-120B90F3D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F2633-C57E-4016-BAAE-163E6654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FC160-EF0E-4AC7-B545-996C4815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91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A269-C1E2-4BAB-8544-EB2B323D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A59A4-7E23-4817-9564-D30294BDA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AD212-ACFD-4E22-B72F-F17E5B97E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2E096-76BD-412B-A6BF-E6ADEB94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B9ED1-2056-4025-A3F6-5E82C310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A38C1-4115-4BCE-805F-79461A25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26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7D580-93AD-4848-BC8F-E442642D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83A70-6C21-461F-9121-8259A65A0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BA57B-9C32-4E3D-9BE3-0449708FE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082DD-C830-4C4A-9B8D-E4F9A7CDC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40A0A-4004-407A-A005-3C836EB3B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FA33F-1C42-4160-B206-79882443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39D60-3843-46CA-9313-12FF3F90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41A9E7-7D1E-48EE-8A51-B4792C96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54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81C2-2EC1-4B34-9BD1-8AC6E2C0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2A9C10-6198-47BA-8849-B3E6075F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9BEB-7431-462C-82FC-16EF8144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815A4-2C5D-4746-82F0-B055F42B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11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509C2-E8E7-4DA0-8F54-1768E120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13020F-A223-4614-BA6B-CFE6A88A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1593A-CF26-482A-93FC-D16CC9FE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35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9E12-8C85-4D78-9D20-3B93434D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1EA6-3EA5-40AF-BAC0-E03F42DC3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90BE2-BCDE-42CC-B67E-7C4F297E1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E5D05-AF47-4ECD-B785-67A1E2DA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9BE72-DD50-4B68-9042-E646E260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C72F0-6422-4779-AE5F-54399572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53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4263-5B45-4CBC-BCEE-38223DAE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46541-A2B4-4E46-8B0B-2A6A68EE1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756DA-E0D3-4E19-915F-5311EBB54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5FE2E-6CCC-4FCA-B95E-CECB9866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AC75A-00A7-4BB4-A858-01CC8153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E43B2-40E4-42B2-8DB6-547C8C56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9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2DAA5F-6B07-4DBE-BD72-79DAAD5DB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E6EE5-B7DE-4AC4-9D8C-A085C0C67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5361D-7FAD-420F-A306-E91D5C551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3C022-E2DB-4296-AF3C-1C602369645E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BD746-2ACD-4034-8C76-876CD88F4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D129B-7E09-473E-BDF0-A1B0B02BE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97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diagram, bar chart&#10;&#10;Description automatically generated with medium confidence">
            <a:extLst>
              <a:ext uri="{FF2B5EF4-FFF2-40B4-BE49-F238E27FC236}">
                <a16:creationId xmlns:a16="http://schemas.microsoft.com/office/drawing/2014/main" id="{464C482A-127F-A774-EB66-4354BEB20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2" y="643452"/>
            <a:ext cx="12079196" cy="6056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CEFE04-8428-4B92-B7E6-16293404109A}"/>
              </a:ext>
            </a:extLst>
          </p:cNvPr>
          <p:cNvSpPr txBox="1"/>
          <p:nvPr/>
        </p:nvSpPr>
        <p:spPr>
          <a:xfrm>
            <a:off x="1101552" y="158175"/>
            <a:ext cx="9820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Round 1 starting 01:05:16 PM – 1:47:46 PM (42 minutes)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A1F7C-59DE-42B9-991C-C6417BF08862}"/>
              </a:ext>
            </a:extLst>
          </p:cNvPr>
          <p:cNvSpPr txBox="1"/>
          <p:nvPr/>
        </p:nvSpPr>
        <p:spPr>
          <a:xfrm>
            <a:off x="2771597" y="1042823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MHR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2052BF-A6FC-4CDC-9FB9-7F5497DFD7E8}"/>
              </a:ext>
            </a:extLst>
          </p:cNvPr>
          <p:cNvCxnSpPr>
            <a:cxnSpLocks/>
          </p:cNvCxnSpPr>
          <p:nvPr/>
        </p:nvCxnSpPr>
        <p:spPr>
          <a:xfrm flipH="1">
            <a:off x="2710212" y="1259224"/>
            <a:ext cx="193725" cy="30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2EAAFB-1FF2-48A3-A50E-521EF672B4D5}"/>
              </a:ext>
            </a:extLst>
          </p:cNvPr>
          <p:cNvSpPr txBox="1"/>
          <p:nvPr/>
        </p:nvSpPr>
        <p:spPr>
          <a:xfrm>
            <a:off x="2736444" y="2862229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MHR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612C8C-CD9A-4A34-8E56-4FD354100987}"/>
              </a:ext>
            </a:extLst>
          </p:cNvPr>
          <p:cNvCxnSpPr>
            <a:cxnSpLocks/>
          </p:cNvCxnSpPr>
          <p:nvPr/>
        </p:nvCxnSpPr>
        <p:spPr>
          <a:xfrm flipH="1">
            <a:off x="2696280" y="3051760"/>
            <a:ext cx="168022" cy="23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68E048-ED7F-4E05-A311-0A2152F7DC1F}"/>
              </a:ext>
            </a:extLst>
          </p:cNvPr>
          <p:cNvSpPr txBox="1"/>
          <p:nvPr/>
        </p:nvSpPr>
        <p:spPr>
          <a:xfrm>
            <a:off x="8003085" y="1139816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MHR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062861-43D2-46B1-98CF-059D8A9A6064}"/>
              </a:ext>
            </a:extLst>
          </p:cNvPr>
          <p:cNvCxnSpPr>
            <a:cxnSpLocks/>
          </p:cNvCxnSpPr>
          <p:nvPr/>
        </p:nvCxnSpPr>
        <p:spPr>
          <a:xfrm flipH="1">
            <a:off x="8027374" y="1319369"/>
            <a:ext cx="151692" cy="194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7B6F11-18DD-4335-92D4-7D0E0B3D95B0}"/>
              </a:ext>
            </a:extLst>
          </p:cNvPr>
          <p:cNvSpPr txBox="1"/>
          <p:nvPr/>
        </p:nvSpPr>
        <p:spPr>
          <a:xfrm>
            <a:off x="8129065" y="2835043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MHR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1842C2-4E3B-4F53-8966-5C9BA7B5D843}"/>
              </a:ext>
            </a:extLst>
          </p:cNvPr>
          <p:cNvCxnSpPr>
            <a:cxnSpLocks/>
          </p:cNvCxnSpPr>
          <p:nvPr/>
        </p:nvCxnSpPr>
        <p:spPr>
          <a:xfrm flipH="1">
            <a:off x="8100591" y="3029892"/>
            <a:ext cx="151692" cy="24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0639BE4-0AE2-A618-7066-802381B86E45}"/>
              </a:ext>
            </a:extLst>
          </p:cNvPr>
          <p:cNvSpPr txBox="1"/>
          <p:nvPr/>
        </p:nvSpPr>
        <p:spPr>
          <a:xfrm>
            <a:off x="8711745" y="2941701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FHR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B9BC76-75DF-B4B0-A292-0F1A3CEC5791}"/>
              </a:ext>
            </a:extLst>
          </p:cNvPr>
          <p:cNvCxnSpPr>
            <a:cxnSpLocks/>
          </p:cNvCxnSpPr>
          <p:nvPr/>
        </p:nvCxnSpPr>
        <p:spPr>
          <a:xfrm flipH="1">
            <a:off x="8678038" y="3096869"/>
            <a:ext cx="139350" cy="16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39B1635-5548-F7B3-82FB-A6EFC252C5DE}"/>
              </a:ext>
            </a:extLst>
          </p:cNvPr>
          <p:cNvSpPr txBox="1"/>
          <p:nvPr/>
        </p:nvSpPr>
        <p:spPr>
          <a:xfrm>
            <a:off x="3533580" y="2927476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FHR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4ECEEB-9480-720B-786B-CE223A685888}"/>
              </a:ext>
            </a:extLst>
          </p:cNvPr>
          <p:cNvCxnSpPr>
            <a:cxnSpLocks/>
          </p:cNvCxnSpPr>
          <p:nvPr/>
        </p:nvCxnSpPr>
        <p:spPr>
          <a:xfrm flipH="1">
            <a:off x="3420303" y="3084472"/>
            <a:ext cx="193725" cy="237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2F854D-3AFB-7760-D5DB-F70523327338}"/>
              </a:ext>
            </a:extLst>
          </p:cNvPr>
          <p:cNvSpPr txBox="1"/>
          <p:nvPr/>
        </p:nvSpPr>
        <p:spPr>
          <a:xfrm>
            <a:off x="2738155" y="4691357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MHR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55BD4E-2FC9-BF1D-C85B-371588688618}"/>
              </a:ext>
            </a:extLst>
          </p:cNvPr>
          <p:cNvCxnSpPr>
            <a:cxnSpLocks/>
          </p:cNvCxnSpPr>
          <p:nvPr/>
        </p:nvCxnSpPr>
        <p:spPr>
          <a:xfrm flipH="1">
            <a:off x="2742524" y="4911502"/>
            <a:ext cx="168022" cy="23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2624A3D-D735-9A9F-1B0E-1A66DBC78594}"/>
              </a:ext>
            </a:extLst>
          </p:cNvPr>
          <p:cNvSpPr txBox="1"/>
          <p:nvPr/>
        </p:nvSpPr>
        <p:spPr>
          <a:xfrm>
            <a:off x="3480257" y="4701080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FHR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484BBB5-E78F-B341-E519-92227C772543}"/>
              </a:ext>
            </a:extLst>
          </p:cNvPr>
          <p:cNvCxnSpPr>
            <a:cxnSpLocks/>
          </p:cNvCxnSpPr>
          <p:nvPr/>
        </p:nvCxnSpPr>
        <p:spPr>
          <a:xfrm flipH="1">
            <a:off x="3339855" y="4837695"/>
            <a:ext cx="193725" cy="237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FE9AE3-B313-EDDC-90FE-9E55F1558249}"/>
              </a:ext>
            </a:extLst>
          </p:cNvPr>
          <p:cNvCxnSpPr/>
          <p:nvPr/>
        </p:nvCxnSpPr>
        <p:spPr>
          <a:xfrm>
            <a:off x="1311504" y="1604106"/>
            <a:ext cx="4267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2F8855-C92B-DD7F-5802-35EC6C96F7A2}"/>
              </a:ext>
            </a:extLst>
          </p:cNvPr>
          <p:cNvCxnSpPr/>
          <p:nvPr/>
        </p:nvCxnSpPr>
        <p:spPr>
          <a:xfrm>
            <a:off x="1311504" y="5213515"/>
            <a:ext cx="4267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43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C47BFED0-D9B1-9A19-E196-8FE111F05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9" y="1912938"/>
            <a:ext cx="6095999" cy="3032124"/>
          </a:xfrm>
          <a:prstGeom prst="rect">
            <a:avLst/>
          </a:prstGeom>
        </p:spPr>
      </p:pic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ECCE14EE-7BF3-5CBC-1BB1-CCC3916FB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2" y="1912939"/>
            <a:ext cx="6095998" cy="30321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9CD621-4ABD-6D57-697E-5E969B99CDCD}"/>
              </a:ext>
            </a:extLst>
          </p:cNvPr>
          <p:cNvSpPr txBox="1"/>
          <p:nvPr/>
        </p:nvSpPr>
        <p:spPr>
          <a:xfrm>
            <a:off x="2204720" y="2707447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B41E31-E5D8-BDE6-C493-1BCB4B397AB4}"/>
              </a:ext>
            </a:extLst>
          </p:cNvPr>
          <p:cNvSpPr txBox="1"/>
          <p:nvPr/>
        </p:nvSpPr>
        <p:spPr>
          <a:xfrm>
            <a:off x="3345599" y="282596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A587F-3C65-403C-D728-2AE34CBAAF76}"/>
              </a:ext>
            </a:extLst>
          </p:cNvPr>
          <p:cNvSpPr txBox="1"/>
          <p:nvPr/>
        </p:nvSpPr>
        <p:spPr>
          <a:xfrm>
            <a:off x="7907649" y="2620978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57198B-9BC9-21A2-9E18-8EAD7E757B50}"/>
              </a:ext>
            </a:extLst>
          </p:cNvPr>
          <p:cNvSpPr txBox="1"/>
          <p:nvPr/>
        </p:nvSpPr>
        <p:spPr>
          <a:xfrm>
            <a:off x="9065682" y="2758331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70F257-69B5-5AF2-35F2-BF36E4F76580}"/>
              </a:ext>
            </a:extLst>
          </p:cNvPr>
          <p:cNvSpPr txBox="1"/>
          <p:nvPr/>
        </p:nvSpPr>
        <p:spPr>
          <a:xfrm>
            <a:off x="2043618" y="238899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1.48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F980ED-FF65-7095-55D4-83BA787A8658}"/>
              </a:ext>
            </a:extLst>
          </p:cNvPr>
          <p:cNvSpPr txBox="1"/>
          <p:nvPr/>
        </p:nvSpPr>
        <p:spPr>
          <a:xfrm>
            <a:off x="3248236" y="256523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2.96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27DEC1-CE93-B91A-487B-08AC0EBC2071}"/>
              </a:ext>
            </a:extLst>
          </p:cNvPr>
          <p:cNvSpPr txBox="1"/>
          <p:nvPr/>
        </p:nvSpPr>
        <p:spPr>
          <a:xfrm>
            <a:off x="8725087" y="2934565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043AA1-0CA9-269B-1E9E-103EC8A8B1C9}"/>
              </a:ext>
            </a:extLst>
          </p:cNvPr>
          <p:cNvSpPr txBox="1"/>
          <p:nvPr/>
        </p:nvSpPr>
        <p:spPr>
          <a:xfrm>
            <a:off x="8673374" y="270744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1DA423-15A9-4216-DF6F-2ABB94BBF14E}"/>
              </a:ext>
            </a:extLst>
          </p:cNvPr>
          <p:cNvSpPr txBox="1"/>
          <p:nvPr/>
        </p:nvSpPr>
        <p:spPr>
          <a:xfrm>
            <a:off x="7738148" y="234317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1.48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4E148E-AF33-42EC-887F-43F65724245F}"/>
              </a:ext>
            </a:extLst>
          </p:cNvPr>
          <p:cNvSpPr txBox="1"/>
          <p:nvPr/>
        </p:nvSpPr>
        <p:spPr>
          <a:xfrm>
            <a:off x="8962639" y="2446556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2.96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81235-C54C-80F3-F082-0973FECC4C9D}"/>
              </a:ext>
            </a:extLst>
          </p:cNvPr>
          <p:cNvSpPr txBox="1"/>
          <p:nvPr/>
        </p:nvSpPr>
        <p:spPr>
          <a:xfrm>
            <a:off x="2204720" y="5743138"/>
            <a:ext cx="9367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Here there seems to be two fetus signal present on channel 5 (furthest detector). I extracted 17-18 minute from the spectrogram plot. 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70FB8C-A726-1ADA-4ADD-2F541ADFC6D3}"/>
              </a:ext>
            </a:extLst>
          </p:cNvPr>
          <p:cNvSpPr txBox="1"/>
          <p:nvPr/>
        </p:nvSpPr>
        <p:spPr>
          <a:xfrm>
            <a:off x="8454603" y="2958067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AD8665-94A2-12AE-17AB-B351657B6D66}"/>
              </a:ext>
            </a:extLst>
          </p:cNvPr>
          <p:cNvSpPr txBox="1"/>
          <p:nvPr/>
        </p:nvSpPr>
        <p:spPr>
          <a:xfrm>
            <a:off x="8253837" y="254822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2.24</a:t>
            </a:r>
          </a:p>
        </p:txBody>
      </p:sp>
    </p:spTree>
    <p:extLst>
      <p:ext uri="{BB962C8B-B14F-4D97-AF65-F5344CB8AC3E}">
        <p14:creationId xmlns:p14="http://schemas.microsoft.com/office/powerpoint/2010/main" val="258009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58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Weitai Qian</dc:creator>
  <cp:lastModifiedBy>Shing-Jiuan Liu</cp:lastModifiedBy>
  <cp:revision>83</cp:revision>
  <dcterms:created xsi:type="dcterms:W3CDTF">2022-03-28T01:29:50Z</dcterms:created>
  <dcterms:modified xsi:type="dcterms:W3CDTF">2023-02-09T04:50:19Z</dcterms:modified>
</cp:coreProperties>
</file>