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4" r:id="rId5"/>
  </p:sldMasterIdLst>
  <p:notesMasterIdLst>
    <p:notesMasterId r:id="rId26"/>
  </p:notesMasterIdLst>
  <p:sldIdLst>
    <p:sldId id="256" r:id="rId6"/>
    <p:sldId id="315" r:id="rId7"/>
    <p:sldId id="316" r:id="rId8"/>
    <p:sldId id="306" r:id="rId9"/>
    <p:sldId id="297" r:id="rId10"/>
    <p:sldId id="299" r:id="rId11"/>
    <p:sldId id="311" r:id="rId12"/>
    <p:sldId id="303" r:id="rId13"/>
    <p:sldId id="300" r:id="rId14"/>
    <p:sldId id="312" r:id="rId15"/>
    <p:sldId id="301" r:id="rId16"/>
    <p:sldId id="302" r:id="rId17"/>
    <p:sldId id="304" r:id="rId18"/>
    <p:sldId id="305" r:id="rId19"/>
    <p:sldId id="307" r:id="rId20"/>
    <p:sldId id="308" r:id="rId21"/>
    <p:sldId id="309" r:id="rId22"/>
    <p:sldId id="314" r:id="rId23"/>
    <p:sldId id="310" r:id="rId24"/>
    <p:sldId id="28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E3368B-22DF-46EC-B0A4-20B300F2C710}" v="51" dt="2019-04-09T02:38:49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67" autoAdjust="0"/>
  </p:normalViewPr>
  <p:slideViewPr>
    <p:cSldViewPr snapToGrid="0">
      <p:cViewPr varScale="1">
        <p:scale>
          <a:sx n="89" d="100"/>
          <a:sy n="89" d="100"/>
        </p:scale>
        <p:origin x="437" y="91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 Xiao" userId="41ff1167-c192-40a2-ae03-9cbdadcf2cd3" providerId="ADAL" clId="{52026D59-FAC1-4B22-9008-06505D1E9708}"/>
    <pc:docChg chg="undo custSel modSld sldOrd">
      <pc:chgData name="Wei Xiao" userId="41ff1167-c192-40a2-ae03-9cbdadcf2cd3" providerId="ADAL" clId="{52026D59-FAC1-4B22-9008-06505D1E9708}" dt="2019-02-22T10:01:06.197" v="605" actId="20577"/>
      <pc:docMkLst>
        <pc:docMk/>
      </pc:docMkLst>
      <pc:sldChg chg="addSp delSp modSp modNotesTx">
        <pc:chgData name="Wei Xiao" userId="41ff1167-c192-40a2-ae03-9cbdadcf2cd3" providerId="ADAL" clId="{52026D59-FAC1-4B22-9008-06505D1E9708}" dt="2019-02-22T10:01:06.197" v="605" actId="20577"/>
        <pc:sldMkLst>
          <pc:docMk/>
          <pc:sldMk cId="2154778745" sldId="293"/>
        </pc:sldMkLst>
        <pc:spChg chg="mod">
          <ac:chgData name="Wei Xiao" userId="41ff1167-c192-40a2-ae03-9cbdadcf2cd3" providerId="ADAL" clId="{52026D59-FAC1-4B22-9008-06505D1E9708}" dt="2019-02-19T08:40:49.105" v="97" actId="20577"/>
          <ac:spMkLst>
            <pc:docMk/>
            <pc:sldMk cId="2154778745" sldId="293"/>
            <ac:spMk id="2" creationId="{E1FBD238-6ADE-4CB0-8007-6CDB4F4A81F1}"/>
          </ac:spMkLst>
        </pc:spChg>
        <pc:spChg chg="mod">
          <ac:chgData name="Wei Xiao" userId="41ff1167-c192-40a2-ae03-9cbdadcf2cd3" providerId="ADAL" clId="{52026D59-FAC1-4B22-9008-06505D1E9708}" dt="2019-02-19T08:11:25.159" v="9" actId="20577"/>
          <ac:spMkLst>
            <pc:docMk/>
            <pc:sldMk cId="2154778745" sldId="293"/>
            <ac:spMk id="10" creationId="{6413C6B9-A1C4-436A-809D-42ED7BA0E35B}"/>
          </ac:spMkLst>
        </pc:spChg>
        <pc:spChg chg="add mod">
          <ac:chgData name="Wei Xiao" userId="41ff1167-c192-40a2-ae03-9cbdadcf2cd3" providerId="ADAL" clId="{52026D59-FAC1-4B22-9008-06505D1E9708}" dt="2019-02-19T08:28:04.040" v="37" actId="404"/>
          <ac:spMkLst>
            <pc:docMk/>
            <pc:sldMk cId="2154778745" sldId="293"/>
            <ac:spMk id="40" creationId="{D569531B-FC10-4F59-9826-425871CEEDB2}"/>
          </ac:spMkLst>
        </pc:spChg>
        <pc:spChg chg="add del mod">
          <ac:chgData name="Wei Xiao" userId="41ff1167-c192-40a2-ae03-9cbdadcf2cd3" providerId="ADAL" clId="{52026D59-FAC1-4B22-9008-06505D1E9708}" dt="2019-02-21T07:09:00.824" v="111" actId="478"/>
          <ac:spMkLst>
            <pc:docMk/>
            <pc:sldMk cId="2154778745" sldId="293"/>
            <ac:spMk id="42" creationId="{3E396A0E-A515-4844-9C9E-B1C5B11176E8}"/>
          </ac:spMkLst>
        </pc:spChg>
        <pc:spChg chg="add del mod">
          <ac:chgData name="Wei Xiao" userId="41ff1167-c192-40a2-ae03-9cbdadcf2cd3" providerId="ADAL" clId="{52026D59-FAC1-4B22-9008-06505D1E9708}" dt="2019-02-21T07:09:00.111" v="110" actId="478"/>
          <ac:spMkLst>
            <pc:docMk/>
            <pc:sldMk cId="2154778745" sldId="293"/>
            <ac:spMk id="49" creationId="{D0B9911A-35F6-408E-8437-5D50D2E1E930}"/>
          </ac:spMkLst>
        </pc:spChg>
        <pc:spChg chg="mod">
          <ac:chgData name="Wei Xiao" userId="41ff1167-c192-40a2-ae03-9cbdadcf2cd3" providerId="ADAL" clId="{52026D59-FAC1-4B22-9008-06505D1E9708}" dt="2019-02-19T08:37:17.100" v="79" actId="20577"/>
          <ac:spMkLst>
            <pc:docMk/>
            <pc:sldMk cId="2154778745" sldId="293"/>
            <ac:spMk id="60" creationId="{86080B48-260F-46D4-AB93-0096646226F8}"/>
          </ac:spMkLst>
        </pc:spChg>
        <pc:spChg chg="add mod">
          <ac:chgData name="Wei Xiao" userId="41ff1167-c192-40a2-ae03-9cbdadcf2cd3" providerId="ADAL" clId="{52026D59-FAC1-4B22-9008-06505D1E9708}" dt="2019-02-21T07:11:06.394" v="121" actId="164"/>
          <ac:spMkLst>
            <pc:docMk/>
            <pc:sldMk cId="2154778745" sldId="293"/>
            <ac:spMk id="61" creationId="{44A9EAA4-2D6B-45C8-91FF-28894B90E0AD}"/>
          </ac:spMkLst>
        </pc:spChg>
        <pc:spChg chg="add mod">
          <ac:chgData name="Wei Xiao" userId="41ff1167-c192-40a2-ae03-9cbdadcf2cd3" providerId="ADAL" clId="{52026D59-FAC1-4B22-9008-06505D1E9708}" dt="2019-02-21T07:11:06.394" v="121" actId="164"/>
          <ac:spMkLst>
            <pc:docMk/>
            <pc:sldMk cId="2154778745" sldId="293"/>
            <ac:spMk id="62" creationId="{917866E6-4900-4A8B-AC66-15A862676220}"/>
          </ac:spMkLst>
        </pc:spChg>
        <pc:grpChg chg="add mod">
          <ac:chgData name="Wei Xiao" userId="41ff1167-c192-40a2-ae03-9cbdadcf2cd3" providerId="ADAL" clId="{52026D59-FAC1-4B22-9008-06505D1E9708}" dt="2019-02-21T07:11:06.394" v="121" actId="164"/>
          <ac:grpSpMkLst>
            <pc:docMk/>
            <pc:sldMk cId="2154778745" sldId="293"/>
            <ac:grpSpMk id="3" creationId="{95D1857A-EE14-4974-B433-5C11880475AC}"/>
          </ac:grpSpMkLst>
        </pc:grpChg>
        <pc:grpChg chg="add mod">
          <ac:chgData name="Wei Xiao" userId="41ff1167-c192-40a2-ae03-9cbdadcf2cd3" providerId="ADAL" clId="{52026D59-FAC1-4B22-9008-06505D1E9708}" dt="2019-02-21T07:11:10.113" v="122" actId="571"/>
          <ac:grpSpMkLst>
            <pc:docMk/>
            <pc:sldMk cId="2154778745" sldId="293"/>
            <ac:grpSpMk id="63" creationId="{F15E1277-A1BE-4430-B802-DD407F6A74C6}"/>
          </ac:grpSpMkLst>
        </pc:grpChg>
        <pc:grpChg chg="add mod">
          <ac:chgData name="Wei Xiao" userId="41ff1167-c192-40a2-ae03-9cbdadcf2cd3" providerId="ADAL" clId="{52026D59-FAC1-4B22-9008-06505D1E9708}" dt="2019-02-21T07:11:15.099" v="123" actId="571"/>
          <ac:grpSpMkLst>
            <pc:docMk/>
            <pc:sldMk cId="2154778745" sldId="293"/>
            <ac:grpSpMk id="66" creationId="{0A385B36-C911-44D2-96A9-8F083A009B78}"/>
          </ac:grpSpMkLst>
        </pc:grpChg>
        <pc:grpChg chg="add mod">
          <ac:chgData name="Wei Xiao" userId="41ff1167-c192-40a2-ae03-9cbdadcf2cd3" providerId="ADAL" clId="{52026D59-FAC1-4B22-9008-06505D1E9708}" dt="2019-02-21T07:11:19.022" v="124" actId="571"/>
          <ac:grpSpMkLst>
            <pc:docMk/>
            <pc:sldMk cId="2154778745" sldId="293"/>
            <ac:grpSpMk id="69" creationId="{87D99637-201F-4F1F-B304-3F6EEEFA241C}"/>
          </ac:grpSpMkLst>
        </pc:grpChg>
        <pc:cxnChg chg="add mod">
          <ac:chgData name="Wei Xiao" userId="41ff1167-c192-40a2-ae03-9cbdadcf2cd3" providerId="ADAL" clId="{52026D59-FAC1-4B22-9008-06505D1E9708}" dt="2019-02-19T08:31:06.550" v="38" actId="208"/>
          <ac:cxnSpMkLst>
            <pc:docMk/>
            <pc:sldMk cId="2154778745" sldId="293"/>
            <ac:cxnSpMk id="4" creationId="{7764FABC-7C7A-4EFB-BF9B-148D8C85D83A}"/>
          </ac:cxnSpMkLst>
        </pc:cxnChg>
        <pc:cxnChg chg="mod">
          <ac:chgData name="Wei Xiao" userId="41ff1167-c192-40a2-ae03-9cbdadcf2cd3" providerId="ADAL" clId="{52026D59-FAC1-4B22-9008-06505D1E9708}" dt="2019-02-19T08:34:56.280" v="40" actId="14100"/>
          <ac:cxnSpMkLst>
            <pc:docMk/>
            <pc:sldMk cId="2154778745" sldId="293"/>
            <ac:cxnSpMk id="23" creationId="{C341E47C-338C-4E90-B1FE-5067D3FC311C}"/>
          </ac:cxnSpMkLst>
        </pc:cxnChg>
      </pc:sldChg>
      <pc:sldChg chg="addSp modSp ord">
        <pc:chgData name="Wei Xiao" userId="41ff1167-c192-40a2-ae03-9cbdadcf2cd3" providerId="ADAL" clId="{52026D59-FAC1-4B22-9008-06505D1E9708}" dt="2019-02-19T08:41:10.042" v="98" actId="693"/>
        <pc:sldMkLst>
          <pc:docMk/>
          <pc:sldMk cId="292957765" sldId="297"/>
        </pc:sldMkLst>
        <pc:spChg chg="mod">
          <ac:chgData name="Wei Xiao" userId="41ff1167-c192-40a2-ae03-9cbdadcf2cd3" providerId="ADAL" clId="{52026D59-FAC1-4B22-9008-06505D1E9708}" dt="2019-02-19T08:40:40.892" v="88" actId="20577"/>
          <ac:spMkLst>
            <pc:docMk/>
            <pc:sldMk cId="292957765" sldId="297"/>
            <ac:spMk id="2" creationId="{E1FBD238-6ADE-4CB0-8007-6CDB4F4A81F1}"/>
          </ac:spMkLst>
        </pc:spChg>
        <pc:spChg chg="mod">
          <ac:chgData name="Wei Xiao" userId="41ff1167-c192-40a2-ae03-9cbdadcf2cd3" providerId="ADAL" clId="{52026D59-FAC1-4B22-9008-06505D1E9708}" dt="2019-02-19T08:41:10.042" v="98" actId="693"/>
          <ac:spMkLst>
            <pc:docMk/>
            <pc:sldMk cId="292957765" sldId="297"/>
            <ac:spMk id="34" creationId="{13C01CDB-1A4D-453C-B734-D6622BC1C62B}"/>
          </ac:spMkLst>
        </pc:spChg>
        <pc:spChg chg="mod">
          <ac:chgData name="Wei Xiao" userId="41ff1167-c192-40a2-ae03-9cbdadcf2cd3" providerId="ADAL" clId="{52026D59-FAC1-4B22-9008-06505D1E9708}" dt="2019-02-19T08:41:10.042" v="98" actId="693"/>
          <ac:spMkLst>
            <pc:docMk/>
            <pc:sldMk cId="292957765" sldId="297"/>
            <ac:spMk id="35" creationId="{96CF6C78-344B-47DB-B727-2A99087119F0}"/>
          </ac:spMkLst>
        </pc:spChg>
        <pc:spChg chg="mod">
          <ac:chgData name="Wei Xiao" userId="41ff1167-c192-40a2-ae03-9cbdadcf2cd3" providerId="ADAL" clId="{52026D59-FAC1-4B22-9008-06505D1E9708}" dt="2019-02-19T08:36:38.668" v="43" actId="1076"/>
          <ac:spMkLst>
            <pc:docMk/>
            <pc:sldMk cId="292957765" sldId="297"/>
            <ac:spMk id="37" creationId="{6A9640C1-55D5-41D8-8175-3FF4596572CE}"/>
          </ac:spMkLst>
        </pc:spChg>
        <pc:spChg chg="mod">
          <ac:chgData name="Wei Xiao" userId="41ff1167-c192-40a2-ae03-9cbdadcf2cd3" providerId="ADAL" clId="{52026D59-FAC1-4B22-9008-06505D1E9708}" dt="2019-02-19T08:41:10.042" v="98" actId="693"/>
          <ac:spMkLst>
            <pc:docMk/>
            <pc:sldMk cId="292957765" sldId="297"/>
            <ac:spMk id="38" creationId="{51E94547-AD74-4A34-B094-60B08F9ACEC8}"/>
          </ac:spMkLst>
        </pc:spChg>
        <pc:spChg chg="mod">
          <ac:chgData name="Wei Xiao" userId="41ff1167-c192-40a2-ae03-9cbdadcf2cd3" providerId="ADAL" clId="{52026D59-FAC1-4B22-9008-06505D1E9708}" dt="2019-02-19T08:41:10.042" v="98" actId="693"/>
          <ac:spMkLst>
            <pc:docMk/>
            <pc:sldMk cId="292957765" sldId="297"/>
            <ac:spMk id="39" creationId="{1148D797-C594-42A7-ACE9-51E6C90F72A1}"/>
          </ac:spMkLst>
        </pc:spChg>
        <pc:spChg chg="mod">
          <ac:chgData name="Wei Xiao" userId="41ff1167-c192-40a2-ae03-9cbdadcf2cd3" providerId="ADAL" clId="{52026D59-FAC1-4B22-9008-06505D1E9708}" dt="2019-02-19T08:41:10.042" v="98" actId="693"/>
          <ac:spMkLst>
            <pc:docMk/>
            <pc:sldMk cId="292957765" sldId="297"/>
            <ac:spMk id="40" creationId="{04F956AA-309F-41CD-9774-4B0B5C90B7D9}"/>
          </ac:spMkLst>
        </pc:spChg>
        <pc:spChg chg="add mod">
          <ac:chgData name="Wei Xiao" userId="41ff1167-c192-40a2-ae03-9cbdadcf2cd3" providerId="ADAL" clId="{52026D59-FAC1-4B22-9008-06505D1E9708}" dt="2019-02-19T08:36:48.931" v="63" actId="20577"/>
          <ac:spMkLst>
            <pc:docMk/>
            <pc:sldMk cId="292957765" sldId="297"/>
            <ac:spMk id="42" creationId="{BD726360-83C9-426C-9AC3-9D7D7FC53875}"/>
          </ac:spMkLst>
        </pc:spChg>
        <pc:cxnChg chg="mod">
          <ac:chgData name="Wei Xiao" userId="41ff1167-c192-40a2-ae03-9cbdadcf2cd3" providerId="ADAL" clId="{52026D59-FAC1-4B22-9008-06505D1E9708}" dt="2019-02-19T08:36:38.668" v="43" actId="1076"/>
          <ac:cxnSpMkLst>
            <pc:docMk/>
            <pc:sldMk cId="292957765" sldId="297"/>
            <ac:cxnSpMk id="36" creationId="{71154D31-F5C4-4682-AAE1-ACE2F36883D3}"/>
          </ac:cxnSpMkLst>
        </pc:cxnChg>
        <pc:cxnChg chg="add mod">
          <ac:chgData name="Wei Xiao" userId="41ff1167-c192-40a2-ae03-9cbdadcf2cd3" providerId="ADAL" clId="{52026D59-FAC1-4B22-9008-06505D1E9708}" dt="2019-02-19T08:36:33.955" v="42" actId="14100"/>
          <ac:cxnSpMkLst>
            <pc:docMk/>
            <pc:sldMk cId="292957765" sldId="297"/>
            <ac:cxnSpMk id="41" creationId="{A56E072C-C311-4BA6-BD9D-04D438E5F4C7}"/>
          </ac:cxnSpMkLst>
        </pc:cxnChg>
      </pc:sldChg>
    </pc:docChg>
  </pc:docChgLst>
  <pc:docChgLst>
    <pc:chgData name="Wei Xiao" userId="41ff1167-c192-40a2-ae03-9cbdadcf2cd3" providerId="ADAL" clId="{62E2A59B-664B-446F-B550-25780862A9F2}"/>
    <pc:docChg chg="modSld">
      <pc:chgData name="Wei Xiao" userId="41ff1167-c192-40a2-ae03-9cbdadcf2cd3" providerId="ADAL" clId="{62E2A59B-664B-446F-B550-25780862A9F2}" dt="2019-03-04T08:04:33.749" v="119" actId="20577"/>
      <pc:docMkLst>
        <pc:docMk/>
      </pc:docMkLst>
      <pc:sldChg chg="modSp modNotesTx">
        <pc:chgData name="Wei Xiao" userId="41ff1167-c192-40a2-ae03-9cbdadcf2cd3" providerId="ADAL" clId="{62E2A59B-664B-446F-B550-25780862A9F2}" dt="2019-03-04T07:40:11.573" v="98" actId="20577"/>
        <pc:sldMkLst>
          <pc:docMk/>
          <pc:sldMk cId="2154778745" sldId="293"/>
        </pc:sldMkLst>
        <pc:spChg chg="mod">
          <ac:chgData name="Wei Xiao" userId="41ff1167-c192-40a2-ae03-9cbdadcf2cd3" providerId="ADAL" clId="{62E2A59B-664B-446F-B550-25780862A9F2}" dt="2019-03-04T07:39:47.199" v="94" actId="20577"/>
          <ac:spMkLst>
            <pc:docMk/>
            <pc:sldMk cId="2154778745" sldId="293"/>
            <ac:spMk id="56" creationId="{7D84CC06-B414-46F6-BE58-4457F095B2E1}"/>
          </ac:spMkLst>
        </pc:spChg>
        <pc:spChg chg="mod">
          <ac:chgData name="Wei Xiao" userId="41ff1167-c192-40a2-ae03-9cbdadcf2cd3" providerId="ADAL" clId="{62E2A59B-664B-446F-B550-25780862A9F2}" dt="2019-03-04T07:40:08.869" v="96" actId="20577"/>
          <ac:spMkLst>
            <pc:docMk/>
            <pc:sldMk cId="2154778745" sldId="293"/>
            <ac:spMk id="57" creationId="{7EFB44B7-BE80-49C0-8364-2852FF347CC1}"/>
          </ac:spMkLst>
        </pc:spChg>
        <pc:spChg chg="mod">
          <ac:chgData name="Wei Xiao" userId="41ff1167-c192-40a2-ae03-9cbdadcf2cd3" providerId="ADAL" clId="{62E2A59B-664B-446F-B550-25780862A9F2}" dt="2019-03-04T07:40:11.573" v="98" actId="20577"/>
          <ac:spMkLst>
            <pc:docMk/>
            <pc:sldMk cId="2154778745" sldId="293"/>
            <ac:spMk id="58" creationId="{41255FA9-699B-42FE-ABAD-19AEE806BBF6}"/>
          </ac:spMkLst>
        </pc:spChg>
      </pc:sldChg>
      <pc:sldChg chg="modSp">
        <pc:chgData name="Wei Xiao" userId="41ff1167-c192-40a2-ae03-9cbdadcf2cd3" providerId="ADAL" clId="{62E2A59B-664B-446F-B550-25780862A9F2}" dt="2019-03-04T08:04:33.749" v="119" actId="20577"/>
        <pc:sldMkLst>
          <pc:docMk/>
          <pc:sldMk cId="668050183" sldId="294"/>
        </pc:sldMkLst>
        <pc:spChg chg="mod">
          <ac:chgData name="Wei Xiao" userId="41ff1167-c192-40a2-ae03-9cbdadcf2cd3" providerId="ADAL" clId="{62E2A59B-664B-446F-B550-25780862A9F2}" dt="2019-03-04T08:04:33.749" v="119" actId="20577"/>
          <ac:spMkLst>
            <pc:docMk/>
            <pc:sldMk cId="668050183" sldId="294"/>
            <ac:spMk id="3" creationId="{1E71634A-9874-4D6D-9385-FA9C1D890A10}"/>
          </ac:spMkLst>
        </pc:spChg>
      </pc:sldChg>
    </pc:docChg>
  </pc:docChgLst>
  <pc:docChgLst>
    <pc:chgData name="Wei(William) Xiao" userId="41ff1167-c192-40a2-ae03-9cbdadcf2cd3" providerId="ADAL" clId="{E6E3368B-22DF-46EC-B0A4-20B300F2C710}"/>
    <pc:docChg chg="undo custSel addSld modSld">
      <pc:chgData name="Wei(William) Xiao" userId="41ff1167-c192-40a2-ae03-9cbdadcf2cd3" providerId="ADAL" clId="{E6E3368B-22DF-46EC-B0A4-20B300F2C710}" dt="2019-04-09T02:47:10.380" v="697" actId="20577"/>
      <pc:docMkLst>
        <pc:docMk/>
      </pc:docMkLst>
      <pc:sldChg chg="addSp delSp modSp">
        <pc:chgData name="Wei(William) Xiao" userId="41ff1167-c192-40a2-ae03-9cbdadcf2cd3" providerId="ADAL" clId="{E6E3368B-22DF-46EC-B0A4-20B300F2C710}" dt="2019-04-09T02:30:20.492" v="514" actId="478"/>
        <pc:sldMkLst>
          <pc:docMk/>
          <pc:sldMk cId="292957765" sldId="297"/>
        </pc:sldMkLst>
        <pc:spChg chg="add del mod">
          <ac:chgData name="Wei(William) Xiao" userId="41ff1167-c192-40a2-ae03-9cbdadcf2cd3" providerId="ADAL" clId="{E6E3368B-22DF-46EC-B0A4-20B300F2C710}" dt="2019-04-09T02:30:20.492" v="514" actId="478"/>
          <ac:spMkLst>
            <pc:docMk/>
            <pc:sldMk cId="292957765" sldId="297"/>
            <ac:spMk id="3" creationId="{9766C172-A82B-4155-A3DE-7B2100EC0C1F}"/>
          </ac:spMkLst>
        </pc:spChg>
      </pc:sldChg>
      <pc:sldChg chg="addSp delSp modSp add">
        <pc:chgData name="Wei(William) Xiao" userId="41ff1167-c192-40a2-ae03-9cbdadcf2cd3" providerId="ADAL" clId="{E6E3368B-22DF-46EC-B0A4-20B300F2C710}" dt="2019-04-09T02:47:10.380" v="697" actId="20577"/>
        <pc:sldMkLst>
          <pc:docMk/>
          <pc:sldMk cId="194780929" sldId="298"/>
        </pc:sldMkLst>
        <pc:spChg chg="del">
          <ac:chgData name="Wei(William) Xiao" userId="41ff1167-c192-40a2-ae03-9cbdadcf2cd3" providerId="ADAL" clId="{E6E3368B-22DF-46EC-B0A4-20B300F2C710}" dt="2019-04-08T04:09:23.285" v="163" actId="478"/>
          <ac:spMkLst>
            <pc:docMk/>
            <pc:sldMk cId="194780929" sldId="298"/>
            <ac:spMk id="2" creationId="{66159E03-639C-458F-8B30-43523454B8BE}"/>
          </ac:spMkLst>
        </pc:spChg>
        <pc:spChg chg="del">
          <ac:chgData name="Wei(William) Xiao" userId="41ff1167-c192-40a2-ae03-9cbdadcf2cd3" providerId="ADAL" clId="{E6E3368B-22DF-46EC-B0A4-20B300F2C710}" dt="2019-04-08T04:03:19.315" v="56" actId="478"/>
          <ac:spMkLst>
            <pc:docMk/>
            <pc:sldMk cId="194780929" sldId="298"/>
            <ac:spMk id="3" creationId="{DA40EFD0-0CDE-4A44-A5B3-A67F926F12B4}"/>
          </ac:spMkLst>
        </pc:spChg>
        <pc:spChg chg="add mod ord">
          <ac:chgData name="Wei(William) Xiao" userId="41ff1167-c192-40a2-ae03-9cbdadcf2cd3" providerId="ADAL" clId="{E6E3368B-22DF-46EC-B0A4-20B300F2C710}" dt="2019-04-09T02:37:56.685" v="597" actId="1038"/>
          <ac:spMkLst>
            <pc:docMk/>
            <pc:sldMk cId="194780929" sldId="298"/>
            <ac:spMk id="5" creationId="{1D5F078F-6D8A-4F35-A4EF-1E0943902D00}"/>
          </ac:spMkLst>
        </pc:spChg>
        <pc:spChg chg="add mod">
          <ac:chgData name="Wei(William) Xiao" userId="41ff1167-c192-40a2-ae03-9cbdadcf2cd3" providerId="ADAL" clId="{E6E3368B-22DF-46EC-B0A4-20B300F2C710}" dt="2019-04-09T02:37:56.685" v="597" actId="1038"/>
          <ac:spMkLst>
            <pc:docMk/>
            <pc:sldMk cId="194780929" sldId="298"/>
            <ac:spMk id="6" creationId="{AAD6B9D4-38C9-40C5-A07B-45F3C8DEB6F2}"/>
          </ac:spMkLst>
        </pc:spChg>
        <pc:spChg chg="add mod">
          <ac:chgData name="Wei(William) Xiao" userId="41ff1167-c192-40a2-ae03-9cbdadcf2cd3" providerId="ADAL" clId="{E6E3368B-22DF-46EC-B0A4-20B300F2C710}" dt="2019-04-09T02:36:58.704" v="553" actId="1076"/>
          <ac:spMkLst>
            <pc:docMk/>
            <pc:sldMk cId="194780929" sldId="298"/>
            <ac:spMk id="7" creationId="{7C4ED188-05A2-4622-83B5-79B9B006ED01}"/>
          </ac:spMkLst>
        </pc:spChg>
        <pc:spChg chg="add mod">
          <ac:chgData name="Wei(William) Xiao" userId="41ff1167-c192-40a2-ae03-9cbdadcf2cd3" providerId="ADAL" clId="{E6E3368B-22DF-46EC-B0A4-20B300F2C710}" dt="2019-04-09T02:37:56.685" v="597" actId="1038"/>
          <ac:spMkLst>
            <pc:docMk/>
            <pc:sldMk cId="194780929" sldId="298"/>
            <ac:spMk id="8" creationId="{D9139D59-11F3-4BFE-9C9F-D41B9C3F0D53}"/>
          </ac:spMkLst>
        </pc:spChg>
        <pc:spChg chg="add mod">
          <ac:chgData name="Wei(William) Xiao" userId="41ff1167-c192-40a2-ae03-9cbdadcf2cd3" providerId="ADAL" clId="{E6E3368B-22DF-46EC-B0A4-20B300F2C710}" dt="2019-04-09T02:37:56.685" v="597" actId="1038"/>
          <ac:spMkLst>
            <pc:docMk/>
            <pc:sldMk cId="194780929" sldId="298"/>
            <ac:spMk id="9" creationId="{22C36E57-4B31-4121-BFBA-0072FB7A7734}"/>
          </ac:spMkLst>
        </pc:spChg>
        <pc:spChg chg="add mod ord">
          <ac:chgData name="Wei(William) Xiao" userId="41ff1167-c192-40a2-ae03-9cbdadcf2cd3" providerId="ADAL" clId="{E6E3368B-22DF-46EC-B0A4-20B300F2C710}" dt="2019-04-09T02:37:56.685" v="597" actId="1038"/>
          <ac:spMkLst>
            <pc:docMk/>
            <pc:sldMk cId="194780929" sldId="298"/>
            <ac:spMk id="10" creationId="{36B4F071-2ECF-46DB-9AD1-CC3CB51511D8}"/>
          </ac:spMkLst>
        </pc:spChg>
        <pc:spChg chg="add mod ord">
          <ac:chgData name="Wei(William) Xiao" userId="41ff1167-c192-40a2-ae03-9cbdadcf2cd3" providerId="ADAL" clId="{E6E3368B-22DF-46EC-B0A4-20B300F2C710}" dt="2019-04-09T02:37:56.685" v="597" actId="1038"/>
          <ac:spMkLst>
            <pc:docMk/>
            <pc:sldMk cId="194780929" sldId="298"/>
            <ac:spMk id="11" creationId="{E12019AB-FD5A-4CA4-86CA-8EB089B14E82}"/>
          </ac:spMkLst>
        </pc:spChg>
        <pc:spChg chg="add mod">
          <ac:chgData name="Wei(William) Xiao" userId="41ff1167-c192-40a2-ae03-9cbdadcf2cd3" providerId="ADAL" clId="{E6E3368B-22DF-46EC-B0A4-20B300F2C710}" dt="2019-04-09T02:37:56.685" v="597" actId="1038"/>
          <ac:spMkLst>
            <pc:docMk/>
            <pc:sldMk cId="194780929" sldId="298"/>
            <ac:spMk id="36" creationId="{00A9767F-49C7-4249-897E-1F8022491F68}"/>
          </ac:spMkLst>
        </pc:spChg>
        <pc:spChg chg="add mod">
          <ac:chgData name="Wei(William) Xiao" userId="41ff1167-c192-40a2-ae03-9cbdadcf2cd3" providerId="ADAL" clId="{E6E3368B-22DF-46EC-B0A4-20B300F2C710}" dt="2019-04-09T02:37:56.685" v="597" actId="1038"/>
          <ac:spMkLst>
            <pc:docMk/>
            <pc:sldMk cId="194780929" sldId="298"/>
            <ac:spMk id="37" creationId="{36703685-6C74-42DA-93FA-37E25FA871A2}"/>
          </ac:spMkLst>
        </pc:spChg>
        <pc:spChg chg="add mod">
          <ac:chgData name="Wei(William) Xiao" userId="41ff1167-c192-40a2-ae03-9cbdadcf2cd3" providerId="ADAL" clId="{E6E3368B-22DF-46EC-B0A4-20B300F2C710}" dt="2019-04-08T08:29:43.455" v="312" actId="1076"/>
          <ac:spMkLst>
            <pc:docMk/>
            <pc:sldMk cId="194780929" sldId="298"/>
            <ac:spMk id="42" creationId="{E04C46E4-A53C-4EA4-BFB4-CC9A352AEADA}"/>
          </ac:spMkLst>
        </pc:spChg>
        <pc:spChg chg="add mod">
          <ac:chgData name="Wei(William) Xiao" userId="41ff1167-c192-40a2-ae03-9cbdadcf2cd3" providerId="ADAL" clId="{E6E3368B-22DF-46EC-B0A4-20B300F2C710}" dt="2019-04-08T08:29:43.455" v="312" actId="1076"/>
          <ac:spMkLst>
            <pc:docMk/>
            <pc:sldMk cId="194780929" sldId="298"/>
            <ac:spMk id="43" creationId="{E0BB1E02-EB54-4CCC-91AE-09A1902F66F9}"/>
          </ac:spMkLst>
        </pc:spChg>
        <pc:spChg chg="add mod">
          <ac:chgData name="Wei(William) Xiao" userId="41ff1167-c192-40a2-ae03-9cbdadcf2cd3" providerId="ADAL" clId="{E6E3368B-22DF-46EC-B0A4-20B300F2C710}" dt="2019-04-09T02:38:54.313" v="644" actId="1037"/>
          <ac:spMkLst>
            <pc:docMk/>
            <pc:sldMk cId="194780929" sldId="298"/>
            <ac:spMk id="44" creationId="{C77C72F8-CD39-44A1-A3CE-C607D6DC6526}"/>
          </ac:spMkLst>
        </pc:spChg>
        <pc:spChg chg="add mod ord">
          <ac:chgData name="Wei(William) Xiao" userId="41ff1167-c192-40a2-ae03-9cbdadcf2cd3" providerId="ADAL" clId="{E6E3368B-22DF-46EC-B0A4-20B300F2C710}" dt="2019-04-09T02:37:56.685" v="597" actId="1038"/>
          <ac:spMkLst>
            <pc:docMk/>
            <pc:sldMk cId="194780929" sldId="298"/>
            <ac:spMk id="45" creationId="{0FA9AD83-78F9-4742-A0C1-9D4A24EBB746}"/>
          </ac:spMkLst>
        </pc:spChg>
        <pc:spChg chg="add mod">
          <ac:chgData name="Wei(William) Xiao" userId="41ff1167-c192-40a2-ae03-9cbdadcf2cd3" providerId="ADAL" clId="{E6E3368B-22DF-46EC-B0A4-20B300F2C710}" dt="2019-04-09T02:37:56.685" v="597" actId="1038"/>
          <ac:spMkLst>
            <pc:docMk/>
            <pc:sldMk cId="194780929" sldId="298"/>
            <ac:spMk id="46" creationId="{ECE7CD01-A3D1-4D31-8EF8-9D6291307EF2}"/>
          </ac:spMkLst>
        </pc:spChg>
        <pc:spChg chg="add mod">
          <ac:chgData name="Wei(William) Xiao" userId="41ff1167-c192-40a2-ae03-9cbdadcf2cd3" providerId="ADAL" clId="{E6E3368B-22DF-46EC-B0A4-20B300F2C710}" dt="2019-04-09T02:47:10.380" v="697" actId="20577"/>
          <ac:spMkLst>
            <pc:docMk/>
            <pc:sldMk cId="194780929" sldId="298"/>
            <ac:spMk id="54" creationId="{BDE5AD06-502D-4C2C-B565-BB347CCC6D90}"/>
          </ac:spMkLst>
        </pc:spChg>
        <pc:spChg chg="add mod">
          <ac:chgData name="Wei(William) Xiao" userId="41ff1167-c192-40a2-ae03-9cbdadcf2cd3" providerId="ADAL" clId="{E6E3368B-22DF-46EC-B0A4-20B300F2C710}" dt="2019-04-09T02:37:56.685" v="597" actId="1038"/>
          <ac:spMkLst>
            <pc:docMk/>
            <pc:sldMk cId="194780929" sldId="298"/>
            <ac:spMk id="57" creationId="{C4B7E817-248E-434F-86B4-A96BD35555AD}"/>
          </ac:spMkLst>
        </pc:spChg>
        <pc:spChg chg="add mod">
          <ac:chgData name="Wei(William) Xiao" userId="41ff1167-c192-40a2-ae03-9cbdadcf2cd3" providerId="ADAL" clId="{E6E3368B-22DF-46EC-B0A4-20B300F2C710}" dt="2019-04-09T02:37:56.685" v="597" actId="1038"/>
          <ac:spMkLst>
            <pc:docMk/>
            <pc:sldMk cId="194780929" sldId="298"/>
            <ac:spMk id="58" creationId="{50EF796F-B2CD-418D-B574-D667AC22F039}"/>
          </ac:spMkLst>
        </pc:spChg>
        <pc:spChg chg="add mod">
          <ac:chgData name="Wei(William) Xiao" userId="41ff1167-c192-40a2-ae03-9cbdadcf2cd3" providerId="ADAL" clId="{E6E3368B-22DF-46EC-B0A4-20B300F2C710}" dt="2019-04-09T02:37:56.685" v="597" actId="1038"/>
          <ac:spMkLst>
            <pc:docMk/>
            <pc:sldMk cId="194780929" sldId="298"/>
            <ac:spMk id="60" creationId="{5A347CAE-7ADA-4F3C-8FF1-CDE78A5E5FC9}"/>
          </ac:spMkLst>
        </pc:spChg>
        <pc:spChg chg="add mod">
          <ac:chgData name="Wei(William) Xiao" userId="41ff1167-c192-40a2-ae03-9cbdadcf2cd3" providerId="ADAL" clId="{E6E3368B-22DF-46EC-B0A4-20B300F2C710}" dt="2019-04-09T02:39:21.313" v="646" actId="14100"/>
          <ac:spMkLst>
            <pc:docMk/>
            <pc:sldMk cId="194780929" sldId="298"/>
            <ac:spMk id="61" creationId="{8A117213-BDE1-4231-8E6A-A7EDBE04BC4A}"/>
          </ac:spMkLst>
        </pc:spChg>
        <pc:spChg chg="add del mod">
          <ac:chgData name="Wei(William) Xiao" userId="41ff1167-c192-40a2-ae03-9cbdadcf2cd3" providerId="ADAL" clId="{E6E3368B-22DF-46EC-B0A4-20B300F2C710}" dt="2019-04-08T08:30:17.966" v="315" actId="478"/>
          <ac:spMkLst>
            <pc:docMk/>
            <pc:sldMk cId="194780929" sldId="298"/>
            <ac:spMk id="63" creationId="{E17B477D-C33F-413C-B736-017D5C3092E1}"/>
          </ac:spMkLst>
        </pc:spChg>
        <pc:spChg chg="add mod">
          <ac:chgData name="Wei(William) Xiao" userId="41ff1167-c192-40a2-ae03-9cbdadcf2cd3" providerId="ADAL" clId="{E6E3368B-22DF-46EC-B0A4-20B300F2C710}" dt="2019-04-09T02:37:56.685" v="597" actId="1038"/>
          <ac:spMkLst>
            <pc:docMk/>
            <pc:sldMk cId="194780929" sldId="298"/>
            <ac:spMk id="66" creationId="{02787695-33A0-4369-BF65-B285302D3717}"/>
          </ac:spMkLst>
        </pc:spChg>
        <pc:spChg chg="add mod">
          <ac:chgData name="Wei(William) Xiao" userId="41ff1167-c192-40a2-ae03-9cbdadcf2cd3" providerId="ADAL" clId="{E6E3368B-22DF-46EC-B0A4-20B300F2C710}" dt="2019-04-09T02:37:56.685" v="597" actId="1038"/>
          <ac:spMkLst>
            <pc:docMk/>
            <pc:sldMk cId="194780929" sldId="298"/>
            <ac:spMk id="68" creationId="{C78E89F1-CB79-4A3A-BB36-F72375BF9209}"/>
          </ac:spMkLst>
        </pc:spChg>
        <pc:spChg chg="add mod">
          <ac:chgData name="Wei(William) Xiao" userId="41ff1167-c192-40a2-ae03-9cbdadcf2cd3" providerId="ADAL" clId="{E6E3368B-22DF-46EC-B0A4-20B300F2C710}" dt="2019-04-09T02:37:56.685" v="597" actId="1038"/>
          <ac:spMkLst>
            <pc:docMk/>
            <pc:sldMk cId="194780929" sldId="298"/>
            <ac:spMk id="69" creationId="{0903B1AD-F119-4F74-B3B3-A36555C2225B}"/>
          </ac:spMkLst>
        </pc:spChg>
        <pc:spChg chg="add mod ord">
          <ac:chgData name="Wei(William) Xiao" userId="41ff1167-c192-40a2-ae03-9cbdadcf2cd3" providerId="ADAL" clId="{E6E3368B-22DF-46EC-B0A4-20B300F2C710}" dt="2019-04-09T02:37:56.685" v="597" actId="1038"/>
          <ac:spMkLst>
            <pc:docMk/>
            <pc:sldMk cId="194780929" sldId="298"/>
            <ac:spMk id="71" creationId="{0E9CB469-8CB0-49DC-9069-4FCD9CEF918D}"/>
          </ac:spMkLst>
        </pc:spChg>
        <pc:spChg chg="add mod">
          <ac:chgData name="Wei(William) Xiao" userId="41ff1167-c192-40a2-ae03-9cbdadcf2cd3" providerId="ADAL" clId="{E6E3368B-22DF-46EC-B0A4-20B300F2C710}" dt="2019-04-09T02:37:56.685" v="597" actId="1038"/>
          <ac:spMkLst>
            <pc:docMk/>
            <pc:sldMk cId="194780929" sldId="298"/>
            <ac:spMk id="74" creationId="{C31282D3-11BB-4D2A-A11C-F83065EA88EA}"/>
          </ac:spMkLst>
        </pc:spChg>
        <pc:spChg chg="add mod ord">
          <ac:chgData name="Wei(William) Xiao" userId="41ff1167-c192-40a2-ae03-9cbdadcf2cd3" providerId="ADAL" clId="{E6E3368B-22DF-46EC-B0A4-20B300F2C710}" dt="2019-04-09T02:37:56.685" v="597" actId="1038"/>
          <ac:spMkLst>
            <pc:docMk/>
            <pc:sldMk cId="194780929" sldId="298"/>
            <ac:spMk id="77" creationId="{5C075977-B81B-499D-A7BB-7D1BF9166887}"/>
          </ac:spMkLst>
        </pc:spChg>
        <pc:spChg chg="add mod">
          <ac:chgData name="Wei(William) Xiao" userId="41ff1167-c192-40a2-ae03-9cbdadcf2cd3" providerId="ADAL" clId="{E6E3368B-22DF-46EC-B0A4-20B300F2C710}" dt="2019-04-09T02:39:14.393" v="645" actId="14100"/>
          <ac:spMkLst>
            <pc:docMk/>
            <pc:sldMk cId="194780929" sldId="298"/>
            <ac:spMk id="80" creationId="{9DD59905-982A-4731-AA02-8AB4A3BF412A}"/>
          </ac:spMkLst>
        </pc:spChg>
        <pc:spChg chg="add del mod">
          <ac:chgData name="Wei(William) Xiao" userId="41ff1167-c192-40a2-ae03-9cbdadcf2cd3" providerId="ADAL" clId="{E6E3368B-22DF-46EC-B0A4-20B300F2C710}" dt="2019-04-09T02:34:04.010" v="525" actId="478"/>
          <ac:spMkLst>
            <pc:docMk/>
            <pc:sldMk cId="194780929" sldId="298"/>
            <ac:spMk id="83" creationId="{7FCA8587-9590-4D1F-AC14-FBE86999B620}"/>
          </ac:spMkLst>
        </pc:spChg>
        <pc:spChg chg="add mod">
          <ac:chgData name="Wei(William) Xiao" userId="41ff1167-c192-40a2-ae03-9cbdadcf2cd3" providerId="ADAL" clId="{E6E3368B-22DF-46EC-B0A4-20B300F2C710}" dt="2019-04-09T02:37:56.685" v="597" actId="1038"/>
          <ac:spMkLst>
            <pc:docMk/>
            <pc:sldMk cId="194780929" sldId="298"/>
            <ac:spMk id="84" creationId="{00C6A125-62BC-4318-8E98-26A803399451}"/>
          </ac:spMkLst>
        </pc:spChg>
        <pc:spChg chg="add mod">
          <ac:chgData name="Wei(William) Xiao" userId="41ff1167-c192-40a2-ae03-9cbdadcf2cd3" providerId="ADAL" clId="{E6E3368B-22DF-46EC-B0A4-20B300F2C710}" dt="2019-04-09T02:37:56.685" v="597" actId="1038"/>
          <ac:spMkLst>
            <pc:docMk/>
            <pc:sldMk cId="194780929" sldId="298"/>
            <ac:spMk id="85" creationId="{AA23D093-01B3-4712-900A-5194A8BE08F4}"/>
          </ac:spMkLst>
        </pc:spChg>
        <pc:spChg chg="add mod">
          <ac:chgData name="Wei(William) Xiao" userId="41ff1167-c192-40a2-ae03-9cbdadcf2cd3" providerId="ADAL" clId="{E6E3368B-22DF-46EC-B0A4-20B300F2C710}" dt="2019-04-09T02:37:56.685" v="597" actId="1038"/>
          <ac:spMkLst>
            <pc:docMk/>
            <pc:sldMk cId="194780929" sldId="298"/>
            <ac:spMk id="86" creationId="{2B295CE9-ABB8-4DB7-9E87-16202FB0734E}"/>
          </ac:spMkLst>
        </pc:spChg>
        <pc:spChg chg="add mod">
          <ac:chgData name="Wei(William) Xiao" userId="41ff1167-c192-40a2-ae03-9cbdadcf2cd3" providerId="ADAL" clId="{E6E3368B-22DF-46EC-B0A4-20B300F2C710}" dt="2019-04-09T02:38:13.440" v="602" actId="14100"/>
          <ac:spMkLst>
            <pc:docMk/>
            <pc:sldMk cId="194780929" sldId="298"/>
            <ac:spMk id="92" creationId="{8B579E30-7619-4736-93B9-16503CC6A47C}"/>
          </ac:spMkLst>
        </pc:spChg>
        <pc:spChg chg="add mod">
          <ac:chgData name="Wei(William) Xiao" userId="41ff1167-c192-40a2-ae03-9cbdadcf2cd3" providerId="ADAL" clId="{E6E3368B-22DF-46EC-B0A4-20B300F2C710}" dt="2019-04-09T02:38:46.204" v="629" actId="207"/>
          <ac:spMkLst>
            <pc:docMk/>
            <pc:sldMk cId="194780929" sldId="298"/>
            <ac:spMk id="93" creationId="{DAAFA64F-39AB-4A72-AA01-5EB8ECC8B6A0}"/>
          </ac:spMkLst>
        </pc:spChg>
        <pc:cxnChg chg="add del mod">
          <ac:chgData name="Wei(William) Xiao" userId="41ff1167-c192-40a2-ae03-9cbdadcf2cd3" providerId="ADAL" clId="{E6E3368B-22DF-46EC-B0A4-20B300F2C710}" dt="2019-04-08T04:05:19.683" v="75" actId="478"/>
          <ac:cxnSpMkLst>
            <pc:docMk/>
            <pc:sldMk cId="194780929" sldId="298"/>
            <ac:cxnSpMk id="13" creationId="{26255C7B-925E-4C76-A27D-C9B3110E13F0}"/>
          </ac:cxnSpMkLst>
        </pc:cxnChg>
        <pc:cxnChg chg="add del mod">
          <ac:chgData name="Wei(William) Xiao" userId="41ff1167-c192-40a2-ae03-9cbdadcf2cd3" providerId="ADAL" clId="{E6E3368B-22DF-46EC-B0A4-20B300F2C710}" dt="2019-04-08T04:05:08.589" v="73" actId="478"/>
          <ac:cxnSpMkLst>
            <pc:docMk/>
            <pc:sldMk cId="194780929" sldId="298"/>
            <ac:cxnSpMk id="16" creationId="{43388B34-6AEC-4475-A9A8-88A4B6039EE5}"/>
          </ac:cxnSpMkLst>
        </pc:cxnChg>
        <pc:cxnChg chg="add mod">
          <ac:chgData name="Wei(William) Xiao" userId="41ff1167-c192-40a2-ae03-9cbdadcf2cd3" providerId="ADAL" clId="{E6E3368B-22DF-46EC-B0A4-20B300F2C710}" dt="2019-04-09T02:37:56.685" v="597" actId="1038"/>
          <ac:cxnSpMkLst>
            <pc:docMk/>
            <pc:sldMk cId="194780929" sldId="298"/>
            <ac:cxnSpMk id="22" creationId="{77D82697-71AF-4C33-9D3C-EDE2D485E4AD}"/>
          </ac:cxnSpMkLst>
        </pc:cxnChg>
        <pc:cxnChg chg="add mod ord">
          <ac:chgData name="Wei(William) Xiao" userId="41ff1167-c192-40a2-ae03-9cbdadcf2cd3" providerId="ADAL" clId="{E6E3368B-22DF-46EC-B0A4-20B300F2C710}" dt="2019-04-09T02:37:56.685" v="597" actId="1038"/>
          <ac:cxnSpMkLst>
            <pc:docMk/>
            <pc:sldMk cId="194780929" sldId="298"/>
            <ac:cxnSpMk id="24" creationId="{75F0B10F-71C1-4341-A63C-E9E5F80A0B36}"/>
          </ac:cxnSpMkLst>
        </pc:cxnChg>
        <pc:cxnChg chg="add mod ord">
          <ac:chgData name="Wei(William) Xiao" userId="41ff1167-c192-40a2-ae03-9cbdadcf2cd3" providerId="ADAL" clId="{E6E3368B-22DF-46EC-B0A4-20B300F2C710}" dt="2019-04-09T02:37:56.685" v="597" actId="1038"/>
          <ac:cxnSpMkLst>
            <pc:docMk/>
            <pc:sldMk cId="194780929" sldId="298"/>
            <ac:cxnSpMk id="26" creationId="{1A065854-FABF-408F-A45F-C7BE7AF5CB41}"/>
          </ac:cxnSpMkLst>
        </pc:cxnChg>
        <pc:cxnChg chg="add mod ord">
          <ac:chgData name="Wei(William) Xiao" userId="41ff1167-c192-40a2-ae03-9cbdadcf2cd3" providerId="ADAL" clId="{E6E3368B-22DF-46EC-B0A4-20B300F2C710}" dt="2019-04-09T02:37:56.685" v="597" actId="1038"/>
          <ac:cxnSpMkLst>
            <pc:docMk/>
            <pc:sldMk cId="194780929" sldId="298"/>
            <ac:cxnSpMk id="28" creationId="{5E609BF9-367D-429C-801E-950AF7E266AB}"/>
          </ac:cxnSpMkLst>
        </pc:cxnChg>
        <pc:cxnChg chg="add mod">
          <ac:chgData name="Wei(William) Xiao" userId="41ff1167-c192-40a2-ae03-9cbdadcf2cd3" providerId="ADAL" clId="{E6E3368B-22DF-46EC-B0A4-20B300F2C710}" dt="2019-04-09T02:37:56.685" v="597" actId="1038"/>
          <ac:cxnSpMkLst>
            <pc:docMk/>
            <pc:sldMk cId="194780929" sldId="298"/>
            <ac:cxnSpMk id="31" creationId="{BE28D48C-4CD3-4781-BA52-B2BA716121B0}"/>
          </ac:cxnSpMkLst>
        </pc:cxnChg>
        <pc:cxnChg chg="add mod">
          <ac:chgData name="Wei(William) Xiao" userId="41ff1167-c192-40a2-ae03-9cbdadcf2cd3" providerId="ADAL" clId="{E6E3368B-22DF-46EC-B0A4-20B300F2C710}" dt="2019-04-09T02:37:56.685" v="597" actId="1038"/>
          <ac:cxnSpMkLst>
            <pc:docMk/>
            <pc:sldMk cId="194780929" sldId="298"/>
            <ac:cxnSpMk id="33" creationId="{319B42D1-F3AB-403C-B8E3-D763655C9D52}"/>
          </ac:cxnSpMkLst>
        </pc:cxnChg>
        <pc:cxnChg chg="add mod">
          <ac:chgData name="Wei(William) Xiao" userId="41ff1167-c192-40a2-ae03-9cbdadcf2cd3" providerId="ADAL" clId="{E6E3368B-22DF-46EC-B0A4-20B300F2C710}" dt="2019-04-09T02:38:01.008" v="598" actId="14100"/>
          <ac:cxnSpMkLst>
            <pc:docMk/>
            <pc:sldMk cId="194780929" sldId="298"/>
            <ac:cxnSpMk id="35" creationId="{EE04B731-C978-4AA5-B2E2-7F78A75FD189}"/>
          </ac:cxnSpMkLst>
        </pc:cxnChg>
        <pc:cxnChg chg="add mod">
          <ac:chgData name="Wei(William) Xiao" userId="41ff1167-c192-40a2-ae03-9cbdadcf2cd3" providerId="ADAL" clId="{E6E3368B-22DF-46EC-B0A4-20B300F2C710}" dt="2019-04-09T02:37:47.897" v="572" actId="208"/>
          <ac:cxnSpMkLst>
            <pc:docMk/>
            <pc:sldMk cId="194780929" sldId="298"/>
            <ac:cxnSpMk id="38" creationId="{C5B549D0-8931-4C6F-B290-9381E7514DD3}"/>
          </ac:cxnSpMkLst>
        </pc:cxnChg>
        <pc:cxnChg chg="add mod">
          <ac:chgData name="Wei(William) Xiao" userId="41ff1167-c192-40a2-ae03-9cbdadcf2cd3" providerId="ADAL" clId="{E6E3368B-22DF-46EC-B0A4-20B300F2C710}" dt="2019-04-08T08:29:43.455" v="312" actId="1076"/>
          <ac:cxnSpMkLst>
            <pc:docMk/>
            <pc:sldMk cId="194780929" sldId="298"/>
            <ac:cxnSpMk id="40" creationId="{890EB561-781B-48F5-8AF7-4F3E71FDF428}"/>
          </ac:cxnSpMkLst>
        </pc:cxnChg>
        <pc:cxnChg chg="add mod">
          <ac:chgData name="Wei(William) Xiao" userId="41ff1167-c192-40a2-ae03-9cbdadcf2cd3" providerId="ADAL" clId="{E6E3368B-22DF-46EC-B0A4-20B300F2C710}" dt="2019-04-09T02:39:21.313" v="646" actId="14100"/>
          <ac:cxnSpMkLst>
            <pc:docMk/>
            <pc:sldMk cId="194780929" sldId="298"/>
            <ac:cxnSpMk id="62" creationId="{460EEB3E-C920-42D5-AD0B-B9CC6388F33D}"/>
          </ac:cxnSpMkLst>
        </pc:cxnChg>
        <pc:cxnChg chg="add mod">
          <ac:chgData name="Wei(William) Xiao" userId="41ff1167-c192-40a2-ae03-9cbdadcf2cd3" providerId="ADAL" clId="{E6E3368B-22DF-46EC-B0A4-20B300F2C710}" dt="2019-04-09T02:39:21.313" v="646" actId="14100"/>
          <ac:cxnSpMkLst>
            <pc:docMk/>
            <pc:sldMk cId="194780929" sldId="298"/>
            <ac:cxnSpMk id="65" creationId="{FC775DEF-2DD0-4BFF-BF78-F13D749F79E0}"/>
          </ac:cxnSpMkLst>
        </pc:cxnChg>
        <pc:cxnChg chg="add mod">
          <ac:chgData name="Wei(William) Xiao" userId="41ff1167-c192-40a2-ae03-9cbdadcf2cd3" providerId="ADAL" clId="{E6E3368B-22DF-46EC-B0A4-20B300F2C710}" dt="2019-04-09T02:37:56.685" v="597" actId="1038"/>
          <ac:cxnSpMkLst>
            <pc:docMk/>
            <pc:sldMk cId="194780929" sldId="298"/>
            <ac:cxnSpMk id="67" creationId="{02BBDA0D-AC48-4663-828D-55BB01E82E5C}"/>
          </ac:cxnSpMkLst>
        </pc:cxnChg>
        <pc:cxnChg chg="add mod">
          <ac:chgData name="Wei(William) Xiao" userId="41ff1167-c192-40a2-ae03-9cbdadcf2cd3" providerId="ADAL" clId="{E6E3368B-22DF-46EC-B0A4-20B300F2C710}" dt="2019-04-09T02:37:56.685" v="597" actId="1038"/>
          <ac:cxnSpMkLst>
            <pc:docMk/>
            <pc:sldMk cId="194780929" sldId="298"/>
            <ac:cxnSpMk id="70" creationId="{24956D0F-3304-4EB2-A594-8D6EC0B86B5C}"/>
          </ac:cxnSpMkLst>
        </pc:cxnChg>
        <pc:cxnChg chg="add mod">
          <ac:chgData name="Wei(William) Xiao" userId="41ff1167-c192-40a2-ae03-9cbdadcf2cd3" providerId="ADAL" clId="{E6E3368B-22DF-46EC-B0A4-20B300F2C710}" dt="2019-04-09T02:39:21.313" v="646" actId="14100"/>
          <ac:cxnSpMkLst>
            <pc:docMk/>
            <pc:sldMk cId="194780929" sldId="298"/>
            <ac:cxnSpMk id="81" creationId="{62576196-2593-4248-AD83-63428C6CDA39}"/>
          </ac:cxnSpMkLst>
        </pc:cxnChg>
        <pc:cxnChg chg="add mod">
          <ac:chgData name="Wei(William) Xiao" userId="41ff1167-c192-40a2-ae03-9cbdadcf2cd3" providerId="ADAL" clId="{E6E3368B-22DF-46EC-B0A4-20B300F2C710}" dt="2019-04-09T02:37:56.685" v="597" actId="1038"/>
          <ac:cxnSpMkLst>
            <pc:docMk/>
            <pc:sldMk cId="194780929" sldId="298"/>
            <ac:cxnSpMk id="91" creationId="{3EDC7E80-7779-40A9-B51B-22A5BDAEBA5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8C1A0-446B-4396-AB13-00A058CC46C7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C9489-6528-444C-9E05-7A1392A54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77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失败错误码，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C9489-6528-444C-9E05-7A1392A54C3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831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失败错误码，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C9489-6528-444C-9E05-7A1392A54C3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445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失败错误码，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C9489-6528-444C-9E05-7A1392A54C3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61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失败错误码，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C9489-6528-444C-9E05-7A1392A54C3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777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失败错误码，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C9489-6528-444C-9E05-7A1392A54C3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032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失败错误码，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C9489-6528-444C-9E05-7A1392A54C3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879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失败错误码，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C9489-6528-444C-9E05-7A1392A54C3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950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失败错误码，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C9489-6528-444C-9E05-7A1392A54C3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62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失败错误码，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C9489-6528-444C-9E05-7A1392A54C3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787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失败错误码，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C9489-6528-444C-9E05-7A1392A54C3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450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C9489-6528-444C-9E05-7A1392A54C3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18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失败错误码，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C9489-6528-444C-9E05-7A1392A54C3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439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失败错误码，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C9489-6528-444C-9E05-7A1392A54C3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14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失败错误码，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C9489-6528-444C-9E05-7A1392A54C3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621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失败错误码，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C9489-6528-444C-9E05-7A1392A54C3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507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失败错误码，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C9489-6528-444C-9E05-7A1392A54C3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731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失败错误码，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C9489-6528-444C-9E05-7A1392A54C3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073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失败错误码，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C9489-6528-444C-9E05-7A1392A54C3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503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失败错误码，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C9489-6528-444C-9E05-7A1392A54C3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953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Title Slide">
    <p:bg>
      <p:bgPr>
        <a:gradFill flip="none" rotWithShape="1">
          <a:gsLst>
            <a:gs pos="35000">
              <a:schemeClr val="accent4"/>
            </a:gs>
            <a:gs pos="74000">
              <a:srgbClr val="0B346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58" descr="Picture 58"/>
          <p:cNvPicPr>
            <a:picLocks noChangeAspect="1"/>
          </p:cNvPicPr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121666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Rectangle 9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3000">
                <a:schemeClr val="accent4">
                  <a:alpha val="51000"/>
                </a:schemeClr>
              </a:gs>
              <a:gs pos="58000">
                <a:srgbClr val="114E91">
                  <a:alpha val="27000"/>
                </a:srgbClr>
              </a:gs>
            </a:gsLst>
            <a:lin ang="263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30" name="Rectangle 59"/>
          <p:cNvSpPr/>
          <p:nvPr/>
        </p:nvSpPr>
        <p:spPr>
          <a:xfrm>
            <a:off x="10480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918838" y="404500"/>
            <a:ext cx="10074460" cy="2051462"/>
          </a:xfrm>
          <a:prstGeom prst="rect">
            <a:avLst/>
          </a:prstGeom>
        </p:spPr>
        <p:txBody>
          <a:bodyPr anchor="b"/>
          <a:lstStyle>
            <a:lvl1pPr>
              <a:lnSpc>
                <a:spcPct val="70000"/>
              </a:lnSpc>
              <a:defRPr sz="6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6903" y="2386972"/>
            <a:ext cx="4270249" cy="142745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457200">
              <a:lnSpc>
                <a:spcPct val="80000"/>
              </a:lnSpc>
              <a:spcBef>
                <a:spcPts val="60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914400">
              <a:lnSpc>
                <a:spcPct val="80000"/>
              </a:lnSpc>
              <a:spcBef>
                <a:spcPts val="60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1371600">
              <a:lnSpc>
                <a:spcPct val="80000"/>
              </a:lnSpc>
              <a:spcBef>
                <a:spcPts val="60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1828800">
              <a:lnSpc>
                <a:spcPct val="80000"/>
              </a:lnSpc>
              <a:spcBef>
                <a:spcPts val="60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46" name="Group 96"/>
          <p:cNvGrpSpPr/>
          <p:nvPr/>
        </p:nvGrpSpPr>
        <p:grpSpPr>
          <a:xfrm>
            <a:off x="11311010" y="6527385"/>
            <a:ext cx="740367" cy="179272"/>
            <a:chOff x="0" y="0"/>
            <a:chExt cx="740366" cy="179271"/>
          </a:xfrm>
        </p:grpSpPr>
        <p:sp>
          <p:nvSpPr>
            <p:cNvPr id="33" name="Freeform 5"/>
            <p:cNvSpPr/>
            <p:nvPr/>
          </p:nvSpPr>
          <p:spPr>
            <a:xfrm>
              <a:off x="-1" y="37251"/>
              <a:ext cx="142021" cy="142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5311" y="0"/>
                  </a:lnTo>
                  <a:lnTo>
                    <a:pt x="5311" y="16289"/>
                  </a:lnTo>
                  <a:lnTo>
                    <a:pt x="21600" y="1628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4" name="Freeform 6"/>
            <p:cNvSpPr/>
            <p:nvPr/>
          </p:nvSpPr>
          <p:spPr>
            <a:xfrm>
              <a:off x="34922" y="4656"/>
              <a:ext cx="142021" cy="139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04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6289" y="21600"/>
                  </a:lnTo>
                  <a:lnTo>
                    <a:pt x="16289" y="5040"/>
                  </a:lnTo>
                  <a:lnTo>
                    <a:pt x="0" y="504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5" name="Freeform 7"/>
            <p:cNvSpPr/>
            <p:nvPr/>
          </p:nvSpPr>
          <p:spPr>
            <a:xfrm>
              <a:off x="216522" y="4656"/>
              <a:ext cx="81487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7897" y="0"/>
                  </a:lnTo>
                  <a:lnTo>
                    <a:pt x="11109" y="10800"/>
                  </a:lnTo>
                  <a:lnTo>
                    <a:pt x="432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320" y="21600"/>
                  </a:lnTo>
                  <a:lnTo>
                    <a:pt x="4320" y="7425"/>
                  </a:lnTo>
                  <a:lnTo>
                    <a:pt x="9874" y="16200"/>
                  </a:lnTo>
                  <a:lnTo>
                    <a:pt x="12343" y="16200"/>
                  </a:lnTo>
                  <a:lnTo>
                    <a:pt x="17897" y="7425"/>
                  </a:lnTo>
                  <a:lnTo>
                    <a:pt x="1789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6" name="Freeform 8"/>
            <p:cNvSpPr/>
            <p:nvPr/>
          </p:nvSpPr>
          <p:spPr>
            <a:xfrm>
              <a:off x="337588" y="4656"/>
              <a:ext cx="13970" cy="74503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7" name="Freeform 9"/>
            <p:cNvSpPr/>
            <p:nvPr/>
          </p:nvSpPr>
          <p:spPr>
            <a:xfrm>
              <a:off x="391136" y="4656"/>
              <a:ext cx="72175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14850"/>
                  </a:lnTo>
                  <a:lnTo>
                    <a:pt x="17419" y="14850"/>
                  </a:lnTo>
                  <a:lnTo>
                    <a:pt x="17419" y="17550"/>
                  </a:lnTo>
                  <a:lnTo>
                    <a:pt x="4181" y="17550"/>
                  </a:lnTo>
                  <a:lnTo>
                    <a:pt x="4181" y="4050"/>
                  </a:lnTo>
                  <a:lnTo>
                    <a:pt x="17419" y="4050"/>
                  </a:lnTo>
                  <a:lnTo>
                    <a:pt x="17419" y="6075"/>
                  </a:lnTo>
                  <a:lnTo>
                    <a:pt x="21600" y="675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0925"/>
                  </a:lnTo>
                  <a:lnTo>
                    <a:pt x="2090" y="21600"/>
                  </a:lnTo>
                  <a:lnTo>
                    <a:pt x="19510" y="21600"/>
                  </a:lnTo>
                  <a:lnTo>
                    <a:pt x="21600" y="20925"/>
                  </a:lnTo>
                  <a:lnTo>
                    <a:pt x="21600" y="19575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8" name="Freeform 10"/>
            <p:cNvSpPr/>
            <p:nvPr/>
          </p:nvSpPr>
          <p:spPr>
            <a:xfrm>
              <a:off x="502890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4850" y="12825"/>
                  </a:lnTo>
                  <a:lnTo>
                    <a:pt x="19575" y="12825"/>
                  </a:lnTo>
                  <a:lnTo>
                    <a:pt x="20925" y="12150"/>
                  </a:lnTo>
                  <a:lnTo>
                    <a:pt x="21600" y="10800"/>
                  </a:lnTo>
                  <a:lnTo>
                    <a:pt x="21600" y="2025"/>
                  </a:lnTo>
                  <a:lnTo>
                    <a:pt x="2092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050" y="21600"/>
                  </a:lnTo>
                  <a:lnTo>
                    <a:pt x="4050" y="12825"/>
                  </a:lnTo>
                  <a:lnTo>
                    <a:pt x="9450" y="12825"/>
                  </a:lnTo>
                  <a:lnTo>
                    <a:pt x="16200" y="21600"/>
                  </a:lnTo>
                  <a:lnTo>
                    <a:pt x="21600" y="21600"/>
                  </a:lnTo>
                  <a:close/>
                  <a:moveTo>
                    <a:pt x="4050" y="4050"/>
                  </a:moveTo>
                  <a:lnTo>
                    <a:pt x="16875" y="4050"/>
                  </a:lnTo>
                  <a:lnTo>
                    <a:pt x="16875" y="8775"/>
                  </a:lnTo>
                  <a:lnTo>
                    <a:pt x="4050" y="8775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9" name="Freeform 11"/>
            <p:cNvSpPr/>
            <p:nvPr/>
          </p:nvSpPr>
          <p:spPr>
            <a:xfrm>
              <a:off x="614643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2025"/>
                  </a:lnTo>
                  <a:lnTo>
                    <a:pt x="20925" y="0"/>
                  </a:lnTo>
                  <a:lnTo>
                    <a:pt x="675" y="0"/>
                  </a:lnTo>
                  <a:lnTo>
                    <a:pt x="0" y="2025"/>
                  </a:lnTo>
                  <a:lnTo>
                    <a:pt x="0" y="19575"/>
                  </a:lnTo>
                  <a:lnTo>
                    <a:pt x="675" y="2092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25"/>
                  </a:lnTo>
                  <a:lnTo>
                    <a:pt x="21600" y="19575"/>
                  </a:lnTo>
                  <a:close/>
                  <a:moveTo>
                    <a:pt x="4050" y="4050"/>
                  </a:moveTo>
                  <a:lnTo>
                    <a:pt x="17550" y="4050"/>
                  </a:lnTo>
                  <a:lnTo>
                    <a:pt x="17550" y="17550"/>
                  </a:lnTo>
                  <a:lnTo>
                    <a:pt x="4050" y="17550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0" name="Freeform 12"/>
            <p:cNvSpPr/>
            <p:nvPr/>
          </p:nvSpPr>
          <p:spPr>
            <a:xfrm>
              <a:off x="216522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82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725" y="21600"/>
                  </a:lnTo>
                  <a:lnTo>
                    <a:pt x="4725" y="13091"/>
                  </a:lnTo>
                  <a:lnTo>
                    <a:pt x="17550" y="13091"/>
                  </a:lnTo>
                  <a:lnTo>
                    <a:pt x="17550" y="8509"/>
                  </a:lnTo>
                  <a:lnTo>
                    <a:pt x="4725" y="8509"/>
                  </a:lnTo>
                  <a:lnTo>
                    <a:pt x="4725" y="4582"/>
                  </a:lnTo>
                  <a:lnTo>
                    <a:pt x="21600" y="4582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1" name="Freeform 13"/>
            <p:cNvSpPr/>
            <p:nvPr/>
          </p:nvSpPr>
          <p:spPr>
            <a:xfrm>
              <a:off x="311978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  <a:moveTo>
                    <a:pt x="4050" y="4582"/>
                  </a:moveTo>
                  <a:lnTo>
                    <a:pt x="17550" y="4582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4582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2" name="Freeform 14"/>
            <p:cNvSpPr/>
            <p:nvPr/>
          </p:nvSpPr>
          <p:spPr>
            <a:xfrm>
              <a:off x="412090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4400"/>
                  </a:lnTo>
                  <a:lnTo>
                    <a:pt x="17550" y="15055"/>
                  </a:lnTo>
                  <a:lnTo>
                    <a:pt x="17550" y="17018"/>
                  </a:lnTo>
                  <a:lnTo>
                    <a:pt x="4725" y="17018"/>
                  </a:lnTo>
                  <a:lnTo>
                    <a:pt x="4725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700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700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3" name="Freeform 15"/>
            <p:cNvSpPr/>
            <p:nvPr/>
          </p:nvSpPr>
          <p:spPr>
            <a:xfrm>
              <a:off x="514531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0"/>
                  </a:lnTo>
                  <a:lnTo>
                    <a:pt x="16875" y="0"/>
                  </a:lnTo>
                  <a:lnTo>
                    <a:pt x="16875" y="17018"/>
                  </a:lnTo>
                  <a:lnTo>
                    <a:pt x="4050" y="17018"/>
                  </a:lnTo>
                  <a:lnTo>
                    <a:pt x="4050" y="0"/>
                  </a:lnTo>
                  <a:lnTo>
                    <a:pt x="0" y="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8900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4" name="Freeform 16"/>
            <p:cNvSpPr/>
            <p:nvPr/>
          </p:nvSpPr>
          <p:spPr>
            <a:xfrm>
              <a:off x="614643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1127"/>
                  </a:lnTo>
                  <a:lnTo>
                    <a:pt x="20925" y="9164"/>
                  </a:lnTo>
                  <a:lnTo>
                    <a:pt x="19575" y="8509"/>
                  </a:lnTo>
                  <a:lnTo>
                    <a:pt x="4050" y="8509"/>
                  </a:lnTo>
                  <a:lnTo>
                    <a:pt x="4050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0473"/>
                  </a:lnTo>
                  <a:lnTo>
                    <a:pt x="675" y="12436"/>
                  </a:lnTo>
                  <a:lnTo>
                    <a:pt x="2025" y="13091"/>
                  </a:lnTo>
                  <a:lnTo>
                    <a:pt x="17550" y="13091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15055"/>
                  </a:lnTo>
                  <a:lnTo>
                    <a:pt x="0" y="1440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5" name="Freeform 17"/>
            <p:cNvSpPr/>
            <p:nvPr/>
          </p:nvSpPr>
          <p:spPr>
            <a:xfrm>
              <a:off x="707771" y="-1"/>
              <a:ext cx="32596" cy="32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6171" y="20057"/>
                  </a:lnTo>
                  <a:lnTo>
                    <a:pt x="3086" y="18514"/>
                  </a:lnTo>
                  <a:lnTo>
                    <a:pt x="0" y="13886"/>
                  </a:lnTo>
                  <a:lnTo>
                    <a:pt x="0" y="6171"/>
                  </a:lnTo>
                  <a:lnTo>
                    <a:pt x="6171" y="0"/>
                  </a:lnTo>
                  <a:lnTo>
                    <a:pt x="13886" y="0"/>
                  </a:lnTo>
                  <a:lnTo>
                    <a:pt x="18514" y="3086"/>
                  </a:lnTo>
                  <a:lnTo>
                    <a:pt x="20057" y="6171"/>
                  </a:lnTo>
                  <a:lnTo>
                    <a:pt x="21600" y="10800"/>
                  </a:lnTo>
                  <a:lnTo>
                    <a:pt x="20057" y="13886"/>
                  </a:lnTo>
                  <a:lnTo>
                    <a:pt x="18514" y="18514"/>
                  </a:lnTo>
                  <a:lnTo>
                    <a:pt x="13886" y="20057"/>
                  </a:lnTo>
                  <a:lnTo>
                    <a:pt x="10800" y="21600"/>
                  </a:lnTo>
                  <a:close/>
                  <a:moveTo>
                    <a:pt x="10800" y="0"/>
                  </a:moveTo>
                  <a:lnTo>
                    <a:pt x="6171" y="1543"/>
                  </a:lnTo>
                  <a:lnTo>
                    <a:pt x="3086" y="3086"/>
                  </a:lnTo>
                  <a:lnTo>
                    <a:pt x="1543" y="6171"/>
                  </a:lnTo>
                  <a:lnTo>
                    <a:pt x="0" y="10800"/>
                  </a:lnTo>
                  <a:lnTo>
                    <a:pt x="3086" y="16971"/>
                  </a:lnTo>
                  <a:lnTo>
                    <a:pt x="6171" y="18514"/>
                  </a:lnTo>
                  <a:lnTo>
                    <a:pt x="10800" y="20057"/>
                  </a:lnTo>
                  <a:lnTo>
                    <a:pt x="16971" y="16971"/>
                  </a:lnTo>
                  <a:lnTo>
                    <a:pt x="20057" y="10800"/>
                  </a:lnTo>
                  <a:lnTo>
                    <a:pt x="18514" y="6171"/>
                  </a:lnTo>
                  <a:lnTo>
                    <a:pt x="16971" y="3086"/>
                  </a:lnTo>
                  <a:lnTo>
                    <a:pt x="10800" y="0"/>
                  </a:lnTo>
                  <a:close/>
                  <a:moveTo>
                    <a:pt x="12343" y="16971"/>
                  </a:moveTo>
                  <a:lnTo>
                    <a:pt x="10800" y="10800"/>
                  </a:lnTo>
                  <a:lnTo>
                    <a:pt x="7714" y="10800"/>
                  </a:lnTo>
                  <a:lnTo>
                    <a:pt x="7714" y="16971"/>
                  </a:lnTo>
                  <a:lnTo>
                    <a:pt x="6171" y="16971"/>
                  </a:lnTo>
                  <a:lnTo>
                    <a:pt x="6171" y="3086"/>
                  </a:lnTo>
                  <a:lnTo>
                    <a:pt x="10800" y="3086"/>
                  </a:lnTo>
                  <a:lnTo>
                    <a:pt x="13886" y="4629"/>
                  </a:lnTo>
                  <a:lnTo>
                    <a:pt x="13886" y="9257"/>
                  </a:lnTo>
                  <a:lnTo>
                    <a:pt x="12343" y="10800"/>
                  </a:lnTo>
                  <a:lnTo>
                    <a:pt x="13886" y="16971"/>
                  </a:lnTo>
                  <a:lnTo>
                    <a:pt x="12343" y="16971"/>
                  </a:lnTo>
                  <a:close/>
                  <a:moveTo>
                    <a:pt x="7714" y="9257"/>
                  </a:moveTo>
                  <a:lnTo>
                    <a:pt x="12343" y="9257"/>
                  </a:lnTo>
                  <a:lnTo>
                    <a:pt x="12343" y="6171"/>
                  </a:lnTo>
                  <a:lnTo>
                    <a:pt x="9257" y="4629"/>
                  </a:lnTo>
                  <a:lnTo>
                    <a:pt x="7714" y="4629"/>
                  </a:lnTo>
                  <a:lnTo>
                    <a:pt x="7714" y="9257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389750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3_Blue Title Slide">
    <p:bg>
      <p:bgPr>
        <a:gradFill flip="none" rotWithShape="1">
          <a:gsLst>
            <a:gs pos="35000">
              <a:srgbClr val="29ADFE"/>
            </a:gs>
            <a:gs pos="74000">
              <a:srgbClr val="114E91"/>
            </a:gs>
          </a:gsLst>
          <a:lin ang="263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Picture 58" descr="Picture 58"/>
          <p:cNvPicPr>
            <a:picLocks noChangeAspect="1"/>
          </p:cNvPicPr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121666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Rectangle 95"/>
          <p:cNvSpPr/>
          <p:nvPr/>
        </p:nvSpPr>
        <p:spPr>
          <a:xfrm>
            <a:off x="24146" y="0"/>
            <a:ext cx="12192001" cy="6858000"/>
          </a:xfrm>
          <a:prstGeom prst="rect">
            <a:avLst/>
          </a:prstGeom>
          <a:gradFill>
            <a:gsLst>
              <a:gs pos="33000">
                <a:schemeClr val="accent5">
                  <a:alpha val="12000"/>
                </a:schemeClr>
              </a:gs>
              <a:gs pos="83000">
                <a:srgbClr val="114E91">
                  <a:alpha val="39000"/>
                </a:srgbClr>
              </a:gs>
            </a:gsLst>
            <a:lin ang="263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236" name="Rectangle 59"/>
          <p:cNvSpPr/>
          <p:nvPr/>
        </p:nvSpPr>
        <p:spPr>
          <a:xfrm>
            <a:off x="10480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23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259852" y="3692057"/>
            <a:ext cx="7260667" cy="1919848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None/>
              <a:defRPr sz="4000" b="1">
                <a:solidFill>
                  <a:srgbClr val="FFFFFF"/>
                </a:solidFill>
              </a:defRPr>
            </a:lvl1pPr>
            <a:lvl2pPr marL="609600" indent="-381000">
              <a:defRPr sz="4000" b="1">
                <a:solidFill>
                  <a:srgbClr val="FFFFFF"/>
                </a:solidFill>
              </a:defRPr>
            </a:lvl2pPr>
            <a:lvl3pPr marL="828675" indent="-428625">
              <a:defRPr sz="4000" b="1">
                <a:solidFill>
                  <a:srgbClr val="FFFFFF"/>
                </a:solidFill>
              </a:defRPr>
            </a:lvl3pPr>
            <a:lvl4pPr marL="1061357" indent="-489857">
              <a:defRPr sz="4000" b="1">
                <a:solidFill>
                  <a:srgbClr val="FFFFFF"/>
                </a:solidFill>
              </a:defRPr>
            </a:lvl4pPr>
            <a:lvl5pPr marL="1232807" indent="-489857">
              <a:defRPr sz="4000" b="1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51" name="Group 47"/>
          <p:cNvGrpSpPr/>
          <p:nvPr/>
        </p:nvGrpSpPr>
        <p:grpSpPr>
          <a:xfrm>
            <a:off x="11311010" y="6527385"/>
            <a:ext cx="740367" cy="179272"/>
            <a:chOff x="0" y="0"/>
            <a:chExt cx="740366" cy="179271"/>
          </a:xfrm>
        </p:grpSpPr>
        <p:sp>
          <p:nvSpPr>
            <p:cNvPr id="238" name="Freeform 5"/>
            <p:cNvSpPr/>
            <p:nvPr/>
          </p:nvSpPr>
          <p:spPr>
            <a:xfrm>
              <a:off x="-1" y="37251"/>
              <a:ext cx="142021" cy="142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5311" y="0"/>
                  </a:lnTo>
                  <a:lnTo>
                    <a:pt x="5311" y="16289"/>
                  </a:lnTo>
                  <a:lnTo>
                    <a:pt x="21600" y="1628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39" name="Freeform 6"/>
            <p:cNvSpPr/>
            <p:nvPr/>
          </p:nvSpPr>
          <p:spPr>
            <a:xfrm>
              <a:off x="34922" y="4656"/>
              <a:ext cx="142021" cy="139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04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6289" y="21600"/>
                  </a:lnTo>
                  <a:lnTo>
                    <a:pt x="16289" y="5040"/>
                  </a:lnTo>
                  <a:lnTo>
                    <a:pt x="0" y="504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40" name="Freeform 7"/>
            <p:cNvSpPr/>
            <p:nvPr/>
          </p:nvSpPr>
          <p:spPr>
            <a:xfrm>
              <a:off x="216522" y="4656"/>
              <a:ext cx="81487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7897" y="0"/>
                  </a:lnTo>
                  <a:lnTo>
                    <a:pt x="11109" y="10800"/>
                  </a:lnTo>
                  <a:lnTo>
                    <a:pt x="432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320" y="21600"/>
                  </a:lnTo>
                  <a:lnTo>
                    <a:pt x="4320" y="7425"/>
                  </a:lnTo>
                  <a:lnTo>
                    <a:pt x="9874" y="16200"/>
                  </a:lnTo>
                  <a:lnTo>
                    <a:pt x="12343" y="16200"/>
                  </a:lnTo>
                  <a:lnTo>
                    <a:pt x="17897" y="7425"/>
                  </a:lnTo>
                  <a:lnTo>
                    <a:pt x="1789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41" name="Freeform 8"/>
            <p:cNvSpPr/>
            <p:nvPr/>
          </p:nvSpPr>
          <p:spPr>
            <a:xfrm>
              <a:off x="337588" y="4656"/>
              <a:ext cx="13970" cy="74503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42" name="Freeform 9"/>
            <p:cNvSpPr/>
            <p:nvPr/>
          </p:nvSpPr>
          <p:spPr>
            <a:xfrm>
              <a:off x="391136" y="4656"/>
              <a:ext cx="72175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14850"/>
                  </a:lnTo>
                  <a:lnTo>
                    <a:pt x="17419" y="14850"/>
                  </a:lnTo>
                  <a:lnTo>
                    <a:pt x="17419" y="17550"/>
                  </a:lnTo>
                  <a:lnTo>
                    <a:pt x="4181" y="17550"/>
                  </a:lnTo>
                  <a:lnTo>
                    <a:pt x="4181" y="4050"/>
                  </a:lnTo>
                  <a:lnTo>
                    <a:pt x="17419" y="4050"/>
                  </a:lnTo>
                  <a:lnTo>
                    <a:pt x="17419" y="6075"/>
                  </a:lnTo>
                  <a:lnTo>
                    <a:pt x="21600" y="675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0925"/>
                  </a:lnTo>
                  <a:lnTo>
                    <a:pt x="2090" y="21600"/>
                  </a:lnTo>
                  <a:lnTo>
                    <a:pt x="19510" y="21600"/>
                  </a:lnTo>
                  <a:lnTo>
                    <a:pt x="21600" y="20925"/>
                  </a:lnTo>
                  <a:lnTo>
                    <a:pt x="21600" y="19575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43" name="Freeform 10"/>
            <p:cNvSpPr/>
            <p:nvPr/>
          </p:nvSpPr>
          <p:spPr>
            <a:xfrm>
              <a:off x="502890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4850" y="12825"/>
                  </a:lnTo>
                  <a:lnTo>
                    <a:pt x="19575" y="12825"/>
                  </a:lnTo>
                  <a:lnTo>
                    <a:pt x="20925" y="12150"/>
                  </a:lnTo>
                  <a:lnTo>
                    <a:pt x="21600" y="10800"/>
                  </a:lnTo>
                  <a:lnTo>
                    <a:pt x="21600" y="2025"/>
                  </a:lnTo>
                  <a:lnTo>
                    <a:pt x="2092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050" y="21600"/>
                  </a:lnTo>
                  <a:lnTo>
                    <a:pt x="4050" y="12825"/>
                  </a:lnTo>
                  <a:lnTo>
                    <a:pt x="9450" y="12825"/>
                  </a:lnTo>
                  <a:lnTo>
                    <a:pt x="16200" y="21600"/>
                  </a:lnTo>
                  <a:lnTo>
                    <a:pt x="21600" y="21600"/>
                  </a:lnTo>
                  <a:close/>
                  <a:moveTo>
                    <a:pt x="4050" y="4050"/>
                  </a:moveTo>
                  <a:lnTo>
                    <a:pt x="16875" y="4050"/>
                  </a:lnTo>
                  <a:lnTo>
                    <a:pt x="16875" y="8775"/>
                  </a:lnTo>
                  <a:lnTo>
                    <a:pt x="4050" y="8775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44" name="Freeform 11"/>
            <p:cNvSpPr/>
            <p:nvPr/>
          </p:nvSpPr>
          <p:spPr>
            <a:xfrm>
              <a:off x="614643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2025"/>
                  </a:lnTo>
                  <a:lnTo>
                    <a:pt x="20925" y="0"/>
                  </a:lnTo>
                  <a:lnTo>
                    <a:pt x="675" y="0"/>
                  </a:lnTo>
                  <a:lnTo>
                    <a:pt x="0" y="2025"/>
                  </a:lnTo>
                  <a:lnTo>
                    <a:pt x="0" y="19575"/>
                  </a:lnTo>
                  <a:lnTo>
                    <a:pt x="675" y="2092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25"/>
                  </a:lnTo>
                  <a:lnTo>
                    <a:pt x="21600" y="19575"/>
                  </a:lnTo>
                  <a:close/>
                  <a:moveTo>
                    <a:pt x="4050" y="4050"/>
                  </a:moveTo>
                  <a:lnTo>
                    <a:pt x="17550" y="4050"/>
                  </a:lnTo>
                  <a:lnTo>
                    <a:pt x="17550" y="17550"/>
                  </a:lnTo>
                  <a:lnTo>
                    <a:pt x="4050" y="17550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45" name="Freeform 12"/>
            <p:cNvSpPr/>
            <p:nvPr/>
          </p:nvSpPr>
          <p:spPr>
            <a:xfrm>
              <a:off x="216522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82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725" y="21600"/>
                  </a:lnTo>
                  <a:lnTo>
                    <a:pt x="4725" y="13091"/>
                  </a:lnTo>
                  <a:lnTo>
                    <a:pt x="17550" y="13091"/>
                  </a:lnTo>
                  <a:lnTo>
                    <a:pt x="17550" y="8509"/>
                  </a:lnTo>
                  <a:lnTo>
                    <a:pt x="4725" y="8509"/>
                  </a:lnTo>
                  <a:lnTo>
                    <a:pt x="4725" y="4582"/>
                  </a:lnTo>
                  <a:lnTo>
                    <a:pt x="21600" y="4582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46" name="Freeform 13"/>
            <p:cNvSpPr/>
            <p:nvPr/>
          </p:nvSpPr>
          <p:spPr>
            <a:xfrm>
              <a:off x="311978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  <a:moveTo>
                    <a:pt x="4050" y="4582"/>
                  </a:moveTo>
                  <a:lnTo>
                    <a:pt x="17550" y="4582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4582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47" name="Freeform 14"/>
            <p:cNvSpPr/>
            <p:nvPr/>
          </p:nvSpPr>
          <p:spPr>
            <a:xfrm>
              <a:off x="412090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4400"/>
                  </a:lnTo>
                  <a:lnTo>
                    <a:pt x="17550" y="15055"/>
                  </a:lnTo>
                  <a:lnTo>
                    <a:pt x="17550" y="17018"/>
                  </a:lnTo>
                  <a:lnTo>
                    <a:pt x="4725" y="17018"/>
                  </a:lnTo>
                  <a:lnTo>
                    <a:pt x="4725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700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700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48" name="Freeform 15"/>
            <p:cNvSpPr/>
            <p:nvPr/>
          </p:nvSpPr>
          <p:spPr>
            <a:xfrm>
              <a:off x="514531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0"/>
                  </a:lnTo>
                  <a:lnTo>
                    <a:pt x="16875" y="0"/>
                  </a:lnTo>
                  <a:lnTo>
                    <a:pt x="16875" y="17018"/>
                  </a:lnTo>
                  <a:lnTo>
                    <a:pt x="4050" y="17018"/>
                  </a:lnTo>
                  <a:lnTo>
                    <a:pt x="4050" y="0"/>
                  </a:lnTo>
                  <a:lnTo>
                    <a:pt x="0" y="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8900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49" name="Freeform 16"/>
            <p:cNvSpPr/>
            <p:nvPr/>
          </p:nvSpPr>
          <p:spPr>
            <a:xfrm>
              <a:off x="614643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1127"/>
                  </a:lnTo>
                  <a:lnTo>
                    <a:pt x="20925" y="9164"/>
                  </a:lnTo>
                  <a:lnTo>
                    <a:pt x="19575" y="8509"/>
                  </a:lnTo>
                  <a:lnTo>
                    <a:pt x="4050" y="8509"/>
                  </a:lnTo>
                  <a:lnTo>
                    <a:pt x="4050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0473"/>
                  </a:lnTo>
                  <a:lnTo>
                    <a:pt x="675" y="12436"/>
                  </a:lnTo>
                  <a:lnTo>
                    <a:pt x="2025" y="13091"/>
                  </a:lnTo>
                  <a:lnTo>
                    <a:pt x="17550" y="13091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15055"/>
                  </a:lnTo>
                  <a:lnTo>
                    <a:pt x="0" y="1440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50" name="Freeform 17"/>
            <p:cNvSpPr/>
            <p:nvPr/>
          </p:nvSpPr>
          <p:spPr>
            <a:xfrm>
              <a:off x="707771" y="-1"/>
              <a:ext cx="32596" cy="32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6171" y="20057"/>
                  </a:lnTo>
                  <a:lnTo>
                    <a:pt x="3086" y="18514"/>
                  </a:lnTo>
                  <a:lnTo>
                    <a:pt x="0" y="13886"/>
                  </a:lnTo>
                  <a:lnTo>
                    <a:pt x="0" y="6171"/>
                  </a:lnTo>
                  <a:lnTo>
                    <a:pt x="6171" y="0"/>
                  </a:lnTo>
                  <a:lnTo>
                    <a:pt x="13886" y="0"/>
                  </a:lnTo>
                  <a:lnTo>
                    <a:pt x="18514" y="3086"/>
                  </a:lnTo>
                  <a:lnTo>
                    <a:pt x="20057" y="6171"/>
                  </a:lnTo>
                  <a:lnTo>
                    <a:pt x="21600" y="10800"/>
                  </a:lnTo>
                  <a:lnTo>
                    <a:pt x="20057" y="13886"/>
                  </a:lnTo>
                  <a:lnTo>
                    <a:pt x="18514" y="18514"/>
                  </a:lnTo>
                  <a:lnTo>
                    <a:pt x="13886" y="20057"/>
                  </a:lnTo>
                  <a:lnTo>
                    <a:pt x="10800" y="21600"/>
                  </a:lnTo>
                  <a:close/>
                  <a:moveTo>
                    <a:pt x="10800" y="0"/>
                  </a:moveTo>
                  <a:lnTo>
                    <a:pt x="6171" y="1543"/>
                  </a:lnTo>
                  <a:lnTo>
                    <a:pt x="3086" y="3086"/>
                  </a:lnTo>
                  <a:lnTo>
                    <a:pt x="1543" y="6171"/>
                  </a:lnTo>
                  <a:lnTo>
                    <a:pt x="0" y="10800"/>
                  </a:lnTo>
                  <a:lnTo>
                    <a:pt x="3086" y="16971"/>
                  </a:lnTo>
                  <a:lnTo>
                    <a:pt x="6171" y="18514"/>
                  </a:lnTo>
                  <a:lnTo>
                    <a:pt x="10800" y="20057"/>
                  </a:lnTo>
                  <a:lnTo>
                    <a:pt x="16971" y="16971"/>
                  </a:lnTo>
                  <a:lnTo>
                    <a:pt x="20057" y="10800"/>
                  </a:lnTo>
                  <a:lnTo>
                    <a:pt x="18514" y="6171"/>
                  </a:lnTo>
                  <a:lnTo>
                    <a:pt x="16971" y="3086"/>
                  </a:lnTo>
                  <a:lnTo>
                    <a:pt x="10800" y="0"/>
                  </a:lnTo>
                  <a:close/>
                  <a:moveTo>
                    <a:pt x="12343" y="16971"/>
                  </a:moveTo>
                  <a:lnTo>
                    <a:pt x="10800" y="10800"/>
                  </a:lnTo>
                  <a:lnTo>
                    <a:pt x="7714" y="10800"/>
                  </a:lnTo>
                  <a:lnTo>
                    <a:pt x="7714" y="16971"/>
                  </a:lnTo>
                  <a:lnTo>
                    <a:pt x="6171" y="16971"/>
                  </a:lnTo>
                  <a:lnTo>
                    <a:pt x="6171" y="3086"/>
                  </a:lnTo>
                  <a:lnTo>
                    <a:pt x="10800" y="3086"/>
                  </a:lnTo>
                  <a:lnTo>
                    <a:pt x="13886" y="4629"/>
                  </a:lnTo>
                  <a:lnTo>
                    <a:pt x="13886" y="9257"/>
                  </a:lnTo>
                  <a:lnTo>
                    <a:pt x="12343" y="10800"/>
                  </a:lnTo>
                  <a:lnTo>
                    <a:pt x="13886" y="16971"/>
                  </a:lnTo>
                  <a:lnTo>
                    <a:pt x="12343" y="16971"/>
                  </a:lnTo>
                  <a:close/>
                  <a:moveTo>
                    <a:pt x="7714" y="9257"/>
                  </a:moveTo>
                  <a:lnTo>
                    <a:pt x="12343" y="9257"/>
                  </a:lnTo>
                  <a:lnTo>
                    <a:pt x="12343" y="6171"/>
                  </a:lnTo>
                  <a:lnTo>
                    <a:pt x="9257" y="4629"/>
                  </a:lnTo>
                  <a:lnTo>
                    <a:pt x="7714" y="4629"/>
                  </a:lnTo>
                  <a:lnTo>
                    <a:pt x="7714" y="9257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sp>
        <p:nvSpPr>
          <p:cNvPr id="25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51542" y="4277704"/>
            <a:ext cx="596312" cy="1276351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5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51532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4_Blue Title Slide">
    <p:bg>
      <p:bgPr>
        <a:gradFill flip="none" rotWithShape="1">
          <a:gsLst>
            <a:gs pos="33000">
              <a:schemeClr val="accent6"/>
            </a:gs>
            <a:gs pos="78000">
              <a:srgbClr val="156D63"/>
            </a:gs>
          </a:gsLst>
          <a:lin ang="263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Picture 19" descr="Picture 19"/>
          <p:cNvPicPr>
            <a:picLocks noChangeAspect="1"/>
          </p:cNvPicPr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121666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Rectangle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accent6">
                  <a:alpha val="31000"/>
                </a:schemeClr>
              </a:gs>
              <a:gs pos="89000">
                <a:srgbClr val="156D63">
                  <a:alpha val="78000"/>
                </a:srgbClr>
              </a:gs>
            </a:gsLst>
            <a:lin ang="263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262" name="Rectangle 21"/>
          <p:cNvSpPr/>
          <p:nvPr/>
        </p:nvSpPr>
        <p:spPr>
          <a:xfrm>
            <a:off x="10480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grpSp>
        <p:nvGrpSpPr>
          <p:cNvPr id="276" name="Group 22"/>
          <p:cNvGrpSpPr/>
          <p:nvPr/>
        </p:nvGrpSpPr>
        <p:grpSpPr>
          <a:xfrm>
            <a:off x="11308073" y="6527386"/>
            <a:ext cx="740367" cy="179272"/>
            <a:chOff x="0" y="0"/>
            <a:chExt cx="740366" cy="179271"/>
          </a:xfrm>
        </p:grpSpPr>
        <p:sp>
          <p:nvSpPr>
            <p:cNvPr id="263" name="Freeform 23"/>
            <p:cNvSpPr/>
            <p:nvPr/>
          </p:nvSpPr>
          <p:spPr>
            <a:xfrm>
              <a:off x="-1" y="37251"/>
              <a:ext cx="142021" cy="142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5311" y="0"/>
                  </a:lnTo>
                  <a:lnTo>
                    <a:pt x="5311" y="16289"/>
                  </a:lnTo>
                  <a:lnTo>
                    <a:pt x="21600" y="1628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64" name="Freeform 24"/>
            <p:cNvSpPr/>
            <p:nvPr/>
          </p:nvSpPr>
          <p:spPr>
            <a:xfrm>
              <a:off x="34922" y="4656"/>
              <a:ext cx="142021" cy="139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04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6289" y="21600"/>
                  </a:lnTo>
                  <a:lnTo>
                    <a:pt x="16289" y="5040"/>
                  </a:lnTo>
                  <a:lnTo>
                    <a:pt x="0" y="504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65" name="Freeform 25"/>
            <p:cNvSpPr/>
            <p:nvPr/>
          </p:nvSpPr>
          <p:spPr>
            <a:xfrm>
              <a:off x="216522" y="4656"/>
              <a:ext cx="81487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7897" y="0"/>
                  </a:lnTo>
                  <a:lnTo>
                    <a:pt x="11109" y="10800"/>
                  </a:lnTo>
                  <a:lnTo>
                    <a:pt x="432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320" y="21600"/>
                  </a:lnTo>
                  <a:lnTo>
                    <a:pt x="4320" y="7425"/>
                  </a:lnTo>
                  <a:lnTo>
                    <a:pt x="9874" y="16200"/>
                  </a:lnTo>
                  <a:lnTo>
                    <a:pt x="12343" y="16200"/>
                  </a:lnTo>
                  <a:lnTo>
                    <a:pt x="17897" y="7425"/>
                  </a:lnTo>
                  <a:lnTo>
                    <a:pt x="1789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66" name="Freeform 26"/>
            <p:cNvSpPr/>
            <p:nvPr/>
          </p:nvSpPr>
          <p:spPr>
            <a:xfrm>
              <a:off x="337588" y="4656"/>
              <a:ext cx="13970" cy="745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67" name="Freeform 27"/>
            <p:cNvSpPr/>
            <p:nvPr/>
          </p:nvSpPr>
          <p:spPr>
            <a:xfrm>
              <a:off x="391136" y="4656"/>
              <a:ext cx="72175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14850"/>
                  </a:lnTo>
                  <a:lnTo>
                    <a:pt x="17419" y="14850"/>
                  </a:lnTo>
                  <a:lnTo>
                    <a:pt x="17419" y="17550"/>
                  </a:lnTo>
                  <a:lnTo>
                    <a:pt x="4181" y="17550"/>
                  </a:lnTo>
                  <a:lnTo>
                    <a:pt x="4181" y="4050"/>
                  </a:lnTo>
                  <a:lnTo>
                    <a:pt x="17419" y="4050"/>
                  </a:lnTo>
                  <a:lnTo>
                    <a:pt x="17419" y="6075"/>
                  </a:lnTo>
                  <a:lnTo>
                    <a:pt x="21600" y="675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0925"/>
                  </a:lnTo>
                  <a:lnTo>
                    <a:pt x="2090" y="21600"/>
                  </a:lnTo>
                  <a:lnTo>
                    <a:pt x="19510" y="21600"/>
                  </a:lnTo>
                  <a:lnTo>
                    <a:pt x="21600" y="20925"/>
                  </a:lnTo>
                  <a:lnTo>
                    <a:pt x="21600" y="1957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68" name="Freeform 28"/>
            <p:cNvSpPr/>
            <p:nvPr/>
          </p:nvSpPr>
          <p:spPr>
            <a:xfrm>
              <a:off x="502890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4850" y="12825"/>
                  </a:lnTo>
                  <a:lnTo>
                    <a:pt x="19575" y="12825"/>
                  </a:lnTo>
                  <a:lnTo>
                    <a:pt x="20925" y="12150"/>
                  </a:lnTo>
                  <a:lnTo>
                    <a:pt x="21600" y="10800"/>
                  </a:lnTo>
                  <a:lnTo>
                    <a:pt x="21600" y="2025"/>
                  </a:lnTo>
                  <a:lnTo>
                    <a:pt x="2092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050" y="21600"/>
                  </a:lnTo>
                  <a:lnTo>
                    <a:pt x="4050" y="12825"/>
                  </a:lnTo>
                  <a:lnTo>
                    <a:pt x="9450" y="12825"/>
                  </a:lnTo>
                  <a:lnTo>
                    <a:pt x="16200" y="21600"/>
                  </a:lnTo>
                  <a:lnTo>
                    <a:pt x="21600" y="21600"/>
                  </a:lnTo>
                  <a:close/>
                  <a:moveTo>
                    <a:pt x="4050" y="4050"/>
                  </a:moveTo>
                  <a:lnTo>
                    <a:pt x="16875" y="4050"/>
                  </a:lnTo>
                  <a:lnTo>
                    <a:pt x="16875" y="8775"/>
                  </a:lnTo>
                  <a:lnTo>
                    <a:pt x="4050" y="8775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69" name="Freeform 29"/>
            <p:cNvSpPr/>
            <p:nvPr/>
          </p:nvSpPr>
          <p:spPr>
            <a:xfrm>
              <a:off x="614643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2025"/>
                  </a:lnTo>
                  <a:lnTo>
                    <a:pt x="20925" y="0"/>
                  </a:lnTo>
                  <a:lnTo>
                    <a:pt x="675" y="0"/>
                  </a:lnTo>
                  <a:lnTo>
                    <a:pt x="0" y="2025"/>
                  </a:lnTo>
                  <a:lnTo>
                    <a:pt x="0" y="19575"/>
                  </a:lnTo>
                  <a:lnTo>
                    <a:pt x="675" y="2092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25"/>
                  </a:lnTo>
                  <a:lnTo>
                    <a:pt x="21600" y="19575"/>
                  </a:lnTo>
                  <a:close/>
                  <a:moveTo>
                    <a:pt x="4050" y="4050"/>
                  </a:moveTo>
                  <a:lnTo>
                    <a:pt x="17550" y="4050"/>
                  </a:lnTo>
                  <a:lnTo>
                    <a:pt x="17550" y="17550"/>
                  </a:lnTo>
                  <a:lnTo>
                    <a:pt x="4050" y="17550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70" name="Freeform 30"/>
            <p:cNvSpPr/>
            <p:nvPr/>
          </p:nvSpPr>
          <p:spPr>
            <a:xfrm>
              <a:off x="216522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82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725" y="21600"/>
                  </a:lnTo>
                  <a:lnTo>
                    <a:pt x="4725" y="13091"/>
                  </a:lnTo>
                  <a:lnTo>
                    <a:pt x="17550" y="13091"/>
                  </a:lnTo>
                  <a:lnTo>
                    <a:pt x="17550" y="8509"/>
                  </a:lnTo>
                  <a:lnTo>
                    <a:pt x="4725" y="8509"/>
                  </a:lnTo>
                  <a:lnTo>
                    <a:pt x="4725" y="4582"/>
                  </a:lnTo>
                  <a:lnTo>
                    <a:pt x="21600" y="458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71" name="Freeform 31"/>
            <p:cNvSpPr/>
            <p:nvPr/>
          </p:nvSpPr>
          <p:spPr>
            <a:xfrm>
              <a:off x="311978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  <a:moveTo>
                    <a:pt x="4050" y="4582"/>
                  </a:moveTo>
                  <a:lnTo>
                    <a:pt x="17550" y="4582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458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72" name="Freeform 32"/>
            <p:cNvSpPr/>
            <p:nvPr/>
          </p:nvSpPr>
          <p:spPr>
            <a:xfrm>
              <a:off x="412090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4400"/>
                  </a:lnTo>
                  <a:lnTo>
                    <a:pt x="17550" y="15055"/>
                  </a:lnTo>
                  <a:lnTo>
                    <a:pt x="17550" y="17018"/>
                  </a:lnTo>
                  <a:lnTo>
                    <a:pt x="4725" y="17018"/>
                  </a:lnTo>
                  <a:lnTo>
                    <a:pt x="4725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700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700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73" name="Freeform 33"/>
            <p:cNvSpPr/>
            <p:nvPr/>
          </p:nvSpPr>
          <p:spPr>
            <a:xfrm>
              <a:off x="514531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0"/>
                  </a:lnTo>
                  <a:lnTo>
                    <a:pt x="16875" y="0"/>
                  </a:lnTo>
                  <a:lnTo>
                    <a:pt x="16875" y="17018"/>
                  </a:lnTo>
                  <a:lnTo>
                    <a:pt x="4050" y="17018"/>
                  </a:lnTo>
                  <a:lnTo>
                    <a:pt x="4050" y="0"/>
                  </a:lnTo>
                  <a:lnTo>
                    <a:pt x="0" y="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8900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74" name="Freeform 34"/>
            <p:cNvSpPr/>
            <p:nvPr/>
          </p:nvSpPr>
          <p:spPr>
            <a:xfrm>
              <a:off x="614643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1127"/>
                  </a:lnTo>
                  <a:lnTo>
                    <a:pt x="20925" y="9164"/>
                  </a:lnTo>
                  <a:lnTo>
                    <a:pt x="19575" y="8509"/>
                  </a:lnTo>
                  <a:lnTo>
                    <a:pt x="4050" y="8509"/>
                  </a:lnTo>
                  <a:lnTo>
                    <a:pt x="4050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0473"/>
                  </a:lnTo>
                  <a:lnTo>
                    <a:pt x="675" y="12436"/>
                  </a:lnTo>
                  <a:lnTo>
                    <a:pt x="2025" y="13091"/>
                  </a:lnTo>
                  <a:lnTo>
                    <a:pt x="17550" y="13091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15055"/>
                  </a:lnTo>
                  <a:lnTo>
                    <a:pt x="0" y="1440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75" name="Freeform 35"/>
            <p:cNvSpPr/>
            <p:nvPr/>
          </p:nvSpPr>
          <p:spPr>
            <a:xfrm>
              <a:off x="707771" y="-1"/>
              <a:ext cx="32596" cy="32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6171" y="20057"/>
                  </a:lnTo>
                  <a:lnTo>
                    <a:pt x="3086" y="18514"/>
                  </a:lnTo>
                  <a:lnTo>
                    <a:pt x="0" y="13886"/>
                  </a:lnTo>
                  <a:lnTo>
                    <a:pt x="0" y="6171"/>
                  </a:lnTo>
                  <a:lnTo>
                    <a:pt x="6171" y="0"/>
                  </a:lnTo>
                  <a:lnTo>
                    <a:pt x="13886" y="0"/>
                  </a:lnTo>
                  <a:lnTo>
                    <a:pt x="18514" y="3086"/>
                  </a:lnTo>
                  <a:lnTo>
                    <a:pt x="20057" y="6171"/>
                  </a:lnTo>
                  <a:lnTo>
                    <a:pt x="21600" y="10800"/>
                  </a:lnTo>
                  <a:lnTo>
                    <a:pt x="20057" y="13886"/>
                  </a:lnTo>
                  <a:lnTo>
                    <a:pt x="18514" y="18514"/>
                  </a:lnTo>
                  <a:lnTo>
                    <a:pt x="13886" y="20057"/>
                  </a:lnTo>
                  <a:lnTo>
                    <a:pt x="10800" y="21600"/>
                  </a:lnTo>
                  <a:close/>
                  <a:moveTo>
                    <a:pt x="10800" y="0"/>
                  </a:moveTo>
                  <a:lnTo>
                    <a:pt x="6171" y="1543"/>
                  </a:lnTo>
                  <a:lnTo>
                    <a:pt x="3086" y="3086"/>
                  </a:lnTo>
                  <a:lnTo>
                    <a:pt x="1543" y="6171"/>
                  </a:lnTo>
                  <a:lnTo>
                    <a:pt x="0" y="10800"/>
                  </a:lnTo>
                  <a:lnTo>
                    <a:pt x="3086" y="16971"/>
                  </a:lnTo>
                  <a:lnTo>
                    <a:pt x="6171" y="18514"/>
                  </a:lnTo>
                  <a:lnTo>
                    <a:pt x="10800" y="20057"/>
                  </a:lnTo>
                  <a:lnTo>
                    <a:pt x="16971" y="16971"/>
                  </a:lnTo>
                  <a:lnTo>
                    <a:pt x="20057" y="10800"/>
                  </a:lnTo>
                  <a:lnTo>
                    <a:pt x="18514" y="6171"/>
                  </a:lnTo>
                  <a:lnTo>
                    <a:pt x="16971" y="3086"/>
                  </a:lnTo>
                  <a:lnTo>
                    <a:pt x="10800" y="0"/>
                  </a:lnTo>
                  <a:close/>
                  <a:moveTo>
                    <a:pt x="12343" y="16971"/>
                  </a:moveTo>
                  <a:lnTo>
                    <a:pt x="10800" y="10800"/>
                  </a:lnTo>
                  <a:lnTo>
                    <a:pt x="7714" y="10800"/>
                  </a:lnTo>
                  <a:lnTo>
                    <a:pt x="7714" y="16971"/>
                  </a:lnTo>
                  <a:lnTo>
                    <a:pt x="6171" y="16971"/>
                  </a:lnTo>
                  <a:lnTo>
                    <a:pt x="6171" y="3086"/>
                  </a:lnTo>
                  <a:lnTo>
                    <a:pt x="10800" y="3086"/>
                  </a:lnTo>
                  <a:lnTo>
                    <a:pt x="13886" y="4629"/>
                  </a:lnTo>
                  <a:lnTo>
                    <a:pt x="13886" y="9257"/>
                  </a:lnTo>
                  <a:lnTo>
                    <a:pt x="12343" y="10800"/>
                  </a:lnTo>
                  <a:lnTo>
                    <a:pt x="13886" y="16971"/>
                  </a:lnTo>
                  <a:lnTo>
                    <a:pt x="12343" y="16971"/>
                  </a:lnTo>
                  <a:close/>
                  <a:moveTo>
                    <a:pt x="7714" y="9257"/>
                  </a:moveTo>
                  <a:lnTo>
                    <a:pt x="12343" y="9257"/>
                  </a:lnTo>
                  <a:lnTo>
                    <a:pt x="12343" y="6171"/>
                  </a:lnTo>
                  <a:lnTo>
                    <a:pt x="9257" y="4629"/>
                  </a:lnTo>
                  <a:lnTo>
                    <a:pt x="7714" y="4629"/>
                  </a:lnTo>
                  <a:lnTo>
                    <a:pt x="7714" y="925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sp>
        <p:nvSpPr>
          <p:cNvPr id="27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259852" y="3692057"/>
            <a:ext cx="7260667" cy="1919848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None/>
              <a:defRPr sz="4000" b="1">
                <a:solidFill>
                  <a:srgbClr val="FFFFFF"/>
                </a:solidFill>
              </a:defRPr>
            </a:lvl1pPr>
            <a:lvl2pPr marL="609600" indent="-381000">
              <a:defRPr sz="4000" b="1">
                <a:solidFill>
                  <a:srgbClr val="FFFFFF"/>
                </a:solidFill>
              </a:defRPr>
            </a:lvl2pPr>
            <a:lvl3pPr marL="828675" indent="-428625">
              <a:defRPr sz="4000" b="1">
                <a:solidFill>
                  <a:srgbClr val="FFFFFF"/>
                </a:solidFill>
              </a:defRPr>
            </a:lvl3pPr>
            <a:lvl4pPr marL="1061357" indent="-489857">
              <a:defRPr sz="4000" b="1">
                <a:solidFill>
                  <a:srgbClr val="FFFFFF"/>
                </a:solidFill>
              </a:defRPr>
            </a:lvl4pPr>
            <a:lvl5pPr marL="1232807" indent="-489857">
              <a:defRPr sz="4000" b="1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51542" y="4277704"/>
            <a:ext cx="596312" cy="1276351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5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1946881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35_Section Slide -2">
    <p:bg>
      <p:bgPr>
        <a:gradFill flip="none" rotWithShape="1">
          <a:gsLst>
            <a:gs pos="27000">
              <a:schemeClr val="accent2"/>
            </a:gs>
            <a:gs pos="67000">
              <a:srgbClr val="571C82"/>
            </a:gs>
          </a:gsLst>
          <a:lin ang="263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Picture 43" descr="Picture 43"/>
          <p:cNvPicPr>
            <a:picLocks noChangeAspect="1"/>
          </p:cNvPicPr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121666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Rectangle 4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8000">
                <a:srgbClr val="AE6BDF">
                  <a:alpha val="48000"/>
                </a:srgbClr>
              </a:gs>
              <a:gs pos="84000">
                <a:srgbClr val="3A1257">
                  <a:alpha val="75000"/>
                </a:srgbClr>
              </a:gs>
            </a:gsLst>
            <a:lin ang="263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288" name="Rectangle 44"/>
          <p:cNvSpPr/>
          <p:nvPr/>
        </p:nvSpPr>
        <p:spPr>
          <a:xfrm>
            <a:off x="10480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grpSp>
        <p:nvGrpSpPr>
          <p:cNvPr id="302" name="Group 28"/>
          <p:cNvGrpSpPr/>
          <p:nvPr/>
        </p:nvGrpSpPr>
        <p:grpSpPr>
          <a:xfrm>
            <a:off x="11308073" y="6527386"/>
            <a:ext cx="740367" cy="179272"/>
            <a:chOff x="0" y="0"/>
            <a:chExt cx="740366" cy="179271"/>
          </a:xfrm>
        </p:grpSpPr>
        <p:sp>
          <p:nvSpPr>
            <p:cNvPr id="289" name="Freeform 5"/>
            <p:cNvSpPr/>
            <p:nvPr/>
          </p:nvSpPr>
          <p:spPr>
            <a:xfrm>
              <a:off x="-1" y="37251"/>
              <a:ext cx="142021" cy="142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5311" y="0"/>
                  </a:lnTo>
                  <a:lnTo>
                    <a:pt x="5311" y="16289"/>
                  </a:lnTo>
                  <a:lnTo>
                    <a:pt x="21600" y="1628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90" name="Freeform 6"/>
            <p:cNvSpPr/>
            <p:nvPr/>
          </p:nvSpPr>
          <p:spPr>
            <a:xfrm>
              <a:off x="34922" y="4656"/>
              <a:ext cx="142021" cy="139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04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6289" y="21600"/>
                  </a:lnTo>
                  <a:lnTo>
                    <a:pt x="16289" y="5040"/>
                  </a:lnTo>
                  <a:lnTo>
                    <a:pt x="0" y="504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91" name="Freeform 7"/>
            <p:cNvSpPr/>
            <p:nvPr/>
          </p:nvSpPr>
          <p:spPr>
            <a:xfrm>
              <a:off x="216522" y="4656"/>
              <a:ext cx="81487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7897" y="0"/>
                  </a:lnTo>
                  <a:lnTo>
                    <a:pt x="11109" y="10800"/>
                  </a:lnTo>
                  <a:lnTo>
                    <a:pt x="432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320" y="21600"/>
                  </a:lnTo>
                  <a:lnTo>
                    <a:pt x="4320" y="7425"/>
                  </a:lnTo>
                  <a:lnTo>
                    <a:pt x="9874" y="16200"/>
                  </a:lnTo>
                  <a:lnTo>
                    <a:pt x="12343" y="16200"/>
                  </a:lnTo>
                  <a:lnTo>
                    <a:pt x="17897" y="7425"/>
                  </a:lnTo>
                  <a:lnTo>
                    <a:pt x="1789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92" name="Freeform 8"/>
            <p:cNvSpPr/>
            <p:nvPr/>
          </p:nvSpPr>
          <p:spPr>
            <a:xfrm>
              <a:off x="337588" y="4656"/>
              <a:ext cx="13970" cy="745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93" name="Freeform 9"/>
            <p:cNvSpPr/>
            <p:nvPr/>
          </p:nvSpPr>
          <p:spPr>
            <a:xfrm>
              <a:off x="391136" y="4656"/>
              <a:ext cx="72175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14850"/>
                  </a:lnTo>
                  <a:lnTo>
                    <a:pt x="17419" y="14850"/>
                  </a:lnTo>
                  <a:lnTo>
                    <a:pt x="17419" y="17550"/>
                  </a:lnTo>
                  <a:lnTo>
                    <a:pt x="4181" y="17550"/>
                  </a:lnTo>
                  <a:lnTo>
                    <a:pt x="4181" y="4050"/>
                  </a:lnTo>
                  <a:lnTo>
                    <a:pt x="17419" y="4050"/>
                  </a:lnTo>
                  <a:lnTo>
                    <a:pt x="17419" y="6075"/>
                  </a:lnTo>
                  <a:lnTo>
                    <a:pt x="21600" y="675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0925"/>
                  </a:lnTo>
                  <a:lnTo>
                    <a:pt x="2090" y="21600"/>
                  </a:lnTo>
                  <a:lnTo>
                    <a:pt x="19510" y="21600"/>
                  </a:lnTo>
                  <a:lnTo>
                    <a:pt x="21600" y="20925"/>
                  </a:lnTo>
                  <a:lnTo>
                    <a:pt x="21600" y="1957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94" name="Freeform 10"/>
            <p:cNvSpPr/>
            <p:nvPr/>
          </p:nvSpPr>
          <p:spPr>
            <a:xfrm>
              <a:off x="502890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4850" y="12825"/>
                  </a:lnTo>
                  <a:lnTo>
                    <a:pt x="19575" y="12825"/>
                  </a:lnTo>
                  <a:lnTo>
                    <a:pt x="20925" y="12150"/>
                  </a:lnTo>
                  <a:lnTo>
                    <a:pt x="21600" y="10800"/>
                  </a:lnTo>
                  <a:lnTo>
                    <a:pt x="21600" y="2025"/>
                  </a:lnTo>
                  <a:lnTo>
                    <a:pt x="2092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050" y="21600"/>
                  </a:lnTo>
                  <a:lnTo>
                    <a:pt x="4050" y="12825"/>
                  </a:lnTo>
                  <a:lnTo>
                    <a:pt x="9450" y="12825"/>
                  </a:lnTo>
                  <a:lnTo>
                    <a:pt x="16200" y="21600"/>
                  </a:lnTo>
                  <a:lnTo>
                    <a:pt x="21600" y="21600"/>
                  </a:lnTo>
                  <a:close/>
                  <a:moveTo>
                    <a:pt x="4050" y="4050"/>
                  </a:moveTo>
                  <a:lnTo>
                    <a:pt x="16875" y="4050"/>
                  </a:lnTo>
                  <a:lnTo>
                    <a:pt x="16875" y="8775"/>
                  </a:lnTo>
                  <a:lnTo>
                    <a:pt x="4050" y="8775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95" name="Freeform 11"/>
            <p:cNvSpPr/>
            <p:nvPr/>
          </p:nvSpPr>
          <p:spPr>
            <a:xfrm>
              <a:off x="614643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2025"/>
                  </a:lnTo>
                  <a:lnTo>
                    <a:pt x="20925" y="0"/>
                  </a:lnTo>
                  <a:lnTo>
                    <a:pt x="675" y="0"/>
                  </a:lnTo>
                  <a:lnTo>
                    <a:pt x="0" y="2025"/>
                  </a:lnTo>
                  <a:lnTo>
                    <a:pt x="0" y="19575"/>
                  </a:lnTo>
                  <a:lnTo>
                    <a:pt x="675" y="2092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25"/>
                  </a:lnTo>
                  <a:lnTo>
                    <a:pt x="21600" y="19575"/>
                  </a:lnTo>
                  <a:close/>
                  <a:moveTo>
                    <a:pt x="4050" y="4050"/>
                  </a:moveTo>
                  <a:lnTo>
                    <a:pt x="17550" y="4050"/>
                  </a:lnTo>
                  <a:lnTo>
                    <a:pt x="17550" y="17550"/>
                  </a:lnTo>
                  <a:lnTo>
                    <a:pt x="4050" y="17550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96" name="Freeform 12"/>
            <p:cNvSpPr/>
            <p:nvPr/>
          </p:nvSpPr>
          <p:spPr>
            <a:xfrm>
              <a:off x="216522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82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725" y="21600"/>
                  </a:lnTo>
                  <a:lnTo>
                    <a:pt x="4725" y="13091"/>
                  </a:lnTo>
                  <a:lnTo>
                    <a:pt x="17550" y="13091"/>
                  </a:lnTo>
                  <a:lnTo>
                    <a:pt x="17550" y="8509"/>
                  </a:lnTo>
                  <a:lnTo>
                    <a:pt x="4725" y="8509"/>
                  </a:lnTo>
                  <a:lnTo>
                    <a:pt x="4725" y="4582"/>
                  </a:lnTo>
                  <a:lnTo>
                    <a:pt x="21600" y="458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97" name="Freeform 13"/>
            <p:cNvSpPr/>
            <p:nvPr/>
          </p:nvSpPr>
          <p:spPr>
            <a:xfrm>
              <a:off x="311978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  <a:moveTo>
                    <a:pt x="4050" y="4582"/>
                  </a:moveTo>
                  <a:lnTo>
                    <a:pt x="17550" y="4582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458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98" name="Freeform 14"/>
            <p:cNvSpPr/>
            <p:nvPr/>
          </p:nvSpPr>
          <p:spPr>
            <a:xfrm>
              <a:off x="412090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4400"/>
                  </a:lnTo>
                  <a:lnTo>
                    <a:pt x="17550" y="15055"/>
                  </a:lnTo>
                  <a:lnTo>
                    <a:pt x="17550" y="17018"/>
                  </a:lnTo>
                  <a:lnTo>
                    <a:pt x="4725" y="17018"/>
                  </a:lnTo>
                  <a:lnTo>
                    <a:pt x="4725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700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700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99" name="Freeform 15"/>
            <p:cNvSpPr/>
            <p:nvPr/>
          </p:nvSpPr>
          <p:spPr>
            <a:xfrm>
              <a:off x="514531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0"/>
                  </a:lnTo>
                  <a:lnTo>
                    <a:pt x="16875" y="0"/>
                  </a:lnTo>
                  <a:lnTo>
                    <a:pt x="16875" y="17018"/>
                  </a:lnTo>
                  <a:lnTo>
                    <a:pt x="4050" y="17018"/>
                  </a:lnTo>
                  <a:lnTo>
                    <a:pt x="4050" y="0"/>
                  </a:lnTo>
                  <a:lnTo>
                    <a:pt x="0" y="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8900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00" name="Freeform 16"/>
            <p:cNvSpPr/>
            <p:nvPr/>
          </p:nvSpPr>
          <p:spPr>
            <a:xfrm>
              <a:off x="614643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1127"/>
                  </a:lnTo>
                  <a:lnTo>
                    <a:pt x="20925" y="9164"/>
                  </a:lnTo>
                  <a:lnTo>
                    <a:pt x="19575" y="8509"/>
                  </a:lnTo>
                  <a:lnTo>
                    <a:pt x="4050" y="8509"/>
                  </a:lnTo>
                  <a:lnTo>
                    <a:pt x="4050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0473"/>
                  </a:lnTo>
                  <a:lnTo>
                    <a:pt x="675" y="12436"/>
                  </a:lnTo>
                  <a:lnTo>
                    <a:pt x="2025" y="13091"/>
                  </a:lnTo>
                  <a:lnTo>
                    <a:pt x="17550" y="13091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15055"/>
                  </a:lnTo>
                  <a:lnTo>
                    <a:pt x="0" y="1440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01" name="Freeform 17"/>
            <p:cNvSpPr/>
            <p:nvPr/>
          </p:nvSpPr>
          <p:spPr>
            <a:xfrm>
              <a:off x="707771" y="-1"/>
              <a:ext cx="32596" cy="32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6171" y="20057"/>
                  </a:lnTo>
                  <a:lnTo>
                    <a:pt x="3086" y="18514"/>
                  </a:lnTo>
                  <a:lnTo>
                    <a:pt x="0" y="13886"/>
                  </a:lnTo>
                  <a:lnTo>
                    <a:pt x="0" y="6171"/>
                  </a:lnTo>
                  <a:lnTo>
                    <a:pt x="6171" y="0"/>
                  </a:lnTo>
                  <a:lnTo>
                    <a:pt x="13886" y="0"/>
                  </a:lnTo>
                  <a:lnTo>
                    <a:pt x="18514" y="3086"/>
                  </a:lnTo>
                  <a:lnTo>
                    <a:pt x="20057" y="6171"/>
                  </a:lnTo>
                  <a:lnTo>
                    <a:pt x="21600" y="10800"/>
                  </a:lnTo>
                  <a:lnTo>
                    <a:pt x="20057" y="13886"/>
                  </a:lnTo>
                  <a:lnTo>
                    <a:pt x="18514" y="18514"/>
                  </a:lnTo>
                  <a:lnTo>
                    <a:pt x="13886" y="20057"/>
                  </a:lnTo>
                  <a:lnTo>
                    <a:pt x="10800" y="21600"/>
                  </a:lnTo>
                  <a:close/>
                  <a:moveTo>
                    <a:pt x="10800" y="0"/>
                  </a:moveTo>
                  <a:lnTo>
                    <a:pt x="6171" y="1543"/>
                  </a:lnTo>
                  <a:lnTo>
                    <a:pt x="3086" y="3086"/>
                  </a:lnTo>
                  <a:lnTo>
                    <a:pt x="1543" y="6171"/>
                  </a:lnTo>
                  <a:lnTo>
                    <a:pt x="0" y="10800"/>
                  </a:lnTo>
                  <a:lnTo>
                    <a:pt x="3086" y="16971"/>
                  </a:lnTo>
                  <a:lnTo>
                    <a:pt x="6171" y="18514"/>
                  </a:lnTo>
                  <a:lnTo>
                    <a:pt x="10800" y="20057"/>
                  </a:lnTo>
                  <a:lnTo>
                    <a:pt x="16971" y="16971"/>
                  </a:lnTo>
                  <a:lnTo>
                    <a:pt x="20057" y="10800"/>
                  </a:lnTo>
                  <a:lnTo>
                    <a:pt x="18514" y="6171"/>
                  </a:lnTo>
                  <a:lnTo>
                    <a:pt x="16971" y="3086"/>
                  </a:lnTo>
                  <a:lnTo>
                    <a:pt x="10800" y="0"/>
                  </a:lnTo>
                  <a:close/>
                  <a:moveTo>
                    <a:pt x="12343" y="16971"/>
                  </a:moveTo>
                  <a:lnTo>
                    <a:pt x="10800" y="10800"/>
                  </a:lnTo>
                  <a:lnTo>
                    <a:pt x="7714" y="10800"/>
                  </a:lnTo>
                  <a:lnTo>
                    <a:pt x="7714" y="16971"/>
                  </a:lnTo>
                  <a:lnTo>
                    <a:pt x="6171" y="16971"/>
                  </a:lnTo>
                  <a:lnTo>
                    <a:pt x="6171" y="3086"/>
                  </a:lnTo>
                  <a:lnTo>
                    <a:pt x="10800" y="3086"/>
                  </a:lnTo>
                  <a:lnTo>
                    <a:pt x="13886" y="4629"/>
                  </a:lnTo>
                  <a:lnTo>
                    <a:pt x="13886" y="9257"/>
                  </a:lnTo>
                  <a:lnTo>
                    <a:pt x="12343" y="10800"/>
                  </a:lnTo>
                  <a:lnTo>
                    <a:pt x="13886" y="16971"/>
                  </a:lnTo>
                  <a:lnTo>
                    <a:pt x="12343" y="16971"/>
                  </a:lnTo>
                  <a:close/>
                  <a:moveTo>
                    <a:pt x="7714" y="9257"/>
                  </a:moveTo>
                  <a:lnTo>
                    <a:pt x="12343" y="9257"/>
                  </a:lnTo>
                  <a:lnTo>
                    <a:pt x="12343" y="6171"/>
                  </a:lnTo>
                  <a:lnTo>
                    <a:pt x="9257" y="4629"/>
                  </a:lnTo>
                  <a:lnTo>
                    <a:pt x="7714" y="4629"/>
                  </a:lnTo>
                  <a:lnTo>
                    <a:pt x="7714" y="925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sp>
        <p:nvSpPr>
          <p:cNvPr id="30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259852" y="3692057"/>
            <a:ext cx="7260667" cy="1919848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None/>
              <a:defRPr sz="4000" b="1">
                <a:solidFill>
                  <a:srgbClr val="FFFFFF"/>
                </a:solidFill>
              </a:defRPr>
            </a:lvl1pPr>
            <a:lvl2pPr marL="609600" indent="-381000">
              <a:defRPr sz="4000" b="1">
                <a:solidFill>
                  <a:srgbClr val="FFFFFF"/>
                </a:solidFill>
              </a:defRPr>
            </a:lvl2pPr>
            <a:lvl3pPr marL="828675" indent="-428625">
              <a:defRPr sz="4000" b="1">
                <a:solidFill>
                  <a:srgbClr val="FFFFFF"/>
                </a:solidFill>
              </a:defRPr>
            </a:lvl3pPr>
            <a:lvl4pPr marL="1061357" indent="-489857">
              <a:defRPr sz="4000" b="1">
                <a:solidFill>
                  <a:srgbClr val="FFFFFF"/>
                </a:solidFill>
              </a:defRPr>
            </a:lvl4pPr>
            <a:lvl5pPr marL="1232807" indent="-489857">
              <a:defRPr sz="4000" b="1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51542" y="4277704"/>
            <a:ext cx="596312" cy="1276351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5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455088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42_Section Slide -2">
    <p:bg>
      <p:bgPr>
        <a:gradFill flip="none" rotWithShape="1">
          <a:gsLst>
            <a:gs pos="29000">
              <a:schemeClr val="accent1"/>
            </a:gs>
            <a:gs pos="60000">
              <a:srgbClr val="951176"/>
            </a:gs>
          </a:gsLst>
          <a:lin ang="263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Picture 43" descr="Picture 43"/>
          <p:cNvPicPr>
            <a:picLocks noChangeAspect="1"/>
          </p:cNvPicPr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121666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Rectangle 4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4000">
                <a:schemeClr val="accent1">
                  <a:alpha val="40000"/>
                </a:schemeClr>
              </a:gs>
              <a:gs pos="79000">
                <a:srgbClr val="630B4E">
                  <a:alpha val="76000"/>
                </a:srgbClr>
              </a:gs>
            </a:gsLst>
            <a:lin ang="263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314" name="Rectangle 44"/>
          <p:cNvSpPr/>
          <p:nvPr/>
        </p:nvSpPr>
        <p:spPr>
          <a:xfrm>
            <a:off x="10480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grpSp>
        <p:nvGrpSpPr>
          <p:cNvPr id="328" name="Group 28"/>
          <p:cNvGrpSpPr/>
          <p:nvPr/>
        </p:nvGrpSpPr>
        <p:grpSpPr>
          <a:xfrm>
            <a:off x="11308073" y="6527386"/>
            <a:ext cx="740367" cy="179272"/>
            <a:chOff x="0" y="0"/>
            <a:chExt cx="740366" cy="179271"/>
          </a:xfrm>
        </p:grpSpPr>
        <p:sp>
          <p:nvSpPr>
            <p:cNvPr id="315" name="Freeform 5"/>
            <p:cNvSpPr/>
            <p:nvPr/>
          </p:nvSpPr>
          <p:spPr>
            <a:xfrm>
              <a:off x="-1" y="37251"/>
              <a:ext cx="142021" cy="142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5311" y="0"/>
                  </a:lnTo>
                  <a:lnTo>
                    <a:pt x="5311" y="16289"/>
                  </a:lnTo>
                  <a:lnTo>
                    <a:pt x="21600" y="1628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16" name="Freeform 6"/>
            <p:cNvSpPr/>
            <p:nvPr/>
          </p:nvSpPr>
          <p:spPr>
            <a:xfrm>
              <a:off x="34922" y="4656"/>
              <a:ext cx="142021" cy="139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04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6289" y="21600"/>
                  </a:lnTo>
                  <a:lnTo>
                    <a:pt x="16289" y="5040"/>
                  </a:lnTo>
                  <a:lnTo>
                    <a:pt x="0" y="504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17" name="Freeform 7"/>
            <p:cNvSpPr/>
            <p:nvPr/>
          </p:nvSpPr>
          <p:spPr>
            <a:xfrm>
              <a:off x="216522" y="4656"/>
              <a:ext cx="81487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7897" y="0"/>
                  </a:lnTo>
                  <a:lnTo>
                    <a:pt x="11109" y="10800"/>
                  </a:lnTo>
                  <a:lnTo>
                    <a:pt x="432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320" y="21600"/>
                  </a:lnTo>
                  <a:lnTo>
                    <a:pt x="4320" y="7425"/>
                  </a:lnTo>
                  <a:lnTo>
                    <a:pt x="9874" y="16200"/>
                  </a:lnTo>
                  <a:lnTo>
                    <a:pt x="12343" y="16200"/>
                  </a:lnTo>
                  <a:lnTo>
                    <a:pt x="17897" y="7425"/>
                  </a:lnTo>
                  <a:lnTo>
                    <a:pt x="1789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18" name="Freeform 8"/>
            <p:cNvSpPr/>
            <p:nvPr/>
          </p:nvSpPr>
          <p:spPr>
            <a:xfrm>
              <a:off x="337588" y="4656"/>
              <a:ext cx="13970" cy="745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19" name="Freeform 9"/>
            <p:cNvSpPr/>
            <p:nvPr/>
          </p:nvSpPr>
          <p:spPr>
            <a:xfrm>
              <a:off x="391136" y="4656"/>
              <a:ext cx="72175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14850"/>
                  </a:lnTo>
                  <a:lnTo>
                    <a:pt x="17419" y="14850"/>
                  </a:lnTo>
                  <a:lnTo>
                    <a:pt x="17419" y="17550"/>
                  </a:lnTo>
                  <a:lnTo>
                    <a:pt x="4181" y="17550"/>
                  </a:lnTo>
                  <a:lnTo>
                    <a:pt x="4181" y="4050"/>
                  </a:lnTo>
                  <a:lnTo>
                    <a:pt x="17419" y="4050"/>
                  </a:lnTo>
                  <a:lnTo>
                    <a:pt x="17419" y="6075"/>
                  </a:lnTo>
                  <a:lnTo>
                    <a:pt x="21600" y="675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0925"/>
                  </a:lnTo>
                  <a:lnTo>
                    <a:pt x="2090" y="21600"/>
                  </a:lnTo>
                  <a:lnTo>
                    <a:pt x="19510" y="21600"/>
                  </a:lnTo>
                  <a:lnTo>
                    <a:pt x="21600" y="20925"/>
                  </a:lnTo>
                  <a:lnTo>
                    <a:pt x="21600" y="1957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20" name="Freeform 10"/>
            <p:cNvSpPr/>
            <p:nvPr/>
          </p:nvSpPr>
          <p:spPr>
            <a:xfrm>
              <a:off x="502890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4850" y="12825"/>
                  </a:lnTo>
                  <a:lnTo>
                    <a:pt x="19575" y="12825"/>
                  </a:lnTo>
                  <a:lnTo>
                    <a:pt x="20925" y="12150"/>
                  </a:lnTo>
                  <a:lnTo>
                    <a:pt x="21600" y="10800"/>
                  </a:lnTo>
                  <a:lnTo>
                    <a:pt x="21600" y="2025"/>
                  </a:lnTo>
                  <a:lnTo>
                    <a:pt x="2092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050" y="21600"/>
                  </a:lnTo>
                  <a:lnTo>
                    <a:pt x="4050" y="12825"/>
                  </a:lnTo>
                  <a:lnTo>
                    <a:pt x="9450" y="12825"/>
                  </a:lnTo>
                  <a:lnTo>
                    <a:pt x="16200" y="21600"/>
                  </a:lnTo>
                  <a:lnTo>
                    <a:pt x="21600" y="21600"/>
                  </a:lnTo>
                  <a:close/>
                  <a:moveTo>
                    <a:pt x="4050" y="4050"/>
                  </a:moveTo>
                  <a:lnTo>
                    <a:pt x="16875" y="4050"/>
                  </a:lnTo>
                  <a:lnTo>
                    <a:pt x="16875" y="8775"/>
                  </a:lnTo>
                  <a:lnTo>
                    <a:pt x="4050" y="8775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21" name="Freeform 11"/>
            <p:cNvSpPr/>
            <p:nvPr/>
          </p:nvSpPr>
          <p:spPr>
            <a:xfrm>
              <a:off x="614643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2025"/>
                  </a:lnTo>
                  <a:lnTo>
                    <a:pt x="20925" y="0"/>
                  </a:lnTo>
                  <a:lnTo>
                    <a:pt x="675" y="0"/>
                  </a:lnTo>
                  <a:lnTo>
                    <a:pt x="0" y="2025"/>
                  </a:lnTo>
                  <a:lnTo>
                    <a:pt x="0" y="19575"/>
                  </a:lnTo>
                  <a:lnTo>
                    <a:pt x="675" y="2092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25"/>
                  </a:lnTo>
                  <a:lnTo>
                    <a:pt x="21600" y="19575"/>
                  </a:lnTo>
                  <a:close/>
                  <a:moveTo>
                    <a:pt x="4050" y="4050"/>
                  </a:moveTo>
                  <a:lnTo>
                    <a:pt x="17550" y="4050"/>
                  </a:lnTo>
                  <a:lnTo>
                    <a:pt x="17550" y="17550"/>
                  </a:lnTo>
                  <a:lnTo>
                    <a:pt x="4050" y="17550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22" name="Freeform 12"/>
            <p:cNvSpPr/>
            <p:nvPr/>
          </p:nvSpPr>
          <p:spPr>
            <a:xfrm>
              <a:off x="216522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82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725" y="21600"/>
                  </a:lnTo>
                  <a:lnTo>
                    <a:pt x="4725" y="13091"/>
                  </a:lnTo>
                  <a:lnTo>
                    <a:pt x="17550" y="13091"/>
                  </a:lnTo>
                  <a:lnTo>
                    <a:pt x="17550" y="8509"/>
                  </a:lnTo>
                  <a:lnTo>
                    <a:pt x="4725" y="8509"/>
                  </a:lnTo>
                  <a:lnTo>
                    <a:pt x="4725" y="4582"/>
                  </a:lnTo>
                  <a:lnTo>
                    <a:pt x="21600" y="458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23" name="Freeform 13"/>
            <p:cNvSpPr/>
            <p:nvPr/>
          </p:nvSpPr>
          <p:spPr>
            <a:xfrm>
              <a:off x="311978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  <a:moveTo>
                    <a:pt x="4050" y="4582"/>
                  </a:moveTo>
                  <a:lnTo>
                    <a:pt x="17550" y="4582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458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24" name="Freeform 14"/>
            <p:cNvSpPr/>
            <p:nvPr/>
          </p:nvSpPr>
          <p:spPr>
            <a:xfrm>
              <a:off x="412090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4400"/>
                  </a:lnTo>
                  <a:lnTo>
                    <a:pt x="17550" y="15055"/>
                  </a:lnTo>
                  <a:lnTo>
                    <a:pt x="17550" y="17018"/>
                  </a:lnTo>
                  <a:lnTo>
                    <a:pt x="4725" y="17018"/>
                  </a:lnTo>
                  <a:lnTo>
                    <a:pt x="4725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700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700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25" name="Freeform 15"/>
            <p:cNvSpPr/>
            <p:nvPr/>
          </p:nvSpPr>
          <p:spPr>
            <a:xfrm>
              <a:off x="514531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0"/>
                  </a:lnTo>
                  <a:lnTo>
                    <a:pt x="16875" y="0"/>
                  </a:lnTo>
                  <a:lnTo>
                    <a:pt x="16875" y="17018"/>
                  </a:lnTo>
                  <a:lnTo>
                    <a:pt x="4050" y="17018"/>
                  </a:lnTo>
                  <a:lnTo>
                    <a:pt x="4050" y="0"/>
                  </a:lnTo>
                  <a:lnTo>
                    <a:pt x="0" y="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8900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26" name="Freeform 16"/>
            <p:cNvSpPr/>
            <p:nvPr/>
          </p:nvSpPr>
          <p:spPr>
            <a:xfrm>
              <a:off x="614643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1127"/>
                  </a:lnTo>
                  <a:lnTo>
                    <a:pt x="20925" y="9164"/>
                  </a:lnTo>
                  <a:lnTo>
                    <a:pt x="19575" y="8509"/>
                  </a:lnTo>
                  <a:lnTo>
                    <a:pt x="4050" y="8509"/>
                  </a:lnTo>
                  <a:lnTo>
                    <a:pt x="4050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0473"/>
                  </a:lnTo>
                  <a:lnTo>
                    <a:pt x="675" y="12436"/>
                  </a:lnTo>
                  <a:lnTo>
                    <a:pt x="2025" y="13091"/>
                  </a:lnTo>
                  <a:lnTo>
                    <a:pt x="17550" y="13091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15055"/>
                  </a:lnTo>
                  <a:lnTo>
                    <a:pt x="0" y="1440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27" name="Freeform 17"/>
            <p:cNvSpPr/>
            <p:nvPr/>
          </p:nvSpPr>
          <p:spPr>
            <a:xfrm>
              <a:off x="707771" y="-1"/>
              <a:ext cx="32596" cy="32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6171" y="20057"/>
                  </a:lnTo>
                  <a:lnTo>
                    <a:pt x="3086" y="18514"/>
                  </a:lnTo>
                  <a:lnTo>
                    <a:pt x="0" y="13886"/>
                  </a:lnTo>
                  <a:lnTo>
                    <a:pt x="0" y="6171"/>
                  </a:lnTo>
                  <a:lnTo>
                    <a:pt x="6171" y="0"/>
                  </a:lnTo>
                  <a:lnTo>
                    <a:pt x="13886" y="0"/>
                  </a:lnTo>
                  <a:lnTo>
                    <a:pt x="18514" y="3086"/>
                  </a:lnTo>
                  <a:lnTo>
                    <a:pt x="20057" y="6171"/>
                  </a:lnTo>
                  <a:lnTo>
                    <a:pt x="21600" y="10800"/>
                  </a:lnTo>
                  <a:lnTo>
                    <a:pt x="20057" y="13886"/>
                  </a:lnTo>
                  <a:lnTo>
                    <a:pt x="18514" y="18514"/>
                  </a:lnTo>
                  <a:lnTo>
                    <a:pt x="13886" y="20057"/>
                  </a:lnTo>
                  <a:lnTo>
                    <a:pt x="10800" y="21600"/>
                  </a:lnTo>
                  <a:close/>
                  <a:moveTo>
                    <a:pt x="10800" y="0"/>
                  </a:moveTo>
                  <a:lnTo>
                    <a:pt x="6171" y="1543"/>
                  </a:lnTo>
                  <a:lnTo>
                    <a:pt x="3086" y="3086"/>
                  </a:lnTo>
                  <a:lnTo>
                    <a:pt x="1543" y="6171"/>
                  </a:lnTo>
                  <a:lnTo>
                    <a:pt x="0" y="10800"/>
                  </a:lnTo>
                  <a:lnTo>
                    <a:pt x="3086" y="16971"/>
                  </a:lnTo>
                  <a:lnTo>
                    <a:pt x="6171" y="18514"/>
                  </a:lnTo>
                  <a:lnTo>
                    <a:pt x="10800" y="20057"/>
                  </a:lnTo>
                  <a:lnTo>
                    <a:pt x="16971" y="16971"/>
                  </a:lnTo>
                  <a:lnTo>
                    <a:pt x="20057" y="10800"/>
                  </a:lnTo>
                  <a:lnTo>
                    <a:pt x="18514" y="6171"/>
                  </a:lnTo>
                  <a:lnTo>
                    <a:pt x="16971" y="3086"/>
                  </a:lnTo>
                  <a:lnTo>
                    <a:pt x="10800" y="0"/>
                  </a:lnTo>
                  <a:close/>
                  <a:moveTo>
                    <a:pt x="12343" y="16971"/>
                  </a:moveTo>
                  <a:lnTo>
                    <a:pt x="10800" y="10800"/>
                  </a:lnTo>
                  <a:lnTo>
                    <a:pt x="7714" y="10800"/>
                  </a:lnTo>
                  <a:lnTo>
                    <a:pt x="7714" y="16971"/>
                  </a:lnTo>
                  <a:lnTo>
                    <a:pt x="6171" y="16971"/>
                  </a:lnTo>
                  <a:lnTo>
                    <a:pt x="6171" y="3086"/>
                  </a:lnTo>
                  <a:lnTo>
                    <a:pt x="10800" y="3086"/>
                  </a:lnTo>
                  <a:lnTo>
                    <a:pt x="13886" y="4629"/>
                  </a:lnTo>
                  <a:lnTo>
                    <a:pt x="13886" y="9257"/>
                  </a:lnTo>
                  <a:lnTo>
                    <a:pt x="12343" y="10800"/>
                  </a:lnTo>
                  <a:lnTo>
                    <a:pt x="13886" y="16971"/>
                  </a:lnTo>
                  <a:lnTo>
                    <a:pt x="12343" y="16971"/>
                  </a:lnTo>
                  <a:close/>
                  <a:moveTo>
                    <a:pt x="7714" y="9257"/>
                  </a:moveTo>
                  <a:lnTo>
                    <a:pt x="12343" y="9257"/>
                  </a:lnTo>
                  <a:lnTo>
                    <a:pt x="12343" y="6171"/>
                  </a:lnTo>
                  <a:lnTo>
                    <a:pt x="9257" y="4629"/>
                  </a:lnTo>
                  <a:lnTo>
                    <a:pt x="7714" y="4629"/>
                  </a:lnTo>
                  <a:lnTo>
                    <a:pt x="7714" y="925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sp>
        <p:nvSpPr>
          <p:cNvPr id="3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259852" y="3692057"/>
            <a:ext cx="7260667" cy="1919848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None/>
              <a:defRPr sz="4000" b="1">
                <a:solidFill>
                  <a:srgbClr val="FFFFFF"/>
                </a:solidFill>
              </a:defRPr>
            </a:lvl1pPr>
            <a:lvl2pPr marL="609600" indent="-381000">
              <a:defRPr sz="4000" b="1">
                <a:solidFill>
                  <a:srgbClr val="FFFFFF"/>
                </a:solidFill>
              </a:defRPr>
            </a:lvl2pPr>
            <a:lvl3pPr marL="828675" indent="-428625">
              <a:defRPr sz="4000" b="1">
                <a:solidFill>
                  <a:srgbClr val="FFFFFF"/>
                </a:solidFill>
              </a:defRPr>
            </a:lvl3pPr>
            <a:lvl4pPr marL="1061357" indent="-489857">
              <a:defRPr sz="4000" b="1">
                <a:solidFill>
                  <a:srgbClr val="FFFFFF"/>
                </a:solidFill>
              </a:defRPr>
            </a:lvl4pPr>
            <a:lvl5pPr marL="1232807" indent="-489857">
              <a:defRPr sz="4000" b="1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51542" y="4277704"/>
            <a:ext cx="596312" cy="1276351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5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118036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43_Section Slide -2">
    <p:bg>
      <p:bgPr>
        <a:gradFill flip="none" rotWithShape="1">
          <a:gsLst>
            <a:gs pos="22000">
              <a:srgbClr val="BFBFBF"/>
            </a:gs>
            <a:gs pos="48000">
              <a:srgbClr val="808080"/>
            </a:gs>
          </a:gsLst>
          <a:lin ang="263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Picture 43" descr="Picture 43"/>
          <p:cNvPicPr>
            <a:picLocks noChangeAspect="1"/>
          </p:cNvPicPr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121666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Rectangle 42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>
            <a:gsLst>
              <a:gs pos="25000">
                <a:srgbClr val="BFBFBF">
                  <a:alpha val="32000"/>
                </a:srgbClr>
              </a:gs>
              <a:gs pos="77000">
                <a:srgbClr val="7E7E7F">
                  <a:alpha val="77000"/>
                </a:srgbClr>
              </a:gs>
            </a:gsLst>
            <a:lin ang="263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340" name="Rectangle 44"/>
          <p:cNvSpPr/>
          <p:nvPr/>
        </p:nvSpPr>
        <p:spPr>
          <a:xfrm>
            <a:off x="10480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grpSp>
        <p:nvGrpSpPr>
          <p:cNvPr id="354" name="Group 28"/>
          <p:cNvGrpSpPr/>
          <p:nvPr/>
        </p:nvGrpSpPr>
        <p:grpSpPr>
          <a:xfrm>
            <a:off x="11308073" y="6527386"/>
            <a:ext cx="740367" cy="179272"/>
            <a:chOff x="0" y="0"/>
            <a:chExt cx="740366" cy="179271"/>
          </a:xfrm>
        </p:grpSpPr>
        <p:sp>
          <p:nvSpPr>
            <p:cNvPr id="341" name="Freeform 5"/>
            <p:cNvSpPr/>
            <p:nvPr/>
          </p:nvSpPr>
          <p:spPr>
            <a:xfrm>
              <a:off x="-1" y="37251"/>
              <a:ext cx="142021" cy="142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5311" y="0"/>
                  </a:lnTo>
                  <a:lnTo>
                    <a:pt x="5311" y="16289"/>
                  </a:lnTo>
                  <a:lnTo>
                    <a:pt x="21600" y="1628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42" name="Freeform 6"/>
            <p:cNvSpPr/>
            <p:nvPr/>
          </p:nvSpPr>
          <p:spPr>
            <a:xfrm>
              <a:off x="34922" y="4656"/>
              <a:ext cx="142021" cy="139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04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6289" y="21600"/>
                  </a:lnTo>
                  <a:lnTo>
                    <a:pt x="16289" y="5040"/>
                  </a:lnTo>
                  <a:lnTo>
                    <a:pt x="0" y="504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43" name="Freeform 7"/>
            <p:cNvSpPr/>
            <p:nvPr/>
          </p:nvSpPr>
          <p:spPr>
            <a:xfrm>
              <a:off x="216522" y="4656"/>
              <a:ext cx="81487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7897" y="0"/>
                  </a:lnTo>
                  <a:lnTo>
                    <a:pt x="11109" y="10800"/>
                  </a:lnTo>
                  <a:lnTo>
                    <a:pt x="432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320" y="21600"/>
                  </a:lnTo>
                  <a:lnTo>
                    <a:pt x="4320" y="7425"/>
                  </a:lnTo>
                  <a:lnTo>
                    <a:pt x="9874" y="16200"/>
                  </a:lnTo>
                  <a:lnTo>
                    <a:pt x="12343" y="16200"/>
                  </a:lnTo>
                  <a:lnTo>
                    <a:pt x="17897" y="7425"/>
                  </a:lnTo>
                  <a:lnTo>
                    <a:pt x="1789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44" name="Freeform 8"/>
            <p:cNvSpPr/>
            <p:nvPr/>
          </p:nvSpPr>
          <p:spPr>
            <a:xfrm>
              <a:off x="337588" y="4656"/>
              <a:ext cx="13970" cy="745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45" name="Freeform 9"/>
            <p:cNvSpPr/>
            <p:nvPr/>
          </p:nvSpPr>
          <p:spPr>
            <a:xfrm>
              <a:off x="391136" y="4656"/>
              <a:ext cx="72175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14850"/>
                  </a:lnTo>
                  <a:lnTo>
                    <a:pt x="17419" y="14850"/>
                  </a:lnTo>
                  <a:lnTo>
                    <a:pt x="17419" y="17550"/>
                  </a:lnTo>
                  <a:lnTo>
                    <a:pt x="4181" y="17550"/>
                  </a:lnTo>
                  <a:lnTo>
                    <a:pt x="4181" y="4050"/>
                  </a:lnTo>
                  <a:lnTo>
                    <a:pt x="17419" y="4050"/>
                  </a:lnTo>
                  <a:lnTo>
                    <a:pt x="17419" y="6075"/>
                  </a:lnTo>
                  <a:lnTo>
                    <a:pt x="21600" y="675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0925"/>
                  </a:lnTo>
                  <a:lnTo>
                    <a:pt x="2090" y="21600"/>
                  </a:lnTo>
                  <a:lnTo>
                    <a:pt x="19510" y="21600"/>
                  </a:lnTo>
                  <a:lnTo>
                    <a:pt x="21600" y="20925"/>
                  </a:lnTo>
                  <a:lnTo>
                    <a:pt x="21600" y="1957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46" name="Freeform 10"/>
            <p:cNvSpPr/>
            <p:nvPr/>
          </p:nvSpPr>
          <p:spPr>
            <a:xfrm>
              <a:off x="502890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4850" y="12825"/>
                  </a:lnTo>
                  <a:lnTo>
                    <a:pt x="19575" y="12825"/>
                  </a:lnTo>
                  <a:lnTo>
                    <a:pt x="20925" y="12150"/>
                  </a:lnTo>
                  <a:lnTo>
                    <a:pt x="21600" y="10800"/>
                  </a:lnTo>
                  <a:lnTo>
                    <a:pt x="21600" y="2025"/>
                  </a:lnTo>
                  <a:lnTo>
                    <a:pt x="2092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050" y="21600"/>
                  </a:lnTo>
                  <a:lnTo>
                    <a:pt x="4050" y="12825"/>
                  </a:lnTo>
                  <a:lnTo>
                    <a:pt x="9450" y="12825"/>
                  </a:lnTo>
                  <a:lnTo>
                    <a:pt x="16200" y="21600"/>
                  </a:lnTo>
                  <a:lnTo>
                    <a:pt x="21600" y="21600"/>
                  </a:lnTo>
                  <a:close/>
                  <a:moveTo>
                    <a:pt x="4050" y="4050"/>
                  </a:moveTo>
                  <a:lnTo>
                    <a:pt x="16875" y="4050"/>
                  </a:lnTo>
                  <a:lnTo>
                    <a:pt x="16875" y="8775"/>
                  </a:lnTo>
                  <a:lnTo>
                    <a:pt x="4050" y="8775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47" name="Freeform 11"/>
            <p:cNvSpPr/>
            <p:nvPr/>
          </p:nvSpPr>
          <p:spPr>
            <a:xfrm>
              <a:off x="614643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2025"/>
                  </a:lnTo>
                  <a:lnTo>
                    <a:pt x="20925" y="0"/>
                  </a:lnTo>
                  <a:lnTo>
                    <a:pt x="675" y="0"/>
                  </a:lnTo>
                  <a:lnTo>
                    <a:pt x="0" y="2025"/>
                  </a:lnTo>
                  <a:lnTo>
                    <a:pt x="0" y="19575"/>
                  </a:lnTo>
                  <a:lnTo>
                    <a:pt x="675" y="2092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25"/>
                  </a:lnTo>
                  <a:lnTo>
                    <a:pt x="21600" y="19575"/>
                  </a:lnTo>
                  <a:close/>
                  <a:moveTo>
                    <a:pt x="4050" y="4050"/>
                  </a:moveTo>
                  <a:lnTo>
                    <a:pt x="17550" y="4050"/>
                  </a:lnTo>
                  <a:lnTo>
                    <a:pt x="17550" y="17550"/>
                  </a:lnTo>
                  <a:lnTo>
                    <a:pt x="4050" y="17550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48" name="Freeform 12"/>
            <p:cNvSpPr/>
            <p:nvPr/>
          </p:nvSpPr>
          <p:spPr>
            <a:xfrm>
              <a:off x="216522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82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725" y="21600"/>
                  </a:lnTo>
                  <a:lnTo>
                    <a:pt x="4725" y="13091"/>
                  </a:lnTo>
                  <a:lnTo>
                    <a:pt x="17550" y="13091"/>
                  </a:lnTo>
                  <a:lnTo>
                    <a:pt x="17550" y="8509"/>
                  </a:lnTo>
                  <a:lnTo>
                    <a:pt x="4725" y="8509"/>
                  </a:lnTo>
                  <a:lnTo>
                    <a:pt x="4725" y="4582"/>
                  </a:lnTo>
                  <a:lnTo>
                    <a:pt x="21600" y="458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49" name="Freeform 13"/>
            <p:cNvSpPr/>
            <p:nvPr/>
          </p:nvSpPr>
          <p:spPr>
            <a:xfrm>
              <a:off x="311978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  <a:moveTo>
                    <a:pt x="4050" y="4582"/>
                  </a:moveTo>
                  <a:lnTo>
                    <a:pt x="17550" y="4582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458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50" name="Freeform 14"/>
            <p:cNvSpPr/>
            <p:nvPr/>
          </p:nvSpPr>
          <p:spPr>
            <a:xfrm>
              <a:off x="412090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4400"/>
                  </a:lnTo>
                  <a:lnTo>
                    <a:pt x="17550" y="15055"/>
                  </a:lnTo>
                  <a:lnTo>
                    <a:pt x="17550" y="17018"/>
                  </a:lnTo>
                  <a:lnTo>
                    <a:pt x="4725" y="17018"/>
                  </a:lnTo>
                  <a:lnTo>
                    <a:pt x="4725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700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700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51" name="Freeform 15"/>
            <p:cNvSpPr/>
            <p:nvPr/>
          </p:nvSpPr>
          <p:spPr>
            <a:xfrm>
              <a:off x="514531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0"/>
                  </a:lnTo>
                  <a:lnTo>
                    <a:pt x="16875" y="0"/>
                  </a:lnTo>
                  <a:lnTo>
                    <a:pt x="16875" y="17018"/>
                  </a:lnTo>
                  <a:lnTo>
                    <a:pt x="4050" y="17018"/>
                  </a:lnTo>
                  <a:lnTo>
                    <a:pt x="4050" y="0"/>
                  </a:lnTo>
                  <a:lnTo>
                    <a:pt x="0" y="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8900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52" name="Freeform 16"/>
            <p:cNvSpPr/>
            <p:nvPr/>
          </p:nvSpPr>
          <p:spPr>
            <a:xfrm>
              <a:off x="614643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1127"/>
                  </a:lnTo>
                  <a:lnTo>
                    <a:pt x="20925" y="9164"/>
                  </a:lnTo>
                  <a:lnTo>
                    <a:pt x="19575" y="8509"/>
                  </a:lnTo>
                  <a:lnTo>
                    <a:pt x="4050" y="8509"/>
                  </a:lnTo>
                  <a:lnTo>
                    <a:pt x="4050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0473"/>
                  </a:lnTo>
                  <a:lnTo>
                    <a:pt x="675" y="12436"/>
                  </a:lnTo>
                  <a:lnTo>
                    <a:pt x="2025" y="13091"/>
                  </a:lnTo>
                  <a:lnTo>
                    <a:pt x="17550" y="13091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15055"/>
                  </a:lnTo>
                  <a:lnTo>
                    <a:pt x="0" y="1440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53" name="Freeform 17"/>
            <p:cNvSpPr/>
            <p:nvPr/>
          </p:nvSpPr>
          <p:spPr>
            <a:xfrm>
              <a:off x="707771" y="-1"/>
              <a:ext cx="32596" cy="32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6171" y="20057"/>
                  </a:lnTo>
                  <a:lnTo>
                    <a:pt x="3086" y="18514"/>
                  </a:lnTo>
                  <a:lnTo>
                    <a:pt x="0" y="13886"/>
                  </a:lnTo>
                  <a:lnTo>
                    <a:pt x="0" y="6171"/>
                  </a:lnTo>
                  <a:lnTo>
                    <a:pt x="6171" y="0"/>
                  </a:lnTo>
                  <a:lnTo>
                    <a:pt x="13886" y="0"/>
                  </a:lnTo>
                  <a:lnTo>
                    <a:pt x="18514" y="3086"/>
                  </a:lnTo>
                  <a:lnTo>
                    <a:pt x="20057" y="6171"/>
                  </a:lnTo>
                  <a:lnTo>
                    <a:pt x="21600" y="10800"/>
                  </a:lnTo>
                  <a:lnTo>
                    <a:pt x="20057" y="13886"/>
                  </a:lnTo>
                  <a:lnTo>
                    <a:pt x="18514" y="18514"/>
                  </a:lnTo>
                  <a:lnTo>
                    <a:pt x="13886" y="20057"/>
                  </a:lnTo>
                  <a:lnTo>
                    <a:pt x="10800" y="21600"/>
                  </a:lnTo>
                  <a:close/>
                  <a:moveTo>
                    <a:pt x="10800" y="0"/>
                  </a:moveTo>
                  <a:lnTo>
                    <a:pt x="6171" y="1543"/>
                  </a:lnTo>
                  <a:lnTo>
                    <a:pt x="3086" y="3086"/>
                  </a:lnTo>
                  <a:lnTo>
                    <a:pt x="1543" y="6171"/>
                  </a:lnTo>
                  <a:lnTo>
                    <a:pt x="0" y="10800"/>
                  </a:lnTo>
                  <a:lnTo>
                    <a:pt x="3086" y="16971"/>
                  </a:lnTo>
                  <a:lnTo>
                    <a:pt x="6171" y="18514"/>
                  </a:lnTo>
                  <a:lnTo>
                    <a:pt x="10800" y="20057"/>
                  </a:lnTo>
                  <a:lnTo>
                    <a:pt x="16971" y="16971"/>
                  </a:lnTo>
                  <a:lnTo>
                    <a:pt x="20057" y="10800"/>
                  </a:lnTo>
                  <a:lnTo>
                    <a:pt x="18514" y="6171"/>
                  </a:lnTo>
                  <a:lnTo>
                    <a:pt x="16971" y="3086"/>
                  </a:lnTo>
                  <a:lnTo>
                    <a:pt x="10800" y="0"/>
                  </a:lnTo>
                  <a:close/>
                  <a:moveTo>
                    <a:pt x="12343" y="16971"/>
                  </a:moveTo>
                  <a:lnTo>
                    <a:pt x="10800" y="10800"/>
                  </a:lnTo>
                  <a:lnTo>
                    <a:pt x="7714" y="10800"/>
                  </a:lnTo>
                  <a:lnTo>
                    <a:pt x="7714" y="16971"/>
                  </a:lnTo>
                  <a:lnTo>
                    <a:pt x="6171" y="16971"/>
                  </a:lnTo>
                  <a:lnTo>
                    <a:pt x="6171" y="3086"/>
                  </a:lnTo>
                  <a:lnTo>
                    <a:pt x="10800" y="3086"/>
                  </a:lnTo>
                  <a:lnTo>
                    <a:pt x="13886" y="4629"/>
                  </a:lnTo>
                  <a:lnTo>
                    <a:pt x="13886" y="9257"/>
                  </a:lnTo>
                  <a:lnTo>
                    <a:pt x="12343" y="10800"/>
                  </a:lnTo>
                  <a:lnTo>
                    <a:pt x="13886" y="16971"/>
                  </a:lnTo>
                  <a:lnTo>
                    <a:pt x="12343" y="16971"/>
                  </a:lnTo>
                  <a:close/>
                  <a:moveTo>
                    <a:pt x="7714" y="9257"/>
                  </a:moveTo>
                  <a:lnTo>
                    <a:pt x="12343" y="9257"/>
                  </a:lnTo>
                  <a:lnTo>
                    <a:pt x="12343" y="6171"/>
                  </a:lnTo>
                  <a:lnTo>
                    <a:pt x="9257" y="4629"/>
                  </a:lnTo>
                  <a:lnTo>
                    <a:pt x="7714" y="4629"/>
                  </a:lnTo>
                  <a:lnTo>
                    <a:pt x="7714" y="925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sp>
        <p:nvSpPr>
          <p:cNvPr id="35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259852" y="3692057"/>
            <a:ext cx="7260667" cy="1919848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None/>
              <a:defRPr sz="4000" b="1">
                <a:solidFill>
                  <a:srgbClr val="FFFFFF"/>
                </a:solidFill>
              </a:defRPr>
            </a:lvl1pPr>
            <a:lvl2pPr marL="609600" indent="-381000">
              <a:defRPr sz="4000" b="1">
                <a:solidFill>
                  <a:srgbClr val="FFFFFF"/>
                </a:solidFill>
              </a:defRPr>
            </a:lvl2pPr>
            <a:lvl3pPr marL="828675" indent="-428625">
              <a:defRPr sz="4000" b="1">
                <a:solidFill>
                  <a:srgbClr val="FFFFFF"/>
                </a:solidFill>
              </a:defRPr>
            </a:lvl3pPr>
            <a:lvl4pPr marL="1061357" indent="-489857">
              <a:defRPr sz="4000" b="1">
                <a:solidFill>
                  <a:srgbClr val="FFFFFF"/>
                </a:solidFill>
              </a:defRPr>
            </a:lvl4pPr>
            <a:lvl5pPr marL="1232807" indent="-489857">
              <a:defRPr sz="4000" b="1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51542" y="4277704"/>
            <a:ext cx="596312" cy="1276351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5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874383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4_Section Slide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9847746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5_Blue Title Slide">
    <p:bg>
      <p:bgPr>
        <a:gradFill flip="none" rotWithShape="1">
          <a:gsLst>
            <a:gs pos="35000">
              <a:srgbClr val="29ADFE"/>
            </a:gs>
            <a:gs pos="74000">
              <a:srgbClr val="114E91"/>
            </a:gs>
          </a:gsLst>
          <a:lin ang="263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Picture 58" descr="Picture 58"/>
          <p:cNvPicPr>
            <a:picLocks noChangeAspect="1"/>
          </p:cNvPicPr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121666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2" name="Rectangle 95"/>
          <p:cNvSpPr/>
          <p:nvPr/>
        </p:nvSpPr>
        <p:spPr>
          <a:xfrm>
            <a:off x="24146" y="0"/>
            <a:ext cx="12192001" cy="6858000"/>
          </a:xfrm>
          <a:prstGeom prst="rect">
            <a:avLst/>
          </a:prstGeom>
          <a:gradFill>
            <a:gsLst>
              <a:gs pos="33000">
                <a:schemeClr val="accent5">
                  <a:alpha val="12000"/>
                </a:schemeClr>
              </a:gs>
              <a:gs pos="83000">
                <a:srgbClr val="114E91">
                  <a:alpha val="39000"/>
                </a:srgbClr>
              </a:gs>
            </a:gsLst>
            <a:lin ang="263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373" name="Rectangle 59"/>
          <p:cNvSpPr/>
          <p:nvPr/>
        </p:nvSpPr>
        <p:spPr>
          <a:xfrm>
            <a:off x="10480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grpSp>
        <p:nvGrpSpPr>
          <p:cNvPr id="387" name="Group 47"/>
          <p:cNvGrpSpPr/>
          <p:nvPr/>
        </p:nvGrpSpPr>
        <p:grpSpPr>
          <a:xfrm>
            <a:off x="11311010" y="6527385"/>
            <a:ext cx="740367" cy="179272"/>
            <a:chOff x="0" y="0"/>
            <a:chExt cx="740366" cy="179271"/>
          </a:xfrm>
        </p:grpSpPr>
        <p:sp>
          <p:nvSpPr>
            <p:cNvPr id="374" name="Freeform 5"/>
            <p:cNvSpPr/>
            <p:nvPr/>
          </p:nvSpPr>
          <p:spPr>
            <a:xfrm>
              <a:off x="-1" y="37251"/>
              <a:ext cx="142021" cy="142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5311" y="0"/>
                  </a:lnTo>
                  <a:lnTo>
                    <a:pt x="5311" y="16289"/>
                  </a:lnTo>
                  <a:lnTo>
                    <a:pt x="21600" y="1628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75" name="Freeform 6"/>
            <p:cNvSpPr/>
            <p:nvPr/>
          </p:nvSpPr>
          <p:spPr>
            <a:xfrm>
              <a:off x="34922" y="4656"/>
              <a:ext cx="142021" cy="139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04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6289" y="21600"/>
                  </a:lnTo>
                  <a:lnTo>
                    <a:pt x="16289" y="5040"/>
                  </a:lnTo>
                  <a:lnTo>
                    <a:pt x="0" y="504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76" name="Freeform 7"/>
            <p:cNvSpPr/>
            <p:nvPr/>
          </p:nvSpPr>
          <p:spPr>
            <a:xfrm>
              <a:off x="216522" y="4656"/>
              <a:ext cx="81487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7897" y="0"/>
                  </a:lnTo>
                  <a:lnTo>
                    <a:pt x="11109" y="10800"/>
                  </a:lnTo>
                  <a:lnTo>
                    <a:pt x="432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320" y="21600"/>
                  </a:lnTo>
                  <a:lnTo>
                    <a:pt x="4320" y="7425"/>
                  </a:lnTo>
                  <a:lnTo>
                    <a:pt x="9874" y="16200"/>
                  </a:lnTo>
                  <a:lnTo>
                    <a:pt x="12343" y="16200"/>
                  </a:lnTo>
                  <a:lnTo>
                    <a:pt x="17897" y="7425"/>
                  </a:lnTo>
                  <a:lnTo>
                    <a:pt x="1789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77" name="Freeform 8"/>
            <p:cNvSpPr/>
            <p:nvPr/>
          </p:nvSpPr>
          <p:spPr>
            <a:xfrm>
              <a:off x="337588" y="4656"/>
              <a:ext cx="13970" cy="74503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78" name="Freeform 9"/>
            <p:cNvSpPr/>
            <p:nvPr/>
          </p:nvSpPr>
          <p:spPr>
            <a:xfrm>
              <a:off x="391136" y="4656"/>
              <a:ext cx="72175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14850"/>
                  </a:lnTo>
                  <a:lnTo>
                    <a:pt x="17419" y="14850"/>
                  </a:lnTo>
                  <a:lnTo>
                    <a:pt x="17419" y="17550"/>
                  </a:lnTo>
                  <a:lnTo>
                    <a:pt x="4181" y="17550"/>
                  </a:lnTo>
                  <a:lnTo>
                    <a:pt x="4181" y="4050"/>
                  </a:lnTo>
                  <a:lnTo>
                    <a:pt x="17419" y="4050"/>
                  </a:lnTo>
                  <a:lnTo>
                    <a:pt x="17419" y="6075"/>
                  </a:lnTo>
                  <a:lnTo>
                    <a:pt x="21600" y="675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0925"/>
                  </a:lnTo>
                  <a:lnTo>
                    <a:pt x="2090" y="21600"/>
                  </a:lnTo>
                  <a:lnTo>
                    <a:pt x="19510" y="21600"/>
                  </a:lnTo>
                  <a:lnTo>
                    <a:pt x="21600" y="20925"/>
                  </a:lnTo>
                  <a:lnTo>
                    <a:pt x="21600" y="19575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79" name="Freeform 10"/>
            <p:cNvSpPr/>
            <p:nvPr/>
          </p:nvSpPr>
          <p:spPr>
            <a:xfrm>
              <a:off x="502890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4850" y="12825"/>
                  </a:lnTo>
                  <a:lnTo>
                    <a:pt x="19575" y="12825"/>
                  </a:lnTo>
                  <a:lnTo>
                    <a:pt x="20925" y="12150"/>
                  </a:lnTo>
                  <a:lnTo>
                    <a:pt x="21600" y="10800"/>
                  </a:lnTo>
                  <a:lnTo>
                    <a:pt x="21600" y="2025"/>
                  </a:lnTo>
                  <a:lnTo>
                    <a:pt x="2092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050" y="21600"/>
                  </a:lnTo>
                  <a:lnTo>
                    <a:pt x="4050" y="12825"/>
                  </a:lnTo>
                  <a:lnTo>
                    <a:pt x="9450" y="12825"/>
                  </a:lnTo>
                  <a:lnTo>
                    <a:pt x="16200" y="21600"/>
                  </a:lnTo>
                  <a:lnTo>
                    <a:pt x="21600" y="21600"/>
                  </a:lnTo>
                  <a:close/>
                  <a:moveTo>
                    <a:pt x="4050" y="4050"/>
                  </a:moveTo>
                  <a:lnTo>
                    <a:pt x="16875" y="4050"/>
                  </a:lnTo>
                  <a:lnTo>
                    <a:pt x="16875" y="8775"/>
                  </a:lnTo>
                  <a:lnTo>
                    <a:pt x="4050" y="8775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80" name="Freeform 11"/>
            <p:cNvSpPr/>
            <p:nvPr/>
          </p:nvSpPr>
          <p:spPr>
            <a:xfrm>
              <a:off x="614643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2025"/>
                  </a:lnTo>
                  <a:lnTo>
                    <a:pt x="20925" y="0"/>
                  </a:lnTo>
                  <a:lnTo>
                    <a:pt x="675" y="0"/>
                  </a:lnTo>
                  <a:lnTo>
                    <a:pt x="0" y="2025"/>
                  </a:lnTo>
                  <a:lnTo>
                    <a:pt x="0" y="19575"/>
                  </a:lnTo>
                  <a:lnTo>
                    <a:pt x="675" y="2092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25"/>
                  </a:lnTo>
                  <a:lnTo>
                    <a:pt x="21600" y="19575"/>
                  </a:lnTo>
                  <a:close/>
                  <a:moveTo>
                    <a:pt x="4050" y="4050"/>
                  </a:moveTo>
                  <a:lnTo>
                    <a:pt x="17550" y="4050"/>
                  </a:lnTo>
                  <a:lnTo>
                    <a:pt x="17550" y="17550"/>
                  </a:lnTo>
                  <a:lnTo>
                    <a:pt x="4050" y="17550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81" name="Freeform 12"/>
            <p:cNvSpPr/>
            <p:nvPr/>
          </p:nvSpPr>
          <p:spPr>
            <a:xfrm>
              <a:off x="216522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82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725" y="21600"/>
                  </a:lnTo>
                  <a:lnTo>
                    <a:pt x="4725" y="13091"/>
                  </a:lnTo>
                  <a:lnTo>
                    <a:pt x="17550" y="13091"/>
                  </a:lnTo>
                  <a:lnTo>
                    <a:pt x="17550" y="8509"/>
                  </a:lnTo>
                  <a:lnTo>
                    <a:pt x="4725" y="8509"/>
                  </a:lnTo>
                  <a:lnTo>
                    <a:pt x="4725" y="4582"/>
                  </a:lnTo>
                  <a:lnTo>
                    <a:pt x="21600" y="4582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82" name="Freeform 13"/>
            <p:cNvSpPr/>
            <p:nvPr/>
          </p:nvSpPr>
          <p:spPr>
            <a:xfrm>
              <a:off x="311978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  <a:moveTo>
                    <a:pt x="4050" y="4582"/>
                  </a:moveTo>
                  <a:lnTo>
                    <a:pt x="17550" y="4582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4582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83" name="Freeform 14"/>
            <p:cNvSpPr/>
            <p:nvPr/>
          </p:nvSpPr>
          <p:spPr>
            <a:xfrm>
              <a:off x="412090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4400"/>
                  </a:lnTo>
                  <a:lnTo>
                    <a:pt x="17550" y="15055"/>
                  </a:lnTo>
                  <a:lnTo>
                    <a:pt x="17550" y="17018"/>
                  </a:lnTo>
                  <a:lnTo>
                    <a:pt x="4725" y="17018"/>
                  </a:lnTo>
                  <a:lnTo>
                    <a:pt x="4725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700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700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84" name="Freeform 15"/>
            <p:cNvSpPr/>
            <p:nvPr/>
          </p:nvSpPr>
          <p:spPr>
            <a:xfrm>
              <a:off x="514531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0"/>
                  </a:lnTo>
                  <a:lnTo>
                    <a:pt x="16875" y="0"/>
                  </a:lnTo>
                  <a:lnTo>
                    <a:pt x="16875" y="17018"/>
                  </a:lnTo>
                  <a:lnTo>
                    <a:pt x="4050" y="17018"/>
                  </a:lnTo>
                  <a:lnTo>
                    <a:pt x="4050" y="0"/>
                  </a:lnTo>
                  <a:lnTo>
                    <a:pt x="0" y="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8900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85" name="Freeform 16"/>
            <p:cNvSpPr/>
            <p:nvPr/>
          </p:nvSpPr>
          <p:spPr>
            <a:xfrm>
              <a:off x="614643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1127"/>
                  </a:lnTo>
                  <a:lnTo>
                    <a:pt x="20925" y="9164"/>
                  </a:lnTo>
                  <a:lnTo>
                    <a:pt x="19575" y="8509"/>
                  </a:lnTo>
                  <a:lnTo>
                    <a:pt x="4050" y="8509"/>
                  </a:lnTo>
                  <a:lnTo>
                    <a:pt x="4050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0473"/>
                  </a:lnTo>
                  <a:lnTo>
                    <a:pt x="675" y="12436"/>
                  </a:lnTo>
                  <a:lnTo>
                    <a:pt x="2025" y="13091"/>
                  </a:lnTo>
                  <a:lnTo>
                    <a:pt x="17550" y="13091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15055"/>
                  </a:lnTo>
                  <a:lnTo>
                    <a:pt x="0" y="1440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86" name="Freeform 17"/>
            <p:cNvSpPr/>
            <p:nvPr/>
          </p:nvSpPr>
          <p:spPr>
            <a:xfrm>
              <a:off x="707771" y="-1"/>
              <a:ext cx="32596" cy="32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6171" y="20057"/>
                  </a:lnTo>
                  <a:lnTo>
                    <a:pt x="3086" y="18514"/>
                  </a:lnTo>
                  <a:lnTo>
                    <a:pt x="0" y="13886"/>
                  </a:lnTo>
                  <a:lnTo>
                    <a:pt x="0" y="6171"/>
                  </a:lnTo>
                  <a:lnTo>
                    <a:pt x="6171" y="0"/>
                  </a:lnTo>
                  <a:lnTo>
                    <a:pt x="13886" y="0"/>
                  </a:lnTo>
                  <a:lnTo>
                    <a:pt x="18514" y="3086"/>
                  </a:lnTo>
                  <a:lnTo>
                    <a:pt x="20057" y="6171"/>
                  </a:lnTo>
                  <a:lnTo>
                    <a:pt x="21600" y="10800"/>
                  </a:lnTo>
                  <a:lnTo>
                    <a:pt x="20057" y="13886"/>
                  </a:lnTo>
                  <a:lnTo>
                    <a:pt x="18514" y="18514"/>
                  </a:lnTo>
                  <a:lnTo>
                    <a:pt x="13886" y="20057"/>
                  </a:lnTo>
                  <a:lnTo>
                    <a:pt x="10800" y="21600"/>
                  </a:lnTo>
                  <a:close/>
                  <a:moveTo>
                    <a:pt x="10800" y="0"/>
                  </a:moveTo>
                  <a:lnTo>
                    <a:pt x="6171" y="1543"/>
                  </a:lnTo>
                  <a:lnTo>
                    <a:pt x="3086" y="3086"/>
                  </a:lnTo>
                  <a:lnTo>
                    <a:pt x="1543" y="6171"/>
                  </a:lnTo>
                  <a:lnTo>
                    <a:pt x="0" y="10800"/>
                  </a:lnTo>
                  <a:lnTo>
                    <a:pt x="3086" y="16971"/>
                  </a:lnTo>
                  <a:lnTo>
                    <a:pt x="6171" y="18514"/>
                  </a:lnTo>
                  <a:lnTo>
                    <a:pt x="10800" y="20057"/>
                  </a:lnTo>
                  <a:lnTo>
                    <a:pt x="16971" y="16971"/>
                  </a:lnTo>
                  <a:lnTo>
                    <a:pt x="20057" y="10800"/>
                  </a:lnTo>
                  <a:lnTo>
                    <a:pt x="18514" y="6171"/>
                  </a:lnTo>
                  <a:lnTo>
                    <a:pt x="16971" y="3086"/>
                  </a:lnTo>
                  <a:lnTo>
                    <a:pt x="10800" y="0"/>
                  </a:lnTo>
                  <a:close/>
                  <a:moveTo>
                    <a:pt x="12343" y="16971"/>
                  </a:moveTo>
                  <a:lnTo>
                    <a:pt x="10800" y="10800"/>
                  </a:lnTo>
                  <a:lnTo>
                    <a:pt x="7714" y="10800"/>
                  </a:lnTo>
                  <a:lnTo>
                    <a:pt x="7714" y="16971"/>
                  </a:lnTo>
                  <a:lnTo>
                    <a:pt x="6171" y="16971"/>
                  </a:lnTo>
                  <a:lnTo>
                    <a:pt x="6171" y="3086"/>
                  </a:lnTo>
                  <a:lnTo>
                    <a:pt x="10800" y="3086"/>
                  </a:lnTo>
                  <a:lnTo>
                    <a:pt x="13886" y="4629"/>
                  </a:lnTo>
                  <a:lnTo>
                    <a:pt x="13886" y="9257"/>
                  </a:lnTo>
                  <a:lnTo>
                    <a:pt x="12343" y="10800"/>
                  </a:lnTo>
                  <a:lnTo>
                    <a:pt x="13886" y="16971"/>
                  </a:lnTo>
                  <a:lnTo>
                    <a:pt x="12343" y="16971"/>
                  </a:lnTo>
                  <a:close/>
                  <a:moveTo>
                    <a:pt x="7714" y="9257"/>
                  </a:moveTo>
                  <a:lnTo>
                    <a:pt x="12343" y="9257"/>
                  </a:lnTo>
                  <a:lnTo>
                    <a:pt x="12343" y="6171"/>
                  </a:lnTo>
                  <a:lnTo>
                    <a:pt x="9257" y="4629"/>
                  </a:lnTo>
                  <a:lnTo>
                    <a:pt x="7714" y="4629"/>
                  </a:lnTo>
                  <a:lnTo>
                    <a:pt x="7714" y="9257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sp>
        <p:nvSpPr>
          <p:cNvPr id="3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6611978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6_Blue Title Slide">
    <p:bg>
      <p:bgPr>
        <a:gradFill flip="none" rotWithShape="1">
          <a:gsLst>
            <a:gs pos="33000">
              <a:schemeClr val="accent6"/>
            </a:gs>
            <a:gs pos="78000">
              <a:srgbClr val="156D63"/>
            </a:gs>
          </a:gsLst>
          <a:lin ang="263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Picture 19" descr="Picture 19"/>
          <p:cNvPicPr>
            <a:picLocks noChangeAspect="1"/>
          </p:cNvPicPr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121666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96" name="Rectangle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accent6">
                  <a:alpha val="31000"/>
                </a:schemeClr>
              </a:gs>
              <a:gs pos="89000">
                <a:srgbClr val="156D63">
                  <a:alpha val="78000"/>
                </a:srgbClr>
              </a:gs>
            </a:gsLst>
            <a:lin ang="263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397" name="Rectangle 21"/>
          <p:cNvSpPr/>
          <p:nvPr/>
        </p:nvSpPr>
        <p:spPr>
          <a:xfrm>
            <a:off x="10480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grpSp>
        <p:nvGrpSpPr>
          <p:cNvPr id="411" name="Group 22"/>
          <p:cNvGrpSpPr/>
          <p:nvPr/>
        </p:nvGrpSpPr>
        <p:grpSpPr>
          <a:xfrm>
            <a:off x="11308073" y="6527386"/>
            <a:ext cx="740367" cy="179272"/>
            <a:chOff x="0" y="0"/>
            <a:chExt cx="740366" cy="179271"/>
          </a:xfrm>
        </p:grpSpPr>
        <p:sp>
          <p:nvSpPr>
            <p:cNvPr id="398" name="Freeform 23"/>
            <p:cNvSpPr/>
            <p:nvPr/>
          </p:nvSpPr>
          <p:spPr>
            <a:xfrm>
              <a:off x="-1" y="37251"/>
              <a:ext cx="142021" cy="142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5311" y="0"/>
                  </a:lnTo>
                  <a:lnTo>
                    <a:pt x="5311" y="16289"/>
                  </a:lnTo>
                  <a:lnTo>
                    <a:pt x="21600" y="1628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99" name="Freeform 24"/>
            <p:cNvSpPr/>
            <p:nvPr/>
          </p:nvSpPr>
          <p:spPr>
            <a:xfrm>
              <a:off x="34922" y="4656"/>
              <a:ext cx="142021" cy="139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04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6289" y="21600"/>
                  </a:lnTo>
                  <a:lnTo>
                    <a:pt x="16289" y="5040"/>
                  </a:lnTo>
                  <a:lnTo>
                    <a:pt x="0" y="504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00" name="Freeform 25"/>
            <p:cNvSpPr/>
            <p:nvPr/>
          </p:nvSpPr>
          <p:spPr>
            <a:xfrm>
              <a:off x="216522" y="4656"/>
              <a:ext cx="81487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7897" y="0"/>
                  </a:lnTo>
                  <a:lnTo>
                    <a:pt x="11109" y="10800"/>
                  </a:lnTo>
                  <a:lnTo>
                    <a:pt x="432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320" y="21600"/>
                  </a:lnTo>
                  <a:lnTo>
                    <a:pt x="4320" y="7425"/>
                  </a:lnTo>
                  <a:lnTo>
                    <a:pt x="9874" y="16200"/>
                  </a:lnTo>
                  <a:lnTo>
                    <a:pt x="12343" y="16200"/>
                  </a:lnTo>
                  <a:lnTo>
                    <a:pt x="17897" y="7425"/>
                  </a:lnTo>
                  <a:lnTo>
                    <a:pt x="1789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01" name="Freeform 26"/>
            <p:cNvSpPr/>
            <p:nvPr/>
          </p:nvSpPr>
          <p:spPr>
            <a:xfrm>
              <a:off x="337588" y="4656"/>
              <a:ext cx="13970" cy="745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02" name="Freeform 27"/>
            <p:cNvSpPr/>
            <p:nvPr/>
          </p:nvSpPr>
          <p:spPr>
            <a:xfrm>
              <a:off x="391136" y="4656"/>
              <a:ext cx="72175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14850"/>
                  </a:lnTo>
                  <a:lnTo>
                    <a:pt x="17419" y="14850"/>
                  </a:lnTo>
                  <a:lnTo>
                    <a:pt x="17419" y="17550"/>
                  </a:lnTo>
                  <a:lnTo>
                    <a:pt x="4181" y="17550"/>
                  </a:lnTo>
                  <a:lnTo>
                    <a:pt x="4181" y="4050"/>
                  </a:lnTo>
                  <a:lnTo>
                    <a:pt x="17419" y="4050"/>
                  </a:lnTo>
                  <a:lnTo>
                    <a:pt x="17419" y="6075"/>
                  </a:lnTo>
                  <a:lnTo>
                    <a:pt x="21600" y="675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0925"/>
                  </a:lnTo>
                  <a:lnTo>
                    <a:pt x="2090" y="21600"/>
                  </a:lnTo>
                  <a:lnTo>
                    <a:pt x="19510" y="21600"/>
                  </a:lnTo>
                  <a:lnTo>
                    <a:pt x="21600" y="20925"/>
                  </a:lnTo>
                  <a:lnTo>
                    <a:pt x="21600" y="1957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03" name="Freeform 28"/>
            <p:cNvSpPr/>
            <p:nvPr/>
          </p:nvSpPr>
          <p:spPr>
            <a:xfrm>
              <a:off x="502890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4850" y="12825"/>
                  </a:lnTo>
                  <a:lnTo>
                    <a:pt x="19575" y="12825"/>
                  </a:lnTo>
                  <a:lnTo>
                    <a:pt x="20925" y="12150"/>
                  </a:lnTo>
                  <a:lnTo>
                    <a:pt x="21600" y="10800"/>
                  </a:lnTo>
                  <a:lnTo>
                    <a:pt x="21600" y="2025"/>
                  </a:lnTo>
                  <a:lnTo>
                    <a:pt x="2092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050" y="21600"/>
                  </a:lnTo>
                  <a:lnTo>
                    <a:pt x="4050" y="12825"/>
                  </a:lnTo>
                  <a:lnTo>
                    <a:pt x="9450" y="12825"/>
                  </a:lnTo>
                  <a:lnTo>
                    <a:pt x="16200" y="21600"/>
                  </a:lnTo>
                  <a:lnTo>
                    <a:pt x="21600" y="21600"/>
                  </a:lnTo>
                  <a:close/>
                  <a:moveTo>
                    <a:pt x="4050" y="4050"/>
                  </a:moveTo>
                  <a:lnTo>
                    <a:pt x="16875" y="4050"/>
                  </a:lnTo>
                  <a:lnTo>
                    <a:pt x="16875" y="8775"/>
                  </a:lnTo>
                  <a:lnTo>
                    <a:pt x="4050" y="8775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04" name="Freeform 29"/>
            <p:cNvSpPr/>
            <p:nvPr/>
          </p:nvSpPr>
          <p:spPr>
            <a:xfrm>
              <a:off x="614643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2025"/>
                  </a:lnTo>
                  <a:lnTo>
                    <a:pt x="20925" y="0"/>
                  </a:lnTo>
                  <a:lnTo>
                    <a:pt x="675" y="0"/>
                  </a:lnTo>
                  <a:lnTo>
                    <a:pt x="0" y="2025"/>
                  </a:lnTo>
                  <a:lnTo>
                    <a:pt x="0" y="19575"/>
                  </a:lnTo>
                  <a:lnTo>
                    <a:pt x="675" y="2092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25"/>
                  </a:lnTo>
                  <a:lnTo>
                    <a:pt x="21600" y="19575"/>
                  </a:lnTo>
                  <a:close/>
                  <a:moveTo>
                    <a:pt x="4050" y="4050"/>
                  </a:moveTo>
                  <a:lnTo>
                    <a:pt x="17550" y="4050"/>
                  </a:lnTo>
                  <a:lnTo>
                    <a:pt x="17550" y="17550"/>
                  </a:lnTo>
                  <a:lnTo>
                    <a:pt x="4050" y="17550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05" name="Freeform 30"/>
            <p:cNvSpPr/>
            <p:nvPr/>
          </p:nvSpPr>
          <p:spPr>
            <a:xfrm>
              <a:off x="216522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82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725" y="21600"/>
                  </a:lnTo>
                  <a:lnTo>
                    <a:pt x="4725" y="13091"/>
                  </a:lnTo>
                  <a:lnTo>
                    <a:pt x="17550" y="13091"/>
                  </a:lnTo>
                  <a:lnTo>
                    <a:pt x="17550" y="8509"/>
                  </a:lnTo>
                  <a:lnTo>
                    <a:pt x="4725" y="8509"/>
                  </a:lnTo>
                  <a:lnTo>
                    <a:pt x="4725" y="4582"/>
                  </a:lnTo>
                  <a:lnTo>
                    <a:pt x="21600" y="458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06" name="Freeform 31"/>
            <p:cNvSpPr/>
            <p:nvPr/>
          </p:nvSpPr>
          <p:spPr>
            <a:xfrm>
              <a:off x="311978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  <a:moveTo>
                    <a:pt x="4050" y="4582"/>
                  </a:moveTo>
                  <a:lnTo>
                    <a:pt x="17550" y="4582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458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07" name="Freeform 32"/>
            <p:cNvSpPr/>
            <p:nvPr/>
          </p:nvSpPr>
          <p:spPr>
            <a:xfrm>
              <a:off x="412090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4400"/>
                  </a:lnTo>
                  <a:lnTo>
                    <a:pt x="17550" y="15055"/>
                  </a:lnTo>
                  <a:lnTo>
                    <a:pt x="17550" y="17018"/>
                  </a:lnTo>
                  <a:lnTo>
                    <a:pt x="4725" y="17018"/>
                  </a:lnTo>
                  <a:lnTo>
                    <a:pt x="4725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700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700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08" name="Freeform 33"/>
            <p:cNvSpPr/>
            <p:nvPr/>
          </p:nvSpPr>
          <p:spPr>
            <a:xfrm>
              <a:off x="514531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0"/>
                  </a:lnTo>
                  <a:lnTo>
                    <a:pt x="16875" y="0"/>
                  </a:lnTo>
                  <a:lnTo>
                    <a:pt x="16875" y="17018"/>
                  </a:lnTo>
                  <a:lnTo>
                    <a:pt x="4050" y="17018"/>
                  </a:lnTo>
                  <a:lnTo>
                    <a:pt x="4050" y="0"/>
                  </a:lnTo>
                  <a:lnTo>
                    <a:pt x="0" y="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8900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09" name="Freeform 34"/>
            <p:cNvSpPr/>
            <p:nvPr/>
          </p:nvSpPr>
          <p:spPr>
            <a:xfrm>
              <a:off x="614643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1127"/>
                  </a:lnTo>
                  <a:lnTo>
                    <a:pt x="20925" y="9164"/>
                  </a:lnTo>
                  <a:lnTo>
                    <a:pt x="19575" y="8509"/>
                  </a:lnTo>
                  <a:lnTo>
                    <a:pt x="4050" y="8509"/>
                  </a:lnTo>
                  <a:lnTo>
                    <a:pt x="4050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0473"/>
                  </a:lnTo>
                  <a:lnTo>
                    <a:pt x="675" y="12436"/>
                  </a:lnTo>
                  <a:lnTo>
                    <a:pt x="2025" y="13091"/>
                  </a:lnTo>
                  <a:lnTo>
                    <a:pt x="17550" y="13091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15055"/>
                  </a:lnTo>
                  <a:lnTo>
                    <a:pt x="0" y="1440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10" name="Freeform 35"/>
            <p:cNvSpPr/>
            <p:nvPr/>
          </p:nvSpPr>
          <p:spPr>
            <a:xfrm>
              <a:off x="707771" y="-1"/>
              <a:ext cx="32596" cy="32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6171" y="20057"/>
                  </a:lnTo>
                  <a:lnTo>
                    <a:pt x="3086" y="18514"/>
                  </a:lnTo>
                  <a:lnTo>
                    <a:pt x="0" y="13886"/>
                  </a:lnTo>
                  <a:lnTo>
                    <a:pt x="0" y="6171"/>
                  </a:lnTo>
                  <a:lnTo>
                    <a:pt x="6171" y="0"/>
                  </a:lnTo>
                  <a:lnTo>
                    <a:pt x="13886" y="0"/>
                  </a:lnTo>
                  <a:lnTo>
                    <a:pt x="18514" y="3086"/>
                  </a:lnTo>
                  <a:lnTo>
                    <a:pt x="20057" y="6171"/>
                  </a:lnTo>
                  <a:lnTo>
                    <a:pt x="21600" y="10800"/>
                  </a:lnTo>
                  <a:lnTo>
                    <a:pt x="20057" y="13886"/>
                  </a:lnTo>
                  <a:lnTo>
                    <a:pt x="18514" y="18514"/>
                  </a:lnTo>
                  <a:lnTo>
                    <a:pt x="13886" y="20057"/>
                  </a:lnTo>
                  <a:lnTo>
                    <a:pt x="10800" y="21600"/>
                  </a:lnTo>
                  <a:close/>
                  <a:moveTo>
                    <a:pt x="10800" y="0"/>
                  </a:moveTo>
                  <a:lnTo>
                    <a:pt x="6171" y="1543"/>
                  </a:lnTo>
                  <a:lnTo>
                    <a:pt x="3086" y="3086"/>
                  </a:lnTo>
                  <a:lnTo>
                    <a:pt x="1543" y="6171"/>
                  </a:lnTo>
                  <a:lnTo>
                    <a:pt x="0" y="10800"/>
                  </a:lnTo>
                  <a:lnTo>
                    <a:pt x="3086" y="16971"/>
                  </a:lnTo>
                  <a:lnTo>
                    <a:pt x="6171" y="18514"/>
                  </a:lnTo>
                  <a:lnTo>
                    <a:pt x="10800" y="20057"/>
                  </a:lnTo>
                  <a:lnTo>
                    <a:pt x="16971" y="16971"/>
                  </a:lnTo>
                  <a:lnTo>
                    <a:pt x="20057" y="10800"/>
                  </a:lnTo>
                  <a:lnTo>
                    <a:pt x="18514" y="6171"/>
                  </a:lnTo>
                  <a:lnTo>
                    <a:pt x="16971" y="3086"/>
                  </a:lnTo>
                  <a:lnTo>
                    <a:pt x="10800" y="0"/>
                  </a:lnTo>
                  <a:close/>
                  <a:moveTo>
                    <a:pt x="12343" y="16971"/>
                  </a:moveTo>
                  <a:lnTo>
                    <a:pt x="10800" y="10800"/>
                  </a:lnTo>
                  <a:lnTo>
                    <a:pt x="7714" y="10800"/>
                  </a:lnTo>
                  <a:lnTo>
                    <a:pt x="7714" y="16971"/>
                  </a:lnTo>
                  <a:lnTo>
                    <a:pt x="6171" y="16971"/>
                  </a:lnTo>
                  <a:lnTo>
                    <a:pt x="6171" y="3086"/>
                  </a:lnTo>
                  <a:lnTo>
                    <a:pt x="10800" y="3086"/>
                  </a:lnTo>
                  <a:lnTo>
                    <a:pt x="13886" y="4629"/>
                  </a:lnTo>
                  <a:lnTo>
                    <a:pt x="13886" y="9257"/>
                  </a:lnTo>
                  <a:lnTo>
                    <a:pt x="12343" y="10800"/>
                  </a:lnTo>
                  <a:lnTo>
                    <a:pt x="13886" y="16971"/>
                  </a:lnTo>
                  <a:lnTo>
                    <a:pt x="12343" y="16971"/>
                  </a:lnTo>
                  <a:close/>
                  <a:moveTo>
                    <a:pt x="7714" y="9257"/>
                  </a:moveTo>
                  <a:lnTo>
                    <a:pt x="12343" y="9257"/>
                  </a:lnTo>
                  <a:lnTo>
                    <a:pt x="12343" y="6171"/>
                  </a:lnTo>
                  <a:lnTo>
                    <a:pt x="9257" y="4629"/>
                  </a:lnTo>
                  <a:lnTo>
                    <a:pt x="7714" y="4629"/>
                  </a:lnTo>
                  <a:lnTo>
                    <a:pt x="7714" y="925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sp>
        <p:nvSpPr>
          <p:cNvPr id="4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573842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36_Section Slide -2">
    <p:bg>
      <p:bgPr>
        <a:gradFill flip="none" rotWithShape="1">
          <a:gsLst>
            <a:gs pos="27000">
              <a:schemeClr val="accent2"/>
            </a:gs>
            <a:gs pos="67000">
              <a:srgbClr val="571C82"/>
            </a:gs>
          </a:gsLst>
          <a:lin ang="263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Picture 43" descr="Picture 43"/>
          <p:cNvPicPr>
            <a:picLocks noChangeAspect="1"/>
          </p:cNvPicPr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121666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Rectangle 4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8000">
                <a:srgbClr val="AE6BDF">
                  <a:alpha val="48000"/>
                </a:srgbClr>
              </a:gs>
              <a:gs pos="84000">
                <a:srgbClr val="3A1257">
                  <a:alpha val="75000"/>
                </a:srgbClr>
              </a:gs>
            </a:gsLst>
            <a:lin ang="263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21" name="Rectangle 44"/>
          <p:cNvSpPr/>
          <p:nvPr/>
        </p:nvSpPr>
        <p:spPr>
          <a:xfrm>
            <a:off x="10480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grpSp>
        <p:nvGrpSpPr>
          <p:cNvPr id="435" name="Group 28"/>
          <p:cNvGrpSpPr/>
          <p:nvPr/>
        </p:nvGrpSpPr>
        <p:grpSpPr>
          <a:xfrm>
            <a:off x="11308073" y="6527386"/>
            <a:ext cx="740367" cy="179272"/>
            <a:chOff x="0" y="0"/>
            <a:chExt cx="740366" cy="179271"/>
          </a:xfrm>
        </p:grpSpPr>
        <p:sp>
          <p:nvSpPr>
            <p:cNvPr id="422" name="Freeform 5"/>
            <p:cNvSpPr/>
            <p:nvPr/>
          </p:nvSpPr>
          <p:spPr>
            <a:xfrm>
              <a:off x="-1" y="37251"/>
              <a:ext cx="142021" cy="142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5311" y="0"/>
                  </a:lnTo>
                  <a:lnTo>
                    <a:pt x="5311" y="16289"/>
                  </a:lnTo>
                  <a:lnTo>
                    <a:pt x="21600" y="1628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23" name="Freeform 6"/>
            <p:cNvSpPr/>
            <p:nvPr/>
          </p:nvSpPr>
          <p:spPr>
            <a:xfrm>
              <a:off x="34922" y="4656"/>
              <a:ext cx="142021" cy="139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04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6289" y="21600"/>
                  </a:lnTo>
                  <a:lnTo>
                    <a:pt x="16289" y="5040"/>
                  </a:lnTo>
                  <a:lnTo>
                    <a:pt x="0" y="504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24" name="Freeform 7"/>
            <p:cNvSpPr/>
            <p:nvPr/>
          </p:nvSpPr>
          <p:spPr>
            <a:xfrm>
              <a:off x="216522" y="4656"/>
              <a:ext cx="81487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7897" y="0"/>
                  </a:lnTo>
                  <a:lnTo>
                    <a:pt x="11109" y="10800"/>
                  </a:lnTo>
                  <a:lnTo>
                    <a:pt x="432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320" y="21600"/>
                  </a:lnTo>
                  <a:lnTo>
                    <a:pt x="4320" y="7425"/>
                  </a:lnTo>
                  <a:lnTo>
                    <a:pt x="9874" y="16200"/>
                  </a:lnTo>
                  <a:lnTo>
                    <a:pt x="12343" y="16200"/>
                  </a:lnTo>
                  <a:lnTo>
                    <a:pt x="17897" y="7425"/>
                  </a:lnTo>
                  <a:lnTo>
                    <a:pt x="1789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25" name="Freeform 8"/>
            <p:cNvSpPr/>
            <p:nvPr/>
          </p:nvSpPr>
          <p:spPr>
            <a:xfrm>
              <a:off x="337588" y="4656"/>
              <a:ext cx="13970" cy="745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26" name="Freeform 9"/>
            <p:cNvSpPr/>
            <p:nvPr/>
          </p:nvSpPr>
          <p:spPr>
            <a:xfrm>
              <a:off x="391136" y="4656"/>
              <a:ext cx="72175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14850"/>
                  </a:lnTo>
                  <a:lnTo>
                    <a:pt x="17419" y="14850"/>
                  </a:lnTo>
                  <a:lnTo>
                    <a:pt x="17419" y="17550"/>
                  </a:lnTo>
                  <a:lnTo>
                    <a:pt x="4181" y="17550"/>
                  </a:lnTo>
                  <a:lnTo>
                    <a:pt x="4181" y="4050"/>
                  </a:lnTo>
                  <a:lnTo>
                    <a:pt x="17419" y="4050"/>
                  </a:lnTo>
                  <a:lnTo>
                    <a:pt x="17419" y="6075"/>
                  </a:lnTo>
                  <a:lnTo>
                    <a:pt x="21600" y="675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0925"/>
                  </a:lnTo>
                  <a:lnTo>
                    <a:pt x="2090" y="21600"/>
                  </a:lnTo>
                  <a:lnTo>
                    <a:pt x="19510" y="21600"/>
                  </a:lnTo>
                  <a:lnTo>
                    <a:pt x="21600" y="20925"/>
                  </a:lnTo>
                  <a:lnTo>
                    <a:pt x="21600" y="1957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27" name="Freeform 10"/>
            <p:cNvSpPr/>
            <p:nvPr/>
          </p:nvSpPr>
          <p:spPr>
            <a:xfrm>
              <a:off x="502890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4850" y="12825"/>
                  </a:lnTo>
                  <a:lnTo>
                    <a:pt x="19575" y="12825"/>
                  </a:lnTo>
                  <a:lnTo>
                    <a:pt x="20925" y="12150"/>
                  </a:lnTo>
                  <a:lnTo>
                    <a:pt x="21600" y="10800"/>
                  </a:lnTo>
                  <a:lnTo>
                    <a:pt x="21600" y="2025"/>
                  </a:lnTo>
                  <a:lnTo>
                    <a:pt x="2092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050" y="21600"/>
                  </a:lnTo>
                  <a:lnTo>
                    <a:pt x="4050" y="12825"/>
                  </a:lnTo>
                  <a:lnTo>
                    <a:pt x="9450" y="12825"/>
                  </a:lnTo>
                  <a:lnTo>
                    <a:pt x="16200" y="21600"/>
                  </a:lnTo>
                  <a:lnTo>
                    <a:pt x="21600" y="21600"/>
                  </a:lnTo>
                  <a:close/>
                  <a:moveTo>
                    <a:pt x="4050" y="4050"/>
                  </a:moveTo>
                  <a:lnTo>
                    <a:pt x="16875" y="4050"/>
                  </a:lnTo>
                  <a:lnTo>
                    <a:pt x="16875" y="8775"/>
                  </a:lnTo>
                  <a:lnTo>
                    <a:pt x="4050" y="8775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28" name="Freeform 11"/>
            <p:cNvSpPr/>
            <p:nvPr/>
          </p:nvSpPr>
          <p:spPr>
            <a:xfrm>
              <a:off x="614643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2025"/>
                  </a:lnTo>
                  <a:lnTo>
                    <a:pt x="20925" y="0"/>
                  </a:lnTo>
                  <a:lnTo>
                    <a:pt x="675" y="0"/>
                  </a:lnTo>
                  <a:lnTo>
                    <a:pt x="0" y="2025"/>
                  </a:lnTo>
                  <a:lnTo>
                    <a:pt x="0" y="19575"/>
                  </a:lnTo>
                  <a:lnTo>
                    <a:pt x="675" y="2092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25"/>
                  </a:lnTo>
                  <a:lnTo>
                    <a:pt x="21600" y="19575"/>
                  </a:lnTo>
                  <a:close/>
                  <a:moveTo>
                    <a:pt x="4050" y="4050"/>
                  </a:moveTo>
                  <a:lnTo>
                    <a:pt x="17550" y="4050"/>
                  </a:lnTo>
                  <a:lnTo>
                    <a:pt x="17550" y="17550"/>
                  </a:lnTo>
                  <a:lnTo>
                    <a:pt x="4050" y="17550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29" name="Freeform 12"/>
            <p:cNvSpPr/>
            <p:nvPr/>
          </p:nvSpPr>
          <p:spPr>
            <a:xfrm>
              <a:off x="216522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82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725" y="21600"/>
                  </a:lnTo>
                  <a:lnTo>
                    <a:pt x="4725" y="13091"/>
                  </a:lnTo>
                  <a:lnTo>
                    <a:pt x="17550" y="13091"/>
                  </a:lnTo>
                  <a:lnTo>
                    <a:pt x="17550" y="8509"/>
                  </a:lnTo>
                  <a:lnTo>
                    <a:pt x="4725" y="8509"/>
                  </a:lnTo>
                  <a:lnTo>
                    <a:pt x="4725" y="4582"/>
                  </a:lnTo>
                  <a:lnTo>
                    <a:pt x="21600" y="458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30" name="Freeform 13"/>
            <p:cNvSpPr/>
            <p:nvPr/>
          </p:nvSpPr>
          <p:spPr>
            <a:xfrm>
              <a:off x="311978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  <a:moveTo>
                    <a:pt x="4050" y="4582"/>
                  </a:moveTo>
                  <a:lnTo>
                    <a:pt x="17550" y="4582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458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31" name="Freeform 14"/>
            <p:cNvSpPr/>
            <p:nvPr/>
          </p:nvSpPr>
          <p:spPr>
            <a:xfrm>
              <a:off x="412090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4400"/>
                  </a:lnTo>
                  <a:lnTo>
                    <a:pt x="17550" y="15055"/>
                  </a:lnTo>
                  <a:lnTo>
                    <a:pt x="17550" y="17018"/>
                  </a:lnTo>
                  <a:lnTo>
                    <a:pt x="4725" y="17018"/>
                  </a:lnTo>
                  <a:lnTo>
                    <a:pt x="4725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700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700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32" name="Freeform 15"/>
            <p:cNvSpPr/>
            <p:nvPr/>
          </p:nvSpPr>
          <p:spPr>
            <a:xfrm>
              <a:off x="514531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0"/>
                  </a:lnTo>
                  <a:lnTo>
                    <a:pt x="16875" y="0"/>
                  </a:lnTo>
                  <a:lnTo>
                    <a:pt x="16875" y="17018"/>
                  </a:lnTo>
                  <a:lnTo>
                    <a:pt x="4050" y="17018"/>
                  </a:lnTo>
                  <a:lnTo>
                    <a:pt x="4050" y="0"/>
                  </a:lnTo>
                  <a:lnTo>
                    <a:pt x="0" y="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8900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33" name="Freeform 16"/>
            <p:cNvSpPr/>
            <p:nvPr/>
          </p:nvSpPr>
          <p:spPr>
            <a:xfrm>
              <a:off x="614643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1127"/>
                  </a:lnTo>
                  <a:lnTo>
                    <a:pt x="20925" y="9164"/>
                  </a:lnTo>
                  <a:lnTo>
                    <a:pt x="19575" y="8509"/>
                  </a:lnTo>
                  <a:lnTo>
                    <a:pt x="4050" y="8509"/>
                  </a:lnTo>
                  <a:lnTo>
                    <a:pt x="4050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0473"/>
                  </a:lnTo>
                  <a:lnTo>
                    <a:pt x="675" y="12436"/>
                  </a:lnTo>
                  <a:lnTo>
                    <a:pt x="2025" y="13091"/>
                  </a:lnTo>
                  <a:lnTo>
                    <a:pt x="17550" y="13091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15055"/>
                  </a:lnTo>
                  <a:lnTo>
                    <a:pt x="0" y="1440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34" name="Freeform 17"/>
            <p:cNvSpPr/>
            <p:nvPr/>
          </p:nvSpPr>
          <p:spPr>
            <a:xfrm>
              <a:off x="707771" y="-1"/>
              <a:ext cx="32596" cy="32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6171" y="20057"/>
                  </a:lnTo>
                  <a:lnTo>
                    <a:pt x="3086" y="18514"/>
                  </a:lnTo>
                  <a:lnTo>
                    <a:pt x="0" y="13886"/>
                  </a:lnTo>
                  <a:lnTo>
                    <a:pt x="0" y="6171"/>
                  </a:lnTo>
                  <a:lnTo>
                    <a:pt x="6171" y="0"/>
                  </a:lnTo>
                  <a:lnTo>
                    <a:pt x="13886" y="0"/>
                  </a:lnTo>
                  <a:lnTo>
                    <a:pt x="18514" y="3086"/>
                  </a:lnTo>
                  <a:lnTo>
                    <a:pt x="20057" y="6171"/>
                  </a:lnTo>
                  <a:lnTo>
                    <a:pt x="21600" y="10800"/>
                  </a:lnTo>
                  <a:lnTo>
                    <a:pt x="20057" y="13886"/>
                  </a:lnTo>
                  <a:lnTo>
                    <a:pt x="18514" y="18514"/>
                  </a:lnTo>
                  <a:lnTo>
                    <a:pt x="13886" y="20057"/>
                  </a:lnTo>
                  <a:lnTo>
                    <a:pt x="10800" y="21600"/>
                  </a:lnTo>
                  <a:close/>
                  <a:moveTo>
                    <a:pt x="10800" y="0"/>
                  </a:moveTo>
                  <a:lnTo>
                    <a:pt x="6171" y="1543"/>
                  </a:lnTo>
                  <a:lnTo>
                    <a:pt x="3086" y="3086"/>
                  </a:lnTo>
                  <a:lnTo>
                    <a:pt x="1543" y="6171"/>
                  </a:lnTo>
                  <a:lnTo>
                    <a:pt x="0" y="10800"/>
                  </a:lnTo>
                  <a:lnTo>
                    <a:pt x="3086" y="16971"/>
                  </a:lnTo>
                  <a:lnTo>
                    <a:pt x="6171" y="18514"/>
                  </a:lnTo>
                  <a:lnTo>
                    <a:pt x="10800" y="20057"/>
                  </a:lnTo>
                  <a:lnTo>
                    <a:pt x="16971" y="16971"/>
                  </a:lnTo>
                  <a:lnTo>
                    <a:pt x="20057" y="10800"/>
                  </a:lnTo>
                  <a:lnTo>
                    <a:pt x="18514" y="6171"/>
                  </a:lnTo>
                  <a:lnTo>
                    <a:pt x="16971" y="3086"/>
                  </a:lnTo>
                  <a:lnTo>
                    <a:pt x="10800" y="0"/>
                  </a:lnTo>
                  <a:close/>
                  <a:moveTo>
                    <a:pt x="12343" y="16971"/>
                  </a:moveTo>
                  <a:lnTo>
                    <a:pt x="10800" y="10800"/>
                  </a:lnTo>
                  <a:lnTo>
                    <a:pt x="7714" y="10800"/>
                  </a:lnTo>
                  <a:lnTo>
                    <a:pt x="7714" y="16971"/>
                  </a:lnTo>
                  <a:lnTo>
                    <a:pt x="6171" y="16971"/>
                  </a:lnTo>
                  <a:lnTo>
                    <a:pt x="6171" y="3086"/>
                  </a:lnTo>
                  <a:lnTo>
                    <a:pt x="10800" y="3086"/>
                  </a:lnTo>
                  <a:lnTo>
                    <a:pt x="13886" y="4629"/>
                  </a:lnTo>
                  <a:lnTo>
                    <a:pt x="13886" y="9257"/>
                  </a:lnTo>
                  <a:lnTo>
                    <a:pt x="12343" y="10800"/>
                  </a:lnTo>
                  <a:lnTo>
                    <a:pt x="13886" y="16971"/>
                  </a:lnTo>
                  <a:lnTo>
                    <a:pt x="12343" y="16971"/>
                  </a:lnTo>
                  <a:close/>
                  <a:moveTo>
                    <a:pt x="7714" y="9257"/>
                  </a:moveTo>
                  <a:lnTo>
                    <a:pt x="12343" y="9257"/>
                  </a:lnTo>
                  <a:lnTo>
                    <a:pt x="12343" y="6171"/>
                  </a:lnTo>
                  <a:lnTo>
                    <a:pt x="9257" y="4629"/>
                  </a:lnTo>
                  <a:lnTo>
                    <a:pt x="7714" y="4629"/>
                  </a:lnTo>
                  <a:lnTo>
                    <a:pt x="7714" y="925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sp>
        <p:nvSpPr>
          <p:cNvPr id="4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28339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45_Section Slide -2">
    <p:bg>
      <p:bgPr>
        <a:gradFill flip="none" rotWithShape="1">
          <a:gsLst>
            <a:gs pos="29000">
              <a:schemeClr val="accent1"/>
            </a:gs>
            <a:gs pos="60000">
              <a:srgbClr val="951176"/>
            </a:gs>
          </a:gsLst>
          <a:lin ang="263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Picture 43" descr="Picture 43"/>
          <p:cNvPicPr>
            <a:picLocks noChangeAspect="1"/>
          </p:cNvPicPr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121666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44" name="Rectangle 4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4000">
                <a:schemeClr val="accent1">
                  <a:alpha val="40000"/>
                </a:schemeClr>
              </a:gs>
              <a:gs pos="79000">
                <a:srgbClr val="630B4E">
                  <a:alpha val="76000"/>
                </a:srgbClr>
              </a:gs>
            </a:gsLst>
            <a:lin ang="263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45" name="Rectangle 44"/>
          <p:cNvSpPr/>
          <p:nvPr/>
        </p:nvSpPr>
        <p:spPr>
          <a:xfrm>
            <a:off x="10480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grpSp>
        <p:nvGrpSpPr>
          <p:cNvPr id="459" name="Group 28"/>
          <p:cNvGrpSpPr/>
          <p:nvPr/>
        </p:nvGrpSpPr>
        <p:grpSpPr>
          <a:xfrm>
            <a:off x="11308073" y="6527386"/>
            <a:ext cx="740367" cy="179272"/>
            <a:chOff x="0" y="0"/>
            <a:chExt cx="740366" cy="179271"/>
          </a:xfrm>
        </p:grpSpPr>
        <p:sp>
          <p:nvSpPr>
            <p:cNvPr id="446" name="Freeform 5"/>
            <p:cNvSpPr/>
            <p:nvPr/>
          </p:nvSpPr>
          <p:spPr>
            <a:xfrm>
              <a:off x="-1" y="37251"/>
              <a:ext cx="142021" cy="142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5311" y="0"/>
                  </a:lnTo>
                  <a:lnTo>
                    <a:pt x="5311" y="16289"/>
                  </a:lnTo>
                  <a:lnTo>
                    <a:pt x="21600" y="1628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47" name="Freeform 6"/>
            <p:cNvSpPr/>
            <p:nvPr/>
          </p:nvSpPr>
          <p:spPr>
            <a:xfrm>
              <a:off x="34922" y="4656"/>
              <a:ext cx="142021" cy="139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04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6289" y="21600"/>
                  </a:lnTo>
                  <a:lnTo>
                    <a:pt x="16289" y="5040"/>
                  </a:lnTo>
                  <a:lnTo>
                    <a:pt x="0" y="504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48" name="Freeform 7"/>
            <p:cNvSpPr/>
            <p:nvPr/>
          </p:nvSpPr>
          <p:spPr>
            <a:xfrm>
              <a:off x="216522" y="4656"/>
              <a:ext cx="81487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7897" y="0"/>
                  </a:lnTo>
                  <a:lnTo>
                    <a:pt x="11109" y="10800"/>
                  </a:lnTo>
                  <a:lnTo>
                    <a:pt x="432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320" y="21600"/>
                  </a:lnTo>
                  <a:lnTo>
                    <a:pt x="4320" y="7425"/>
                  </a:lnTo>
                  <a:lnTo>
                    <a:pt x="9874" y="16200"/>
                  </a:lnTo>
                  <a:lnTo>
                    <a:pt x="12343" y="16200"/>
                  </a:lnTo>
                  <a:lnTo>
                    <a:pt x="17897" y="7425"/>
                  </a:lnTo>
                  <a:lnTo>
                    <a:pt x="1789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49" name="Freeform 8"/>
            <p:cNvSpPr/>
            <p:nvPr/>
          </p:nvSpPr>
          <p:spPr>
            <a:xfrm>
              <a:off x="337588" y="4656"/>
              <a:ext cx="13970" cy="745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50" name="Freeform 9"/>
            <p:cNvSpPr/>
            <p:nvPr/>
          </p:nvSpPr>
          <p:spPr>
            <a:xfrm>
              <a:off x="391136" y="4656"/>
              <a:ext cx="72175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14850"/>
                  </a:lnTo>
                  <a:lnTo>
                    <a:pt x="17419" y="14850"/>
                  </a:lnTo>
                  <a:lnTo>
                    <a:pt x="17419" y="17550"/>
                  </a:lnTo>
                  <a:lnTo>
                    <a:pt x="4181" y="17550"/>
                  </a:lnTo>
                  <a:lnTo>
                    <a:pt x="4181" y="4050"/>
                  </a:lnTo>
                  <a:lnTo>
                    <a:pt x="17419" y="4050"/>
                  </a:lnTo>
                  <a:lnTo>
                    <a:pt x="17419" y="6075"/>
                  </a:lnTo>
                  <a:lnTo>
                    <a:pt x="21600" y="675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0925"/>
                  </a:lnTo>
                  <a:lnTo>
                    <a:pt x="2090" y="21600"/>
                  </a:lnTo>
                  <a:lnTo>
                    <a:pt x="19510" y="21600"/>
                  </a:lnTo>
                  <a:lnTo>
                    <a:pt x="21600" y="20925"/>
                  </a:lnTo>
                  <a:lnTo>
                    <a:pt x="21600" y="1957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51" name="Freeform 10"/>
            <p:cNvSpPr/>
            <p:nvPr/>
          </p:nvSpPr>
          <p:spPr>
            <a:xfrm>
              <a:off x="502890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4850" y="12825"/>
                  </a:lnTo>
                  <a:lnTo>
                    <a:pt x="19575" y="12825"/>
                  </a:lnTo>
                  <a:lnTo>
                    <a:pt x="20925" y="12150"/>
                  </a:lnTo>
                  <a:lnTo>
                    <a:pt x="21600" y="10800"/>
                  </a:lnTo>
                  <a:lnTo>
                    <a:pt x="21600" y="2025"/>
                  </a:lnTo>
                  <a:lnTo>
                    <a:pt x="2092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050" y="21600"/>
                  </a:lnTo>
                  <a:lnTo>
                    <a:pt x="4050" y="12825"/>
                  </a:lnTo>
                  <a:lnTo>
                    <a:pt x="9450" y="12825"/>
                  </a:lnTo>
                  <a:lnTo>
                    <a:pt x="16200" y="21600"/>
                  </a:lnTo>
                  <a:lnTo>
                    <a:pt x="21600" y="21600"/>
                  </a:lnTo>
                  <a:close/>
                  <a:moveTo>
                    <a:pt x="4050" y="4050"/>
                  </a:moveTo>
                  <a:lnTo>
                    <a:pt x="16875" y="4050"/>
                  </a:lnTo>
                  <a:lnTo>
                    <a:pt x="16875" y="8775"/>
                  </a:lnTo>
                  <a:lnTo>
                    <a:pt x="4050" y="8775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52" name="Freeform 11"/>
            <p:cNvSpPr/>
            <p:nvPr/>
          </p:nvSpPr>
          <p:spPr>
            <a:xfrm>
              <a:off x="614643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2025"/>
                  </a:lnTo>
                  <a:lnTo>
                    <a:pt x="20925" y="0"/>
                  </a:lnTo>
                  <a:lnTo>
                    <a:pt x="675" y="0"/>
                  </a:lnTo>
                  <a:lnTo>
                    <a:pt x="0" y="2025"/>
                  </a:lnTo>
                  <a:lnTo>
                    <a:pt x="0" y="19575"/>
                  </a:lnTo>
                  <a:lnTo>
                    <a:pt x="675" y="2092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25"/>
                  </a:lnTo>
                  <a:lnTo>
                    <a:pt x="21600" y="19575"/>
                  </a:lnTo>
                  <a:close/>
                  <a:moveTo>
                    <a:pt x="4050" y="4050"/>
                  </a:moveTo>
                  <a:lnTo>
                    <a:pt x="17550" y="4050"/>
                  </a:lnTo>
                  <a:lnTo>
                    <a:pt x="17550" y="17550"/>
                  </a:lnTo>
                  <a:lnTo>
                    <a:pt x="4050" y="17550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53" name="Freeform 12"/>
            <p:cNvSpPr/>
            <p:nvPr/>
          </p:nvSpPr>
          <p:spPr>
            <a:xfrm>
              <a:off x="216522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82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725" y="21600"/>
                  </a:lnTo>
                  <a:lnTo>
                    <a:pt x="4725" y="13091"/>
                  </a:lnTo>
                  <a:lnTo>
                    <a:pt x="17550" y="13091"/>
                  </a:lnTo>
                  <a:lnTo>
                    <a:pt x="17550" y="8509"/>
                  </a:lnTo>
                  <a:lnTo>
                    <a:pt x="4725" y="8509"/>
                  </a:lnTo>
                  <a:lnTo>
                    <a:pt x="4725" y="4582"/>
                  </a:lnTo>
                  <a:lnTo>
                    <a:pt x="21600" y="458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54" name="Freeform 13"/>
            <p:cNvSpPr/>
            <p:nvPr/>
          </p:nvSpPr>
          <p:spPr>
            <a:xfrm>
              <a:off x="311978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  <a:moveTo>
                    <a:pt x="4050" y="4582"/>
                  </a:moveTo>
                  <a:lnTo>
                    <a:pt x="17550" y="4582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458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55" name="Freeform 14"/>
            <p:cNvSpPr/>
            <p:nvPr/>
          </p:nvSpPr>
          <p:spPr>
            <a:xfrm>
              <a:off x="412090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4400"/>
                  </a:lnTo>
                  <a:lnTo>
                    <a:pt x="17550" y="15055"/>
                  </a:lnTo>
                  <a:lnTo>
                    <a:pt x="17550" y="17018"/>
                  </a:lnTo>
                  <a:lnTo>
                    <a:pt x="4725" y="17018"/>
                  </a:lnTo>
                  <a:lnTo>
                    <a:pt x="4725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700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700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56" name="Freeform 15"/>
            <p:cNvSpPr/>
            <p:nvPr/>
          </p:nvSpPr>
          <p:spPr>
            <a:xfrm>
              <a:off x="514531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0"/>
                  </a:lnTo>
                  <a:lnTo>
                    <a:pt x="16875" y="0"/>
                  </a:lnTo>
                  <a:lnTo>
                    <a:pt x="16875" y="17018"/>
                  </a:lnTo>
                  <a:lnTo>
                    <a:pt x="4050" y="17018"/>
                  </a:lnTo>
                  <a:lnTo>
                    <a:pt x="4050" y="0"/>
                  </a:lnTo>
                  <a:lnTo>
                    <a:pt x="0" y="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8900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57" name="Freeform 16"/>
            <p:cNvSpPr/>
            <p:nvPr/>
          </p:nvSpPr>
          <p:spPr>
            <a:xfrm>
              <a:off x="614643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1127"/>
                  </a:lnTo>
                  <a:lnTo>
                    <a:pt x="20925" y="9164"/>
                  </a:lnTo>
                  <a:lnTo>
                    <a:pt x="19575" y="8509"/>
                  </a:lnTo>
                  <a:lnTo>
                    <a:pt x="4050" y="8509"/>
                  </a:lnTo>
                  <a:lnTo>
                    <a:pt x="4050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0473"/>
                  </a:lnTo>
                  <a:lnTo>
                    <a:pt x="675" y="12436"/>
                  </a:lnTo>
                  <a:lnTo>
                    <a:pt x="2025" y="13091"/>
                  </a:lnTo>
                  <a:lnTo>
                    <a:pt x="17550" y="13091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15055"/>
                  </a:lnTo>
                  <a:lnTo>
                    <a:pt x="0" y="1440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58" name="Freeform 17"/>
            <p:cNvSpPr/>
            <p:nvPr/>
          </p:nvSpPr>
          <p:spPr>
            <a:xfrm>
              <a:off x="707771" y="-1"/>
              <a:ext cx="32596" cy="32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6171" y="20057"/>
                  </a:lnTo>
                  <a:lnTo>
                    <a:pt x="3086" y="18514"/>
                  </a:lnTo>
                  <a:lnTo>
                    <a:pt x="0" y="13886"/>
                  </a:lnTo>
                  <a:lnTo>
                    <a:pt x="0" y="6171"/>
                  </a:lnTo>
                  <a:lnTo>
                    <a:pt x="6171" y="0"/>
                  </a:lnTo>
                  <a:lnTo>
                    <a:pt x="13886" y="0"/>
                  </a:lnTo>
                  <a:lnTo>
                    <a:pt x="18514" y="3086"/>
                  </a:lnTo>
                  <a:lnTo>
                    <a:pt x="20057" y="6171"/>
                  </a:lnTo>
                  <a:lnTo>
                    <a:pt x="21600" y="10800"/>
                  </a:lnTo>
                  <a:lnTo>
                    <a:pt x="20057" y="13886"/>
                  </a:lnTo>
                  <a:lnTo>
                    <a:pt x="18514" y="18514"/>
                  </a:lnTo>
                  <a:lnTo>
                    <a:pt x="13886" y="20057"/>
                  </a:lnTo>
                  <a:lnTo>
                    <a:pt x="10800" y="21600"/>
                  </a:lnTo>
                  <a:close/>
                  <a:moveTo>
                    <a:pt x="10800" y="0"/>
                  </a:moveTo>
                  <a:lnTo>
                    <a:pt x="6171" y="1543"/>
                  </a:lnTo>
                  <a:lnTo>
                    <a:pt x="3086" y="3086"/>
                  </a:lnTo>
                  <a:lnTo>
                    <a:pt x="1543" y="6171"/>
                  </a:lnTo>
                  <a:lnTo>
                    <a:pt x="0" y="10800"/>
                  </a:lnTo>
                  <a:lnTo>
                    <a:pt x="3086" y="16971"/>
                  </a:lnTo>
                  <a:lnTo>
                    <a:pt x="6171" y="18514"/>
                  </a:lnTo>
                  <a:lnTo>
                    <a:pt x="10800" y="20057"/>
                  </a:lnTo>
                  <a:lnTo>
                    <a:pt x="16971" y="16971"/>
                  </a:lnTo>
                  <a:lnTo>
                    <a:pt x="20057" y="10800"/>
                  </a:lnTo>
                  <a:lnTo>
                    <a:pt x="18514" y="6171"/>
                  </a:lnTo>
                  <a:lnTo>
                    <a:pt x="16971" y="3086"/>
                  </a:lnTo>
                  <a:lnTo>
                    <a:pt x="10800" y="0"/>
                  </a:lnTo>
                  <a:close/>
                  <a:moveTo>
                    <a:pt x="12343" y="16971"/>
                  </a:moveTo>
                  <a:lnTo>
                    <a:pt x="10800" y="10800"/>
                  </a:lnTo>
                  <a:lnTo>
                    <a:pt x="7714" y="10800"/>
                  </a:lnTo>
                  <a:lnTo>
                    <a:pt x="7714" y="16971"/>
                  </a:lnTo>
                  <a:lnTo>
                    <a:pt x="6171" y="16971"/>
                  </a:lnTo>
                  <a:lnTo>
                    <a:pt x="6171" y="3086"/>
                  </a:lnTo>
                  <a:lnTo>
                    <a:pt x="10800" y="3086"/>
                  </a:lnTo>
                  <a:lnTo>
                    <a:pt x="13886" y="4629"/>
                  </a:lnTo>
                  <a:lnTo>
                    <a:pt x="13886" y="9257"/>
                  </a:lnTo>
                  <a:lnTo>
                    <a:pt x="12343" y="10800"/>
                  </a:lnTo>
                  <a:lnTo>
                    <a:pt x="13886" y="16971"/>
                  </a:lnTo>
                  <a:lnTo>
                    <a:pt x="12343" y="16971"/>
                  </a:lnTo>
                  <a:close/>
                  <a:moveTo>
                    <a:pt x="7714" y="9257"/>
                  </a:moveTo>
                  <a:lnTo>
                    <a:pt x="12343" y="9257"/>
                  </a:lnTo>
                  <a:lnTo>
                    <a:pt x="12343" y="6171"/>
                  </a:lnTo>
                  <a:lnTo>
                    <a:pt x="9257" y="4629"/>
                  </a:lnTo>
                  <a:lnTo>
                    <a:pt x="7714" y="4629"/>
                  </a:lnTo>
                  <a:lnTo>
                    <a:pt x="7714" y="925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sp>
        <p:nvSpPr>
          <p:cNvPr id="4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190634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37_Section Slide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43" descr="Picture 43"/>
          <p:cNvPicPr>
            <a:picLocks noChangeAspect="1"/>
          </p:cNvPicPr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121666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Rectangle 4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2000">
                <a:schemeClr val="accent4">
                  <a:alpha val="60000"/>
                </a:schemeClr>
              </a:gs>
              <a:gs pos="68000">
                <a:srgbClr val="114E91">
                  <a:alpha val="78000"/>
                </a:srgbClr>
              </a:gs>
            </a:gsLst>
            <a:lin ang="27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56" name="Rectangle 44"/>
          <p:cNvSpPr/>
          <p:nvPr/>
        </p:nvSpPr>
        <p:spPr>
          <a:xfrm>
            <a:off x="10480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grpSp>
        <p:nvGrpSpPr>
          <p:cNvPr id="70" name="Group 22"/>
          <p:cNvGrpSpPr/>
          <p:nvPr/>
        </p:nvGrpSpPr>
        <p:grpSpPr>
          <a:xfrm>
            <a:off x="1174132" y="4219307"/>
            <a:ext cx="3707507" cy="897730"/>
            <a:chOff x="0" y="0"/>
            <a:chExt cx="3707506" cy="897729"/>
          </a:xfrm>
        </p:grpSpPr>
        <p:sp>
          <p:nvSpPr>
            <p:cNvPr id="57" name="Freeform 5"/>
            <p:cNvSpPr/>
            <p:nvPr/>
          </p:nvSpPr>
          <p:spPr>
            <a:xfrm>
              <a:off x="0" y="186541"/>
              <a:ext cx="711189" cy="711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5311" y="0"/>
                  </a:lnTo>
                  <a:lnTo>
                    <a:pt x="5311" y="16289"/>
                  </a:lnTo>
                  <a:lnTo>
                    <a:pt x="21600" y="1628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58" name="Freeform 6"/>
            <p:cNvSpPr/>
            <p:nvPr/>
          </p:nvSpPr>
          <p:spPr>
            <a:xfrm>
              <a:off x="174882" y="23317"/>
              <a:ext cx="711189" cy="699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04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6289" y="21600"/>
                  </a:lnTo>
                  <a:lnTo>
                    <a:pt x="16289" y="5040"/>
                  </a:lnTo>
                  <a:lnTo>
                    <a:pt x="0" y="504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59" name="Freeform 7"/>
            <p:cNvSpPr/>
            <p:nvPr/>
          </p:nvSpPr>
          <p:spPr>
            <a:xfrm>
              <a:off x="1084270" y="23317"/>
              <a:ext cx="408060" cy="373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7897" y="0"/>
                  </a:lnTo>
                  <a:lnTo>
                    <a:pt x="11109" y="10800"/>
                  </a:lnTo>
                  <a:lnTo>
                    <a:pt x="432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320" y="21600"/>
                  </a:lnTo>
                  <a:lnTo>
                    <a:pt x="4320" y="7425"/>
                  </a:lnTo>
                  <a:lnTo>
                    <a:pt x="9874" y="16200"/>
                  </a:lnTo>
                  <a:lnTo>
                    <a:pt x="12343" y="16200"/>
                  </a:lnTo>
                  <a:lnTo>
                    <a:pt x="17897" y="7425"/>
                  </a:lnTo>
                  <a:lnTo>
                    <a:pt x="1789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0" name="Freeform 8"/>
            <p:cNvSpPr/>
            <p:nvPr/>
          </p:nvSpPr>
          <p:spPr>
            <a:xfrm>
              <a:off x="1690529" y="23317"/>
              <a:ext cx="69954" cy="3730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1" name="Freeform 9"/>
            <p:cNvSpPr/>
            <p:nvPr/>
          </p:nvSpPr>
          <p:spPr>
            <a:xfrm>
              <a:off x="1958682" y="23317"/>
              <a:ext cx="361425" cy="373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14850"/>
                  </a:lnTo>
                  <a:lnTo>
                    <a:pt x="17419" y="14850"/>
                  </a:lnTo>
                  <a:lnTo>
                    <a:pt x="17419" y="17550"/>
                  </a:lnTo>
                  <a:lnTo>
                    <a:pt x="4181" y="17550"/>
                  </a:lnTo>
                  <a:lnTo>
                    <a:pt x="4181" y="4050"/>
                  </a:lnTo>
                  <a:lnTo>
                    <a:pt x="17419" y="4050"/>
                  </a:lnTo>
                  <a:lnTo>
                    <a:pt x="17419" y="6075"/>
                  </a:lnTo>
                  <a:lnTo>
                    <a:pt x="21600" y="675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0925"/>
                  </a:lnTo>
                  <a:lnTo>
                    <a:pt x="2090" y="21600"/>
                  </a:lnTo>
                  <a:lnTo>
                    <a:pt x="19510" y="21600"/>
                  </a:lnTo>
                  <a:lnTo>
                    <a:pt x="21600" y="20925"/>
                  </a:lnTo>
                  <a:lnTo>
                    <a:pt x="21600" y="1957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2" name="Freeform 10"/>
            <p:cNvSpPr/>
            <p:nvPr/>
          </p:nvSpPr>
          <p:spPr>
            <a:xfrm>
              <a:off x="2518306" y="23317"/>
              <a:ext cx="373084" cy="373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4850" y="12825"/>
                  </a:lnTo>
                  <a:lnTo>
                    <a:pt x="19575" y="12825"/>
                  </a:lnTo>
                  <a:lnTo>
                    <a:pt x="20925" y="12150"/>
                  </a:lnTo>
                  <a:lnTo>
                    <a:pt x="21600" y="10800"/>
                  </a:lnTo>
                  <a:lnTo>
                    <a:pt x="21600" y="2025"/>
                  </a:lnTo>
                  <a:lnTo>
                    <a:pt x="2092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050" y="21600"/>
                  </a:lnTo>
                  <a:lnTo>
                    <a:pt x="4050" y="12825"/>
                  </a:lnTo>
                  <a:lnTo>
                    <a:pt x="9450" y="12825"/>
                  </a:lnTo>
                  <a:lnTo>
                    <a:pt x="16200" y="21600"/>
                  </a:lnTo>
                  <a:lnTo>
                    <a:pt x="21600" y="21600"/>
                  </a:lnTo>
                  <a:close/>
                  <a:moveTo>
                    <a:pt x="4050" y="4050"/>
                  </a:moveTo>
                  <a:lnTo>
                    <a:pt x="16875" y="4050"/>
                  </a:lnTo>
                  <a:lnTo>
                    <a:pt x="16875" y="8775"/>
                  </a:lnTo>
                  <a:lnTo>
                    <a:pt x="4050" y="8775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3" name="Freeform 11"/>
            <p:cNvSpPr/>
            <p:nvPr/>
          </p:nvSpPr>
          <p:spPr>
            <a:xfrm>
              <a:off x="3077930" y="23317"/>
              <a:ext cx="373083" cy="373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2025"/>
                  </a:lnTo>
                  <a:lnTo>
                    <a:pt x="20925" y="0"/>
                  </a:lnTo>
                  <a:lnTo>
                    <a:pt x="675" y="0"/>
                  </a:lnTo>
                  <a:lnTo>
                    <a:pt x="0" y="2025"/>
                  </a:lnTo>
                  <a:lnTo>
                    <a:pt x="0" y="19575"/>
                  </a:lnTo>
                  <a:lnTo>
                    <a:pt x="675" y="2092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25"/>
                  </a:lnTo>
                  <a:lnTo>
                    <a:pt x="21600" y="19575"/>
                  </a:lnTo>
                  <a:close/>
                  <a:moveTo>
                    <a:pt x="4050" y="4050"/>
                  </a:moveTo>
                  <a:lnTo>
                    <a:pt x="17550" y="4050"/>
                  </a:lnTo>
                  <a:lnTo>
                    <a:pt x="17550" y="17550"/>
                  </a:lnTo>
                  <a:lnTo>
                    <a:pt x="4050" y="17550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4" name="Freeform 12"/>
            <p:cNvSpPr/>
            <p:nvPr/>
          </p:nvSpPr>
          <p:spPr>
            <a:xfrm>
              <a:off x="1084270" y="512988"/>
              <a:ext cx="373084" cy="384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82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725" y="21600"/>
                  </a:lnTo>
                  <a:lnTo>
                    <a:pt x="4725" y="13091"/>
                  </a:lnTo>
                  <a:lnTo>
                    <a:pt x="17550" y="13091"/>
                  </a:lnTo>
                  <a:lnTo>
                    <a:pt x="17550" y="8509"/>
                  </a:lnTo>
                  <a:lnTo>
                    <a:pt x="4725" y="8509"/>
                  </a:lnTo>
                  <a:lnTo>
                    <a:pt x="4725" y="4582"/>
                  </a:lnTo>
                  <a:lnTo>
                    <a:pt x="21600" y="458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5" name="Freeform 13"/>
            <p:cNvSpPr/>
            <p:nvPr/>
          </p:nvSpPr>
          <p:spPr>
            <a:xfrm>
              <a:off x="1562282" y="512988"/>
              <a:ext cx="373084" cy="384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  <a:moveTo>
                    <a:pt x="4050" y="4582"/>
                  </a:moveTo>
                  <a:lnTo>
                    <a:pt x="17550" y="4582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458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6" name="Freeform 14"/>
            <p:cNvSpPr/>
            <p:nvPr/>
          </p:nvSpPr>
          <p:spPr>
            <a:xfrm>
              <a:off x="2063612" y="512988"/>
              <a:ext cx="373083" cy="384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4400"/>
                  </a:lnTo>
                  <a:lnTo>
                    <a:pt x="17550" y="15055"/>
                  </a:lnTo>
                  <a:lnTo>
                    <a:pt x="17550" y="17018"/>
                  </a:lnTo>
                  <a:lnTo>
                    <a:pt x="4725" y="17018"/>
                  </a:lnTo>
                  <a:lnTo>
                    <a:pt x="4725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700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700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7" name="Freeform 15"/>
            <p:cNvSpPr/>
            <p:nvPr/>
          </p:nvSpPr>
          <p:spPr>
            <a:xfrm>
              <a:off x="2576600" y="512988"/>
              <a:ext cx="373084" cy="384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0"/>
                  </a:lnTo>
                  <a:lnTo>
                    <a:pt x="16875" y="0"/>
                  </a:lnTo>
                  <a:lnTo>
                    <a:pt x="16875" y="17018"/>
                  </a:lnTo>
                  <a:lnTo>
                    <a:pt x="4050" y="17018"/>
                  </a:lnTo>
                  <a:lnTo>
                    <a:pt x="4050" y="0"/>
                  </a:lnTo>
                  <a:lnTo>
                    <a:pt x="0" y="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8900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8" name="Freeform 16"/>
            <p:cNvSpPr/>
            <p:nvPr/>
          </p:nvSpPr>
          <p:spPr>
            <a:xfrm>
              <a:off x="3077930" y="512988"/>
              <a:ext cx="373083" cy="384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1127"/>
                  </a:lnTo>
                  <a:lnTo>
                    <a:pt x="20925" y="9164"/>
                  </a:lnTo>
                  <a:lnTo>
                    <a:pt x="19575" y="8509"/>
                  </a:lnTo>
                  <a:lnTo>
                    <a:pt x="4050" y="8509"/>
                  </a:lnTo>
                  <a:lnTo>
                    <a:pt x="4050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0473"/>
                  </a:lnTo>
                  <a:lnTo>
                    <a:pt x="675" y="12436"/>
                  </a:lnTo>
                  <a:lnTo>
                    <a:pt x="2025" y="13091"/>
                  </a:lnTo>
                  <a:lnTo>
                    <a:pt x="17550" y="13091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15055"/>
                  </a:lnTo>
                  <a:lnTo>
                    <a:pt x="0" y="1440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9" name="Freeform 17"/>
            <p:cNvSpPr/>
            <p:nvPr/>
          </p:nvSpPr>
          <p:spPr>
            <a:xfrm>
              <a:off x="3544283" y="-1"/>
              <a:ext cx="163224" cy="163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6171" y="20057"/>
                  </a:lnTo>
                  <a:lnTo>
                    <a:pt x="3086" y="18514"/>
                  </a:lnTo>
                  <a:lnTo>
                    <a:pt x="0" y="13886"/>
                  </a:lnTo>
                  <a:lnTo>
                    <a:pt x="0" y="6171"/>
                  </a:lnTo>
                  <a:lnTo>
                    <a:pt x="6171" y="0"/>
                  </a:lnTo>
                  <a:lnTo>
                    <a:pt x="13886" y="0"/>
                  </a:lnTo>
                  <a:lnTo>
                    <a:pt x="18514" y="3086"/>
                  </a:lnTo>
                  <a:lnTo>
                    <a:pt x="20057" y="6171"/>
                  </a:lnTo>
                  <a:lnTo>
                    <a:pt x="21600" y="10800"/>
                  </a:lnTo>
                  <a:lnTo>
                    <a:pt x="20057" y="13886"/>
                  </a:lnTo>
                  <a:lnTo>
                    <a:pt x="18514" y="18514"/>
                  </a:lnTo>
                  <a:lnTo>
                    <a:pt x="13886" y="20057"/>
                  </a:lnTo>
                  <a:lnTo>
                    <a:pt x="10800" y="21600"/>
                  </a:lnTo>
                  <a:close/>
                  <a:moveTo>
                    <a:pt x="10800" y="0"/>
                  </a:moveTo>
                  <a:lnTo>
                    <a:pt x="6171" y="1543"/>
                  </a:lnTo>
                  <a:lnTo>
                    <a:pt x="3086" y="3086"/>
                  </a:lnTo>
                  <a:lnTo>
                    <a:pt x="1543" y="6171"/>
                  </a:lnTo>
                  <a:lnTo>
                    <a:pt x="0" y="10800"/>
                  </a:lnTo>
                  <a:lnTo>
                    <a:pt x="3086" y="16971"/>
                  </a:lnTo>
                  <a:lnTo>
                    <a:pt x="6171" y="18514"/>
                  </a:lnTo>
                  <a:lnTo>
                    <a:pt x="10800" y="20057"/>
                  </a:lnTo>
                  <a:lnTo>
                    <a:pt x="16971" y="16971"/>
                  </a:lnTo>
                  <a:lnTo>
                    <a:pt x="20057" y="10800"/>
                  </a:lnTo>
                  <a:lnTo>
                    <a:pt x="18514" y="6171"/>
                  </a:lnTo>
                  <a:lnTo>
                    <a:pt x="16971" y="3086"/>
                  </a:lnTo>
                  <a:lnTo>
                    <a:pt x="10800" y="0"/>
                  </a:lnTo>
                  <a:close/>
                  <a:moveTo>
                    <a:pt x="12343" y="16971"/>
                  </a:moveTo>
                  <a:lnTo>
                    <a:pt x="10800" y="10800"/>
                  </a:lnTo>
                  <a:lnTo>
                    <a:pt x="7714" y="10800"/>
                  </a:lnTo>
                  <a:lnTo>
                    <a:pt x="7714" y="16971"/>
                  </a:lnTo>
                  <a:lnTo>
                    <a:pt x="6171" y="16971"/>
                  </a:lnTo>
                  <a:lnTo>
                    <a:pt x="6171" y="3086"/>
                  </a:lnTo>
                  <a:lnTo>
                    <a:pt x="10800" y="3086"/>
                  </a:lnTo>
                  <a:lnTo>
                    <a:pt x="13886" y="4629"/>
                  </a:lnTo>
                  <a:lnTo>
                    <a:pt x="13886" y="9257"/>
                  </a:lnTo>
                  <a:lnTo>
                    <a:pt x="12343" y="10800"/>
                  </a:lnTo>
                  <a:lnTo>
                    <a:pt x="13886" y="16971"/>
                  </a:lnTo>
                  <a:lnTo>
                    <a:pt x="12343" y="16971"/>
                  </a:lnTo>
                  <a:close/>
                  <a:moveTo>
                    <a:pt x="7714" y="9257"/>
                  </a:moveTo>
                  <a:lnTo>
                    <a:pt x="12343" y="9257"/>
                  </a:lnTo>
                  <a:lnTo>
                    <a:pt x="12343" y="6171"/>
                  </a:lnTo>
                  <a:lnTo>
                    <a:pt x="9257" y="4629"/>
                  </a:lnTo>
                  <a:lnTo>
                    <a:pt x="7714" y="4629"/>
                  </a:lnTo>
                  <a:lnTo>
                    <a:pt x="7714" y="925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918838" y="404500"/>
            <a:ext cx="10074460" cy="2051462"/>
          </a:xfrm>
          <a:prstGeom prst="rect">
            <a:avLst/>
          </a:prstGeom>
        </p:spPr>
        <p:txBody>
          <a:bodyPr anchor="b"/>
          <a:lstStyle>
            <a:lvl1pPr>
              <a:lnSpc>
                <a:spcPct val="70000"/>
              </a:lnSpc>
              <a:defRPr sz="6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6903" y="2386972"/>
            <a:ext cx="4270249" cy="142745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457200">
              <a:lnSpc>
                <a:spcPct val="80000"/>
              </a:lnSpc>
              <a:spcBef>
                <a:spcPts val="60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914400">
              <a:lnSpc>
                <a:spcPct val="80000"/>
              </a:lnSpc>
              <a:spcBef>
                <a:spcPts val="60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1371600">
              <a:lnSpc>
                <a:spcPct val="80000"/>
              </a:lnSpc>
              <a:spcBef>
                <a:spcPts val="60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1828800">
              <a:lnSpc>
                <a:spcPct val="80000"/>
              </a:lnSpc>
              <a:spcBef>
                <a:spcPts val="60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0061179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46_Section Slide -2">
    <p:bg>
      <p:bgPr>
        <a:gradFill flip="none" rotWithShape="1">
          <a:gsLst>
            <a:gs pos="22000">
              <a:srgbClr val="BFBFBF"/>
            </a:gs>
            <a:gs pos="48000">
              <a:srgbClr val="808080"/>
            </a:gs>
          </a:gsLst>
          <a:lin ang="263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Picture 43" descr="Picture 43"/>
          <p:cNvPicPr>
            <a:picLocks noChangeAspect="1"/>
          </p:cNvPicPr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121666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68" name="Rectangle 42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>
            <a:gsLst>
              <a:gs pos="25000">
                <a:srgbClr val="BFBFBF">
                  <a:alpha val="32000"/>
                </a:srgbClr>
              </a:gs>
              <a:gs pos="77000">
                <a:srgbClr val="7E7E7F">
                  <a:alpha val="77000"/>
                </a:srgbClr>
              </a:gs>
            </a:gsLst>
            <a:lin ang="263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69" name="Rectangle 44"/>
          <p:cNvSpPr/>
          <p:nvPr/>
        </p:nvSpPr>
        <p:spPr>
          <a:xfrm>
            <a:off x="10480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grpSp>
        <p:nvGrpSpPr>
          <p:cNvPr id="483" name="Group 28"/>
          <p:cNvGrpSpPr/>
          <p:nvPr/>
        </p:nvGrpSpPr>
        <p:grpSpPr>
          <a:xfrm>
            <a:off x="11308073" y="6527386"/>
            <a:ext cx="740367" cy="179272"/>
            <a:chOff x="0" y="0"/>
            <a:chExt cx="740366" cy="179271"/>
          </a:xfrm>
        </p:grpSpPr>
        <p:sp>
          <p:nvSpPr>
            <p:cNvPr id="470" name="Freeform 5"/>
            <p:cNvSpPr/>
            <p:nvPr/>
          </p:nvSpPr>
          <p:spPr>
            <a:xfrm>
              <a:off x="-1" y="37251"/>
              <a:ext cx="142021" cy="142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5311" y="0"/>
                  </a:lnTo>
                  <a:lnTo>
                    <a:pt x="5311" y="16289"/>
                  </a:lnTo>
                  <a:lnTo>
                    <a:pt x="21600" y="1628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71" name="Freeform 6"/>
            <p:cNvSpPr/>
            <p:nvPr/>
          </p:nvSpPr>
          <p:spPr>
            <a:xfrm>
              <a:off x="34922" y="4656"/>
              <a:ext cx="142021" cy="139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04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6289" y="21600"/>
                  </a:lnTo>
                  <a:lnTo>
                    <a:pt x="16289" y="5040"/>
                  </a:lnTo>
                  <a:lnTo>
                    <a:pt x="0" y="504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72" name="Freeform 7"/>
            <p:cNvSpPr/>
            <p:nvPr/>
          </p:nvSpPr>
          <p:spPr>
            <a:xfrm>
              <a:off x="216522" y="4656"/>
              <a:ext cx="81487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7897" y="0"/>
                  </a:lnTo>
                  <a:lnTo>
                    <a:pt x="11109" y="10800"/>
                  </a:lnTo>
                  <a:lnTo>
                    <a:pt x="432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320" y="21600"/>
                  </a:lnTo>
                  <a:lnTo>
                    <a:pt x="4320" y="7425"/>
                  </a:lnTo>
                  <a:lnTo>
                    <a:pt x="9874" y="16200"/>
                  </a:lnTo>
                  <a:lnTo>
                    <a:pt x="12343" y="16200"/>
                  </a:lnTo>
                  <a:lnTo>
                    <a:pt x="17897" y="7425"/>
                  </a:lnTo>
                  <a:lnTo>
                    <a:pt x="1789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73" name="Freeform 8"/>
            <p:cNvSpPr/>
            <p:nvPr/>
          </p:nvSpPr>
          <p:spPr>
            <a:xfrm>
              <a:off x="337588" y="4656"/>
              <a:ext cx="13970" cy="745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74" name="Freeform 9"/>
            <p:cNvSpPr/>
            <p:nvPr/>
          </p:nvSpPr>
          <p:spPr>
            <a:xfrm>
              <a:off x="391136" y="4656"/>
              <a:ext cx="72175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14850"/>
                  </a:lnTo>
                  <a:lnTo>
                    <a:pt x="17419" y="14850"/>
                  </a:lnTo>
                  <a:lnTo>
                    <a:pt x="17419" y="17550"/>
                  </a:lnTo>
                  <a:lnTo>
                    <a:pt x="4181" y="17550"/>
                  </a:lnTo>
                  <a:lnTo>
                    <a:pt x="4181" y="4050"/>
                  </a:lnTo>
                  <a:lnTo>
                    <a:pt x="17419" y="4050"/>
                  </a:lnTo>
                  <a:lnTo>
                    <a:pt x="17419" y="6075"/>
                  </a:lnTo>
                  <a:lnTo>
                    <a:pt x="21600" y="675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0925"/>
                  </a:lnTo>
                  <a:lnTo>
                    <a:pt x="2090" y="21600"/>
                  </a:lnTo>
                  <a:lnTo>
                    <a:pt x="19510" y="21600"/>
                  </a:lnTo>
                  <a:lnTo>
                    <a:pt x="21600" y="20925"/>
                  </a:lnTo>
                  <a:lnTo>
                    <a:pt x="21600" y="1957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75" name="Freeform 10"/>
            <p:cNvSpPr/>
            <p:nvPr/>
          </p:nvSpPr>
          <p:spPr>
            <a:xfrm>
              <a:off x="502890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4850" y="12825"/>
                  </a:lnTo>
                  <a:lnTo>
                    <a:pt x="19575" y="12825"/>
                  </a:lnTo>
                  <a:lnTo>
                    <a:pt x="20925" y="12150"/>
                  </a:lnTo>
                  <a:lnTo>
                    <a:pt x="21600" y="10800"/>
                  </a:lnTo>
                  <a:lnTo>
                    <a:pt x="21600" y="2025"/>
                  </a:lnTo>
                  <a:lnTo>
                    <a:pt x="2092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050" y="21600"/>
                  </a:lnTo>
                  <a:lnTo>
                    <a:pt x="4050" y="12825"/>
                  </a:lnTo>
                  <a:lnTo>
                    <a:pt x="9450" y="12825"/>
                  </a:lnTo>
                  <a:lnTo>
                    <a:pt x="16200" y="21600"/>
                  </a:lnTo>
                  <a:lnTo>
                    <a:pt x="21600" y="21600"/>
                  </a:lnTo>
                  <a:close/>
                  <a:moveTo>
                    <a:pt x="4050" y="4050"/>
                  </a:moveTo>
                  <a:lnTo>
                    <a:pt x="16875" y="4050"/>
                  </a:lnTo>
                  <a:lnTo>
                    <a:pt x="16875" y="8775"/>
                  </a:lnTo>
                  <a:lnTo>
                    <a:pt x="4050" y="8775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76" name="Freeform 11"/>
            <p:cNvSpPr/>
            <p:nvPr/>
          </p:nvSpPr>
          <p:spPr>
            <a:xfrm>
              <a:off x="614643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2025"/>
                  </a:lnTo>
                  <a:lnTo>
                    <a:pt x="20925" y="0"/>
                  </a:lnTo>
                  <a:lnTo>
                    <a:pt x="675" y="0"/>
                  </a:lnTo>
                  <a:lnTo>
                    <a:pt x="0" y="2025"/>
                  </a:lnTo>
                  <a:lnTo>
                    <a:pt x="0" y="19575"/>
                  </a:lnTo>
                  <a:lnTo>
                    <a:pt x="675" y="2092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25"/>
                  </a:lnTo>
                  <a:lnTo>
                    <a:pt x="21600" y="19575"/>
                  </a:lnTo>
                  <a:close/>
                  <a:moveTo>
                    <a:pt x="4050" y="4050"/>
                  </a:moveTo>
                  <a:lnTo>
                    <a:pt x="17550" y="4050"/>
                  </a:lnTo>
                  <a:lnTo>
                    <a:pt x="17550" y="17550"/>
                  </a:lnTo>
                  <a:lnTo>
                    <a:pt x="4050" y="17550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77" name="Freeform 12"/>
            <p:cNvSpPr/>
            <p:nvPr/>
          </p:nvSpPr>
          <p:spPr>
            <a:xfrm>
              <a:off x="216522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82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725" y="21600"/>
                  </a:lnTo>
                  <a:lnTo>
                    <a:pt x="4725" y="13091"/>
                  </a:lnTo>
                  <a:lnTo>
                    <a:pt x="17550" y="13091"/>
                  </a:lnTo>
                  <a:lnTo>
                    <a:pt x="17550" y="8509"/>
                  </a:lnTo>
                  <a:lnTo>
                    <a:pt x="4725" y="8509"/>
                  </a:lnTo>
                  <a:lnTo>
                    <a:pt x="4725" y="4582"/>
                  </a:lnTo>
                  <a:lnTo>
                    <a:pt x="21600" y="458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78" name="Freeform 13"/>
            <p:cNvSpPr/>
            <p:nvPr/>
          </p:nvSpPr>
          <p:spPr>
            <a:xfrm>
              <a:off x="311978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  <a:moveTo>
                    <a:pt x="4050" y="4582"/>
                  </a:moveTo>
                  <a:lnTo>
                    <a:pt x="17550" y="4582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458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79" name="Freeform 14"/>
            <p:cNvSpPr/>
            <p:nvPr/>
          </p:nvSpPr>
          <p:spPr>
            <a:xfrm>
              <a:off x="412090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4400"/>
                  </a:lnTo>
                  <a:lnTo>
                    <a:pt x="17550" y="15055"/>
                  </a:lnTo>
                  <a:lnTo>
                    <a:pt x="17550" y="17018"/>
                  </a:lnTo>
                  <a:lnTo>
                    <a:pt x="4725" y="17018"/>
                  </a:lnTo>
                  <a:lnTo>
                    <a:pt x="4725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700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700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80" name="Freeform 15"/>
            <p:cNvSpPr/>
            <p:nvPr/>
          </p:nvSpPr>
          <p:spPr>
            <a:xfrm>
              <a:off x="514531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0"/>
                  </a:lnTo>
                  <a:lnTo>
                    <a:pt x="16875" y="0"/>
                  </a:lnTo>
                  <a:lnTo>
                    <a:pt x="16875" y="17018"/>
                  </a:lnTo>
                  <a:lnTo>
                    <a:pt x="4050" y="17018"/>
                  </a:lnTo>
                  <a:lnTo>
                    <a:pt x="4050" y="0"/>
                  </a:lnTo>
                  <a:lnTo>
                    <a:pt x="0" y="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8900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81" name="Freeform 16"/>
            <p:cNvSpPr/>
            <p:nvPr/>
          </p:nvSpPr>
          <p:spPr>
            <a:xfrm>
              <a:off x="614643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1127"/>
                  </a:lnTo>
                  <a:lnTo>
                    <a:pt x="20925" y="9164"/>
                  </a:lnTo>
                  <a:lnTo>
                    <a:pt x="19575" y="8509"/>
                  </a:lnTo>
                  <a:lnTo>
                    <a:pt x="4050" y="8509"/>
                  </a:lnTo>
                  <a:lnTo>
                    <a:pt x="4050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0473"/>
                  </a:lnTo>
                  <a:lnTo>
                    <a:pt x="675" y="12436"/>
                  </a:lnTo>
                  <a:lnTo>
                    <a:pt x="2025" y="13091"/>
                  </a:lnTo>
                  <a:lnTo>
                    <a:pt x="17550" y="13091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15055"/>
                  </a:lnTo>
                  <a:lnTo>
                    <a:pt x="0" y="1440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82" name="Freeform 17"/>
            <p:cNvSpPr/>
            <p:nvPr/>
          </p:nvSpPr>
          <p:spPr>
            <a:xfrm>
              <a:off x="707771" y="-1"/>
              <a:ext cx="32596" cy="32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6171" y="20057"/>
                  </a:lnTo>
                  <a:lnTo>
                    <a:pt x="3086" y="18514"/>
                  </a:lnTo>
                  <a:lnTo>
                    <a:pt x="0" y="13886"/>
                  </a:lnTo>
                  <a:lnTo>
                    <a:pt x="0" y="6171"/>
                  </a:lnTo>
                  <a:lnTo>
                    <a:pt x="6171" y="0"/>
                  </a:lnTo>
                  <a:lnTo>
                    <a:pt x="13886" y="0"/>
                  </a:lnTo>
                  <a:lnTo>
                    <a:pt x="18514" y="3086"/>
                  </a:lnTo>
                  <a:lnTo>
                    <a:pt x="20057" y="6171"/>
                  </a:lnTo>
                  <a:lnTo>
                    <a:pt x="21600" y="10800"/>
                  </a:lnTo>
                  <a:lnTo>
                    <a:pt x="20057" y="13886"/>
                  </a:lnTo>
                  <a:lnTo>
                    <a:pt x="18514" y="18514"/>
                  </a:lnTo>
                  <a:lnTo>
                    <a:pt x="13886" y="20057"/>
                  </a:lnTo>
                  <a:lnTo>
                    <a:pt x="10800" y="21600"/>
                  </a:lnTo>
                  <a:close/>
                  <a:moveTo>
                    <a:pt x="10800" y="0"/>
                  </a:moveTo>
                  <a:lnTo>
                    <a:pt x="6171" y="1543"/>
                  </a:lnTo>
                  <a:lnTo>
                    <a:pt x="3086" y="3086"/>
                  </a:lnTo>
                  <a:lnTo>
                    <a:pt x="1543" y="6171"/>
                  </a:lnTo>
                  <a:lnTo>
                    <a:pt x="0" y="10800"/>
                  </a:lnTo>
                  <a:lnTo>
                    <a:pt x="3086" y="16971"/>
                  </a:lnTo>
                  <a:lnTo>
                    <a:pt x="6171" y="18514"/>
                  </a:lnTo>
                  <a:lnTo>
                    <a:pt x="10800" y="20057"/>
                  </a:lnTo>
                  <a:lnTo>
                    <a:pt x="16971" y="16971"/>
                  </a:lnTo>
                  <a:lnTo>
                    <a:pt x="20057" y="10800"/>
                  </a:lnTo>
                  <a:lnTo>
                    <a:pt x="18514" y="6171"/>
                  </a:lnTo>
                  <a:lnTo>
                    <a:pt x="16971" y="3086"/>
                  </a:lnTo>
                  <a:lnTo>
                    <a:pt x="10800" y="0"/>
                  </a:lnTo>
                  <a:close/>
                  <a:moveTo>
                    <a:pt x="12343" y="16971"/>
                  </a:moveTo>
                  <a:lnTo>
                    <a:pt x="10800" y="10800"/>
                  </a:lnTo>
                  <a:lnTo>
                    <a:pt x="7714" y="10800"/>
                  </a:lnTo>
                  <a:lnTo>
                    <a:pt x="7714" y="16971"/>
                  </a:lnTo>
                  <a:lnTo>
                    <a:pt x="6171" y="16971"/>
                  </a:lnTo>
                  <a:lnTo>
                    <a:pt x="6171" y="3086"/>
                  </a:lnTo>
                  <a:lnTo>
                    <a:pt x="10800" y="3086"/>
                  </a:lnTo>
                  <a:lnTo>
                    <a:pt x="13886" y="4629"/>
                  </a:lnTo>
                  <a:lnTo>
                    <a:pt x="13886" y="9257"/>
                  </a:lnTo>
                  <a:lnTo>
                    <a:pt x="12343" y="10800"/>
                  </a:lnTo>
                  <a:lnTo>
                    <a:pt x="13886" y="16971"/>
                  </a:lnTo>
                  <a:lnTo>
                    <a:pt x="12343" y="16971"/>
                  </a:lnTo>
                  <a:close/>
                  <a:moveTo>
                    <a:pt x="7714" y="9257"/>
                  </a:moveTo>
                  <a:lnTo>
                    <a:pt x="12343" y="9257"/>
                  </a:lnTo>
                  <a:lnTo>
                    <a:pt x="12343" y="6171"/>
                  </a:lnTo>
                  <a:lnTo>
                    <a:pt x="9257" y="4629"/>
                  </a:lnTo>
                  <a:lnTo>
                    <a:pt x="7714" y="4629"/>
                  </a:lnTo>
                  <a:lnTo>
                    <a:pt x="7714" y="925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sp>
        <p:nvSpPr>
          <p:cNvPr id="4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1995759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sic Content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Picture 4" descr="Picture 4"/>
          <p:cNvPicPr>
            <a:picLocks noChangeAspect="1"/>
          </p:cNvPicPr>
          <p:nvPr/>
        </p:nvPicPr>
        <p:blipFill>
          <a:blip r:embed="rId2">
            <a:alphaModFix amt="28000"/>
          </a:blip>
          <a:srcRect r="224" b="416"/>
          <a:stretch>
            <a:fillRect/>
          </a:stretch>
        </p:blipFill>
        <p:spPr>
          <a:xfrm rot="10800000">
            <a:off x="-25400" y="-1"/>
            <a:ext cx="12217401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492" name="Rectangle 5"/>
          <p:cNvSpPr/>
          <p:nvPr/>
        </p:nvSpPr>
        <p:spPr>
          <a:xfrm>
            <a:off x="-25400" y="-2"/>
            <a:ext cx="12217400" cy="6858001"/>
          </a:xfrm>
          <a:prstGeom prst="rect">
            <a:avLst/>
          </a:prstGeom>
          <a:gradFill>
            <a:gsLst>
              <a:gs pos="42000">
                <a:srgbClr val="FFFFFF">
                  <a:alpha val="98000"/>
                </a:srgbClr>
              </a:gs>
              <a:gs pos="84000">
                <a:srgbClr val="FFFFFF">
                  <a:alpha val="43000"/>
                </a:srgbClr>
              </a:gs>
            </a:gsLst>
            <a:lin ang="263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93" name="Title Text"/>
          <p:cNvSpPr txBox="1">
            <a:spLocks noGrp="1"/>
          </p:cNvSpPr>
          <p:nvPr>
            <p:ph type="title"/>
          </p:nvPr>
        </p:nvSpPr>
        <p:spPr>
          <a:xfrm>
            <a:off x="946785" y="429272"/>
            <a:ext cx="10311766" cy="9746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4" name="Body Level One…"/>
          <p:cNvSpPr txBox="1">
            <a:spLocks noGrp="1"/>
          </p:cNvSpPr>
          <p:nvPr>
            <p:ph type="body" idx="1"/>
          </p:nvPr>
        </p:nvSpPr>
        <p:spPr>
          <a:xfrm>
            <a:off x="946785" y="1825625"/>
            <a:ext cx="10311766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1632" y="6406532"/>
            <a:ext cx="245750" cy="2565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grpSp>
        <p:nvGrpSpPr>
          <p:cNvPr id="509" name="Group 6"/>
          <p:cNvGrpSpPr/>
          <p:nvPr/>
        </p:nvGrpSpPr>
        <p:grpSpPr>
          <a:xfrm>
            <a:off x="11311010" y="6527385"/>
            <a:ext cx="740367" cy="179272"/>
            <a:chOff x="0" y="0"/>
            <a:chExt cx="740366" cy="179271"/>
          </a:xfrm>
        </p:grpSpPr>
        <p:sp>
          <p:nvSpPr>
            <p:cNvPr id="496" name="Freeform 5"/>
            <p:cNvSpPr/>
            <p:nvPr/>
          </p:nvSpPr>
          <p:spPr>
            <a:xfrm>
              <a:off x="-1" y="37251"/>
              <a:ext cx="142021" cy="142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5311" y="0"/>
                  </a:lnTo>
                  <a:lnTo>
                    <a:pt x="5311" y="16289"/>
                  </a:lnTo>
                  <a:lnTo>
                    <a:pt x="21600" y="1628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97" name="Freeform 6"/>
            <p:cNvSpPr/>
            <p:nvPr/>
          </p:nvSpPr>
          <p:spPr>
            <a:xfrm>
              <a:off x="34922" y="4656"/>
              <a:ext cx="142021" cy="139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04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6289" y="21600"/>
                  </a:lnTo>
                  <a:lnTo>
                    <a:pt x="16289" y="5040"/>
                  </a:lnTo>
                  <a:lnTo>
                    <a:pt x="0" y="5040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98" name="Freeform 7"/>
            <p:cNvSpPr/>
            <p:nvPr/>
          </p:nvSpPr>
          <p:spPr>
            <a:xfrm>
              <a:off x="216522" y="4656"/>
              <a:ext cx="81487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7897" y="0"/>
                  </a:lnTo>
                  <a:lnTo>
                    <a:pt x="11109" y="10800"/>
                  </a:lnTo>
                  <a:lnTo>
                    <a:pt x="432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320" y="21600"/>
                  </a:lnTo>
                  <a:lnTo>
                    <a:pt x="4320" y="7425"/>
                  </a:lnTo>
                  <a:lnTo>
                    <a:pt x="9874" y="16200"/>
                  </a:lnTo>
                  <a:lnTo>
                    <a:pt x="12343" y="16200"/>
                  </a:lnTo>
                  <a:lnTo>
                    <a:pt x="17897" y="7425"/>
                  </a:lnTo>
                  <a:lnTo>
                    <a:pt x="1789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99" name="Freeform 8"/>
            <p:cNvSpPr/>
            <p:nvPr/>
          </p:nvSpPr>
          <p:spPr>
            <a:xfrm>
              <a:off x="337588" y="4656"/>
              <a:ext cx="13970" cy="74503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500" name="Freeform 9"/>
            <p:cNvSpPr/>
            <p:nvPr/>
          </p:nvSpPr>
          <p:spPr>
            <a:xfrm>
              <a:off x="391136" y="4656"/>
              <a:ext cx="72175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14850"/>
                  </a:lnTo>
                  <a:lnTo>
                    <a:pt x="17419" y="14850"/>
                  </a:lnTo>
                  <a:lnTo>
                    <a:pt x="17419" y="17550"/>
                  </a:lnTo>
                  <a:lnTo>
                    <a:pt x="4181" y="17550"/>
                  </a:lnTo>
                  <a:lnTo>
                    <a:pt x="4181" y="4050"/>
                  </a:lnTo>
                  <a:lnTo>
                    <a:pt x="17419" y="4050"/>
                  </a:lnTo>
                  <a:lnTo>
                    <a:pt x="17419" y="6075"/>
                  </a:lnTo>
                  <a:lnTo>
                    <a:pt x="21600" y="675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0925"/>
                  </a:lnTo>
                  <a:lnTo>
                    <a:pt x="2090" y="21600"/>
                  </a:lnTo>
                  <a:lnTo>
                    <a:pt x="19510" y="21600"/>
                  </a:lnTo>
                  <a:lnTo>
                    <a:pt x="21600" y="20925"/>
                  </a:lnTo>
                  <a:lnTo>
                    <a:pt x="21600" y="19575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501" name="Freeform 10"/>
            <p:cNvSpPr/>
            <p:nvPr/>
          </p:nvSpPr>
          <p:spPr>
            <a:xfrm>
              <a:off x="502890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4850" y="12825"/>
                  </a:lnTo>
                  <a:lnTo>
                    <a:pt x="19575" y="12825"/>
                  </a:lnTo>
                  <a:lnTo>
                    <a:pt x="20925" y="12150"/>
                  </a:lnTo>
                  <a:lnTo>
                    <a:pt x="21600" y="10800"/>
                  </a:lnTo>
                  <a:lnTo>
                    <a:pt x="21600" y="2025"/>
                  </a:lnTo>
                  <a:lnTo>
                    <a:pt x="2092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050" y="21600"/>
                  </a:lnTo>
                  <a:lnTo>
                    <a:pt x="4050" y="12825"/>
                  </a:lnTo>
                  <a:lnTo>
                    <a:pt x="9450" y="12825"/>
                  </a:lnTo>
                  <a:lnTo>
                    <a:pt x="16200" y="21600"/>
                  </a:lnTo>
                  <a:lnTo>
                    <a:pt x="21600" y="21600"/>
                  </a:lnTo>
                  <a:close/>
                  <a:moveTo>
                    <a:pt x="4050" y="4050"/>
                  </a:moveTo>
                  <a:lnTo>
                    <a:pt x="16875" y="4050"/>
                  </a:lnTo>
                  <a:lnTo>
                    <a:pt x="16875" y="8775"/>
                  </a:lnTo>
                  <a:lnTo>
                    <a:pt x="4050" y="8775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502" name="Freeform 11"/>
            <p:cNvSpPr/>
            <p:nvPr/>
          </p:nvSpPr>
          <p:spPr>
            <a:xfrm>
              <a:off x="614643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2025"/>
                  </a:lnTo>
                  <a:lnTo>
                    <a:pt x="20925" y="0"/>
                  </a:lnTo>
                  <a:lnTo>
                    <a:pt x="675" y="0"/>
                  </a:lnTo>
                  <a:lnTo>
                    <a:pt x="0" y="2025"/>
                  </a:lnTo>
                  <a:lnTo>
                    <a:pt x="0" y="19575"/>
                  </a:lnTo>
                  <a:lnTo>
                    <a:pt x="675" y="2092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25"/>
                  </a:lnTo>
                  <a:lnTo>
                    <a:pt x="21600" y="19575"/>
                  </a:lnTo>
                  <a:close/>
                  <a:moveTo>
                    <a:pt x="4050" y="4050"/>
                  </a:moveTo>
                  <a:lnTo>
                    <a:pt x="17550" y="4050"/>
                  </a:lnTo>
                  <a:lnTo>
                    <a:pt x="17550" y="17550"/>
                  </a:lnTo>
                  <a:lnTo>
                    <a:pt x="4050" y="17550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503" name="Freeform 12"/>
            <p:cNvSpPr/>
            <p:nvPr/>
          </p:nvSpPr>
          <p:spPr>
            <a:xfrm>
              <a:off x="216522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82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725" y="21600"/>
                  </a:lnTo>
                  <a:lnTo>
                    <a:pt x="4725" y="13091"/>
                  </a:lnTo>
                  <a:lnTo>
                    <a:pt x="17550" y="13091"/>
                  </a:lnTo>
                  <a:lnTo>
                    <a:pt x="17550" y="8509"/>
                  </a:lnTo>
                  <a:lnTo>
                    <a:pt x="4725" y="8509"/>
                  </a:lnTo>
                  <a:lnTo>
                    <a:pt x="4725" y="4582"/>
                  </a:lnTo>
                  <a:lnTo>
                    <a:pt x="21600" y="4582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504" name="Freeform 13"/>
            <p:cNvSpPr/>
            <p:nvPr/>
          </p:nvSpPr>
          <p:spPr>
            <a:xfrm>
              <a:off x="311978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  <a:moveTo>
                    <a:pt x="4050" y="4582"/>
                  </a:moveTo>
                  <a:lnTo>
                    <a:pt x="17550" y="4582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4582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505" name="Freeform 14"/>
            <p:cNvSpPr/>
            <p:nvPr/>
          </p:nvSpPr>
          <p:spPr>
            <a:xfrm>
              <a:off x="412090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4400"/>
                  </a:lnTo>
                  <a:lnTo>
                    <a:pt x="17550" y="15055"/>
                  </a:lnTo>
                  <a:lnTo>
                    <a:pt x="17550" y="17018"/>
                  </a:lnTo>
                  <a:lnTo>
                    <a:pt x="4725" y="17018"/>
                  </a:lnTo>
                  <a:lnTo>
                    <a:pt x="4725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700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700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506" name="Freeform 15"/>
            <p:cNvSpPr/>
            <p:nvPr/>
          </p:nvSpPr>
          <p:spPr>
            <a:xfrm>
              <a:off x="514531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0"/>
                  </a:lnTo>
                  <a:lnTo>
                    <a:pt x="16875" y="0"/>
                  </a:lnTo>
                  <a:lnTo>
                    <a:pt x="16875" y="17018"/>
                  </a:lnTo>
                  <a:lnTo>
                    <a:pt x="4050" y="17018"/>
                  </a:lnTo>
                  <a:lnTo>
                    <a:pt x="4050" y="0"/>
                  </a:lnTo>
                  <a:lnTo>
                    <a:pt x="0" y="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8900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507" name="Freeform 16"/>
            <p:cNvSpPr/>
            <p:nvPr/>
          </p:nvSpPr>
          <p:spPr>
            <a:xfrm>
              <a:off x="614643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1127"/>
                  </a:lnTo>
                  <a:lnTo>
                    <a:pt x="20925" y="9164"/>
                  </a:lnTo>
                  <a:lnTo>
                    <a:pt x="19575" y="8509"/>
                  </a:lnTo>
                  <a:lnTo>
                    <a:pt x="4050" y="8509"/>
                  </a:lnTo>
                  <a:lnTo>
                    <a:pt x="4050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0473"/>
                  </a:lnTo>
                  <a:lnTo>
                    <a:pt x="675" y="12436"/>
                  </a:lnTo>
                  <a:lnTo>
                    <a:pt x="2025" y="13091"/>
                  </a:lnTo>
                  <a:lnTo>
                    <a:pt x="17550" y="13091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15055"/>
                  </a:lnTo>
                  <a:lnTo>
                    <a:pt x="0" y="1440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508" name="Freeform 17"/>
            <p:cNvSpPr/>
            <p:nvPr/>
          </p:nvSpPr>
          <p:spPr>
            <a:xfrm>
              <a:off x="707771" y="-1"/>
              <a:ext cx="32596" cy="32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6171" y="20057"/>
                  </a:lnTo>
                  <a:lnTo>
                    <a:pt x="3086" y="18514"/>
                  </a:lnTo>
                  <a:lnTo>
                    <a:pt x="0" y="13886"/>
                  </a:lnTo>
                  <a:lnTo>
                    <a:pt x="0" y="6171"/>
                  </a:lnTo>
                  <a:lnTo>
                    <a:pt x="6171" y="0"/>
                  </a:lnTo>
                  <a:lnTo>
                    <a:pt x="13886" y="0"/>
                  </a:lnTo>
                  <a:lnTo>
                    <a:pt x="18514" y="3086"/>
                  </a:lnTo>
                  <a:lnTo>
                    <a:pt x="20057" y="6171"/>
                  </a:lnTo>
                  <a:lnTo>
                    <a:pt x="21600" y="10800"/>
                  </a:lnTo>
                  <a:lnTo>
                    <a:pt x="20057" y="13886"/>
                  </a:lnTo>
                  <a:lnTo>
                    <a:pt x="18514" y="18514"/>
                  </a:lnTo>
                  <a:lnTo>
                    <a:pt x="13886" y="20057"/>
                  </a:lnTo>
                  <a:lnTo>
                    <a:pt x="10800" y="21600"/>
                  </a:lnTo>
                  <a:close/>
                  <a:moveTo>
                    <a:pt x="10800" y="0"/>
                  </a:moveTo>
                  <a:lnTo>
                    <a:pt x="6171" y="1543"/>
                  </a:lnTo>
                  <a:lnTo>
                    <a:pt x="3086" y="3086"/>
                  </a:lnTo>
                  <a:lnTo>
                    <a:pt x="1543" y="6171"/>
                  </a:lnTo>
                  <a:lnTo>
                    <a:pt x="0" y="10800"/>
                  </a:lnTo>
                  <a:lnTo>
                    <a:pt x="3086" y="16971"/>
                  </a:lnTo>
                  <a:lnTo>
                    <a:pt x="6171" y="18514"/>
                  </a:lnTo>
                  <a:lnTo>
                    <a:pt x="10800" y="20057"/>
                  </a:lnTo>
                  <a:lnTo>
                    <a:pt x="16971" y="16971"/>
                  </a:lnTo>
                  <a:lnTo>
                    <a:pt x="20057" y="10800"/>
                  </a:lnTo>
                  <a:lnTo>
                    <a:pt x="18514" y="6171"/>
                  </a:lnTo>
                  <a:lnTo>
                    <a:pt x="16971" y="3086"/>
                  </a:lnTo>
                  <a:lnTo>
                    <a:pt x="10800" y="0"/>
                  </a:lnTo>
                  <a:close/>
                  <a:moveTo>
                    <a:pt x="12343" y="16971"/>
                  </a:moveTo>
                  <a:lnTo>
                    <a:pt x="10800" y="10800"/>
                  </a:lnTo>
                  <a:lnTo>
                    <a:pt x="7714" y="10800"/>
                  </a:lnTo>
                  <a:lnTo>
                    <a:pt x="7714" y="16971"/>
                  </a:lnTo>
                  <a:lnTo>
                    <a:pt x="6171" y="16971"/>
                  </a:lnTo>
                  <a:lnTo>
                    <a:pt x="6171" y="3086"/>
                  </a:lnTo>
                  <a:lnTo>
                    <a:pt x="10800" y="3086"/>
                  </a:lnTo>
                  <a:lnTo>
                    <a:pt x="13886" y="4629"/>
                  </a:lnTo>
                  <a:lnTo>
                    <a:pt x="13886" y="9257"/>
                  </a:lnTo>
                  <a:lnTo>
                    <a:pt x="12343" y="10800"/>
                  </a:lnTo>
                  <a:lnTo>
                    <a:pt x="13886" y="16971"/>
                  </a:lnTo>
                  <a:lnTo>
                    <a:pt x="12343" y="16971"/>
                  </a:lnTo>
                  <a:close/>
                  <a:moveTo>
                    <a:pt x="7714" y="9257"/>
                  </a:moveTo>
                  <a:lnTo>
                    <a:pt x="12343" y="9257"/>
                  </a:lnTo>
                  <a:lnTo>
                    <a:pt x="12343" y="6171"/>
                  </a:lnTo>
                  <a:lnTo>
                    <a:pt x="9257" y="4629"/>
                  </a:lnTo>
                  <a:lnTo>
                    <a:pt x="7714" y="4629"/>
                  </a:lnTo>
                  <a:lnTo>
                    <a:pt x="7714" y="9257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sp>
        <p:nvSpPr>
          <p:cNvPr id="510" name="Rectangle 21"/>
          <p:cNvSpPr/>
          <p:nvPr/>
        </p:nvSpPr>
        <p:spPr>
          <a:xfrm>
            <a:off x="1048005" y="0"/>
            <a:ext cx="1799696" cy="1518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1839666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Content w Separate Subhea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Picture 6" descr="Picture 6"/>
          <p:cNvPicPr>
            <a:picLocks noChangeAspect="1"/>
          </p:cNvPicPr>
          <p:nvPr/>
        </p:nvPicPr>
        <p:blipFill>
          <a:blip r:embed="rId2">
            <a:alphaModFix amt="28000"/>
          </a:blip>
          <a:srcRect r="224" b="416"/>
          <a:stretch>
            <a:fillRect/>
          </a:stretch>
        </p:blipFill>
        <p:spPr>
          <a:xfrm rot="10800000">
            <a:off x="-25400" y="-1"/>
            <a:ext cx="12217401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518" name="Rectangle 7"/>
          <p:cNvSpPr/>
          <p:nvPr/>
        </p:nvSpPr>
        <p:spPr>
          <a:xfrm>
            <a:off x="-25400" y="-2"/>
            <a:ext cx="12217400" cy="6858001"/>
          </a:xfrm>
          <a:prstGeom prst="rect">
            <a:avLst/>
          </a:prstGeom>
          <a:gradFill>
            <a:gsLst>
              <a:gs pos="42000">
                <a:srgbClr val="FFFFFF">
                  <a:alpha val="98000"/>
                </a:srgbClr>
              </a:gs>
              <a:gs pos="84000">
                <a:srgbClr val="FFFFFF">
                  <a:alpha val="43000"/>
                </a:srgbClr>
              </a:gs>
            </a:gsLst>
            <a:lin ang="263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519" name="Title Text"/>
          <p:cNvSpPr txBox="1">
            <a:spLocks noGrp="1"/>
          </p:cNvSpPr>
          <p:nvPr>
            <p:ph type="title"/>
          </p:nvPr>
        </p:nvSpPr>
        <p:spPr>
          <a:xfrm>
            <a:off x="946785" y="429272"/>
            <a:ext cx="10311766" cy="107622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1632" y="6406532"/>
            <a:ext cx="245750" cy="2565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5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46785" y="967383"/>
            <a:ext cx="10311766" cy="53811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  <a:lvl2pPr marL="0" indent="0"/>
            <a:lvl3pPr marL="0" indent="0"/>
            <a:lvl4pPr marL="0" indent="0"/>
            <a:lvl5pPr marL="0" indent="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535" name="Group 37"/>
          <p:cNvGrpSpPr/>
          <p:nvPr/>
        </p:nvGrpSpPr>
        <p:grpSpPr>
          <a:xfrm>
            <a:off x="11311010" y="6527385"/>
            <a:ext cx="740367" cy="179272"/>
            <a:chOff x="0" y="0"/>
            <a:chExt cx="740366" cy="179271"/>
          </a:xfrm>
        </p:grpSpPr>
        <p:sp>
          <p:nvSpPr>
            <p:cNvPr id="522" name="Freeform 5"/>
            <p:cNvSpPr/>
            <p:nvPr/>
          </p:nvSpPr>
          <p:spPr>
            <a:xfrm>
              <a:off x="-1" y="37251"/>
              <a:ext cx="142021" cy="142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5311" y="0"/>
                  </a:lnTo>
                  <a:lnTo>
                    <a:pt x="5311" y="16289"/>
                  </a:lnTo>
                  <a:lnTo>
                    <a:pt x="21600" y="1628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523" name="Freeform 6"/>
            <p:cNvSpPr/>
            <p:nvPr/>
          </p:nvSpPr>
          <p:spPr>
            <a:xfrm>
              <a:off x="34922" y="4656"/>
              <a:ext cx="142021" cy="139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04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6289" y="21600"/>
                  </a:lnTo>
                  <a:lnTo>
                    <a:pt x="16289" y="5040"/>
                  </a:lnTo>
                  <a:lnTo>
                    <a:pt x="0" y="504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524" name="Freeform 7"/>
            <p:cNvSpPr/>
            <p:nvPr/>
          </p:nvSpPr>
          <p:spPr>
            <a:xfrm>
              <a:off x="216522" y="4656"/>
              <a:ext cx="81487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7897" y="0"/>
                  </a:lnTo>
                  <a:lnTo>
                    <a:pt x="11109" y="10800"/>
                  </a:lnTo>
                  <a:lnTo>
                    <a:pt x="432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320" y="21600"/>
                  </a:lnTo>
                  <a:lnTo>
                    <a:pt x="4320" y="7425"/>
                  </a:lnTo>
                  <a:lnTo>
                    <a:pt x="9874" y="16200"/>
                  </a:lnTo>
                  <a:lnTo>
                    <a:pt x="12343" y="16200"/>
                  </a:lnTo>
                  <a:lnTo>
                    <a:pt x="17897" y="7425"/>
                  </a:lnTo>
                  <a:lnTo>
                    <a:pt x="1789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525" name="Freeform 8"/>
            <p:cNvSpPr/>
            <p:nvPr/>
          </p:nvSpPr>
          <p:spPr>
            <a:xfrm>
              <a:off x="337588" y="4656"/>
              <a:ext cx="13970" cy="74503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526" name="Freeform 9"/>
            <p:cNvSpPr/>
            <p:nvPr/>
          </p:nvSpPr>
          <p:spPr>
            <a:xfrm>
              <a:off x="391136" y="4656"/>
              <a:ext cx="72175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14850"/>
                  </a:lnTo>
                  <a:lnTo>
                    <a:pt x="17419" y="14850"/>
                  </a:lnTo>
                  <a:lnTo>
                    <a:pt x="17419" y="17550"/>
                  </a:lnTo>
                  <a:lnTo>
                    <a:pt x="4181" y="17550"/>
                  </a:lnTo>
                  <a:lnTo>
                    <a:pt x="4181" y="4050"/>
                  </a:lnTo>
                  <a:lnTo>
                    <a:pt x="17419" y="4050"/>
                  </a:lnTo>
                  <a:lnTo>
                    <a:pt x="17419" y="6075"/>
                  </a:lnTo>
                  <a:lnTo>
                    <a:pt x="21600" y="675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0925"/>
                  </a:lnTo>
                  <a:lnTo>
                    <a:pt x="2090" y="21600"/>
                  </a:lnTo>
                  <a:lnTo>
                    <a:pt x="19510" y="21600"/>
                  </a:lnTo>
                  <a:lnTo>
                    <a:pt x="21600" y="20925"/>
                  </a:lnTo>
                  <a:lnTo>
                    <a:pt x="21600" y="19575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527" name="Freeform 10"/>
            <p:cNvSpPr/>
            <p:nvPr/>
          </p:nvSpPr>
          <p:spPr>
            <a:xfrm>
              <a:off x="502890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4850" y="12825"/>
                  </a:lnTo>
                  <a:lnTo>
                    <a:pt x="19575" y="12825"/>
                  </a:lnTo>
                  <a:lnTo>
                    <a:pt x="20925" y="12150"/>
                  </a:lnTo>
                  <a:lnTo>
                    <a:pt x="21600" y="10800"/>
                  </a:lnTo>
                  <a:lnTo>
                    <a:pt x="21600" y="2025"/>
                  </a:lnTo>
                  <a:lnTo>
                    <a:pt x="2092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050" y="21600"/>
                  </a:lnTo>
                  <a:lnTo>
                    <a:pt x="4050" y="12825"/>
                  </a:lnTo>
                  <a:lnTo>
                    <a:pt x="9450" y="12825"/>
                  </a:lnTo>
                  <a:lnTo>
                    <a:pt x="16200" y="21600"/>
                  </a:lnTo>
                  <a:lnTo>
                    <a:pt x="21600" y="21600"/>
                  </a:lnTo>
                  <a:close/>
                  <a:moveTo>
                    <a:pt x="4050" y="4050"/>
                  </a:moveTo>
                  <a:lnTo>
                    <a:pt x="16875" y="4050"/>
                  </a:lnTo>
                  <a:lnTo>
                    <a:pt x="16875" y="8775"/>
                  </a:lnTo>
                  <a:lnTo>
                    <a:pt x="4050" y="8775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528" name="Freeform 11"/>
            <p:cNvSpPr/>
            <p:nvPr/>
          </p:nvSpPr>
          <p:spPr>
            <a:xfrm>
              <a:off x="614643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2025"/>
                  </a:lnTo>
                  <a:lnTo>
                    <a:pt x="20925" y="0"/>
                  </a:lnTo>
                  <a:lnTo>
                    <a:pt x="675" y="0"/>
                  </a:lnTo>
                  <a:lnTo>
                    <a:pt x="0" y="2025"/>
                  </a:lnTo>
                  <a:lnTo>
                    <a:pt x="0" y="19575"/>
                  </a:lnTo>
                  <a:lnTo>
                    <a:pt x="675" y="2092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25"/>
                  </a:lnTo>
                  <a:lnTo>
                    <a:pt x="21600" y="19575"/>
                  </a:lnTo>
                  <a:close/>
                  <a:moveTo>
                    <a:pt x="4050" y="4050"/>
                  </a:moveTo>
                  <a:lnTo>
                    <a:pt x="17550" y="4050"/>
                  </a:lnTo>
                  <a:lnTo>
                    <a:pt x="17550" y="17550"/>
                  </a:lnTo>
                  <a:lnTo>
                    <a:pt x="4050" y="17550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529" name="Freeform 12"/>
            <p:cNvSpPr/>
            <p:nvPr/>
          </p:nvSpPr>
          <p:spPr>
            <a:xfrm>
              <a:off x="216522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82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725" y="21600"/>
                  </a:lnTo>
                  <a:lnTo>
                    <a:pt x="4725" y="13091"/>
                  </a:lnTo>
                  <a:lnTo>
                    <a:pt x="17550" y="13091"/>
                  </a:lnTo>
                  <a:lnTo>
                    <a:pt x="17550" y="8509"/>
                  </a:lnTo>
                  <a:lnTo>
                    <a:pt x="4725" y="8509"/>
                  </a:lnTo>
                  <a:lnTo>
                    <a:pt x="4725" y="4582"/>
                  </a:lnTo>
                  <a:lnTo>
                    <a:pt x="21600" y="4582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530" name="Freeform 13"/>
            <p:cNvSpPr/>
            <p:nvPr/>
          </p:nvSpPr>
          <p:spPr>
            <a:xfrm>
              <a:off x="311978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  <a:moveTo>
                    <a:pt x="4050" y="4582"/>
                  </a:moveTo>
                  <a:lnTo>
                    <a:pt x="17550" y="4582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4582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531" name="Freeform 14"/>
            <p:cNvSpPr/>
            <p:nvPr/>
          </p:nvSpPr>
          <p:spPr>
            <a:xfrm>
              <a:off x="412090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4400"/>
                  </a:lnTo>
                  <a:lnTo>
                    <a:pt x="17550" y="15055"/>
                  </a:lnTo>
                  <a:lnTo>
                    <a:pt x="17550" y="17018"/>
                  </a:lnTo>
                  <a:lnTo>
                    <a:pt x="4725" y="17018"/>
                  </a:lnTo>
                  <a:lnTo>
                    <a:pt x="4725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700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700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532" name="Freeform 15"/>
            <p:cNvSpPr/>
            <p:nvPr/>
          </p:nvSpPr>
          <p:spPr>
            <a:xfrm>
              <a:off x="514531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0"/>
                  </a:lnTo>
                  <a:lnTo>
                    <a:pt x="16875" y="0"/>
                  </a:lnTo>
                  <a:lnTo>
                    <a:pt x="16875" y="17018"/>
                  </a:lnTo>
                  <a:lnTo>
                    <a:pt x="4050" y="17018"/>
                  </a:lnTo>
                  <a:lnTo>
                    <a:pt x="4050" y="0"/>
                  </a:lnTo>
                  <a:lnTo>
                    <a:pt x="0" y="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8900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533" name="Freeform 16"/>
            <p:cNvSpPr/>
            <p:nvPr/>
          </p:nvSpPr>
          <p:spPr>
            <a:xfrm>
              <a:off x="614643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1127"/>
                  </a:lnTo>
                  <a:lnTo>
                    <a:pt x="20925" y="9164"/>
                  </a:lnTo>
                  <a:lnTo>
                    <a:pt x="19575" y="8509"/>
                  </a:lnTo>
                  <a:lnTo>
                    <a:pt x="4050" y="8509"/>
                  </a:lnTo>
                  <a:lnTo>
                    <a:pt x="4050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0473"/>
                  </a:lnTo>
                  <a:lnTo>
                    <a:pt x="675" y="12436"/>
                  </a:lnTo>
                  <a:lnTo>
                    <a:pt x="2025" y="13091"/>
                  </a:lnTo>
                  <a:lnTo>
                    <a:pt x="17550" y="13091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15055"/>
                  </a:lnTo>
                  <a:lnTo>
                    <a:pt x="0" y="1440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534" name="Freeform 17"/>
            <p:cNvSpPr/>
            <p:nvPr/>
          </p:nvSpPr>
          <p:spPr>
            <a:xfrm>
              <a:off x="707771" y="-1"/>
              <a:ext cx="32596" cy="32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6171" y="20057"/>
                  </a:lnTo>
                  <a:lnTo>
                    <a:pt x="3086" y="18514"/>
                  </a:lnTo>
                  <a:lnTo>
                    <a:pt x="0" y="13886"/>
                  </a:lnTo>
                  <a:lnTo>
                    <a:pt x="0" y="6171"/>
                  </a:lnTo>
                  <a:lnTo>
                    <a:pt x="6171" y="0"/>
                  </a:lnTo>
                  <a:lnTo>
                    <a:pt x="13886" y="0"/>
                  </a:lnTo>
                  <a:lnTo>
                    <a:pt x="18514" y="3086"/>
                  </a:lnTo>
                  <a:lnTo>
                    <a:pt x="20057" y="6171"/>
                  </a:lnTo>
                  <a:lnTo>
                    <a:pt x="21600" y="10800"/>
                  </a:lnTo>
                  <a:lnTo>
                    <a:pt x="20057" y="13886"/>
                  </a:lnTo>
                  <a:lnTo>
                    <a:pt x="18514" y="18514"/>
                  </a:lnTo>
                  <a:lnTo>
                    <a:pt x="13886" y="20057"/>
                  </a:lnTo>
                  <a:lnTo>
                    <a:pt x="10800" y="21600"/>
                  </a:lnTo>
                  <a:close/>
                  <a:moveTo>
                    <a:pt x="10800" y="0"/>
                  </a:moveTo>
                  <a:lnTo>
                    <a:pt x="6171" y="1543"/>
                  </a:lnTo>
                  <a:lnTo>
                    <a:pt x="3086" y="3086"/>
                  </a:lnTo>
                  <a:lnTo>
                    <a:pt x="1543" y="6171"/>
                  </a:lnTo>
                  <a:lnTo>
                    <a:pt x="0" y="10800"/>
                  </a:lnTo>
                  <a:lnTo>
                    <a:pt x="3086" y="16971"/>
                  </a:lnTo>
                  <a:lnTo>
                    <a:pt x="6171" y="18514"/>
                  </a:lnTo>
                  <a:lnTo>
                    <a:pt x="10800" y="20057"/>
                  </a:lnTo>
                  <a:lnTo>
                    <a:pt x="16971" y="16971"/>
                  </a:lnTo>
                  <a:lnTo>
                    <a:pt x="20057" y="10800"/>
                  </a:lnTo>
                  <a:lnTo>
                    <a:pt x="18514" y="6171"/>
                  </a:lnTo>
                  <a:lnTo>
                    <a:pt x="16971" y="3086"/>
                  </a:lnTo>
                  <a:lnTo>
                    <a:pt x="10800" y="0"/>
                  </a:lnTo>
                  <a:close/>
                  <a:moveTo>
                    <a:pt x="12343" y="16971"/>
                  </a:moveTo>
                  <a:lnTo>
                    <a:pt x="10800" y="10800"/>
                  </a:lnTo>
                  <a:lnTo>
                    <a:pt x="7714" y="10800"/>
                  </a:lnTo>
                  <a:lnTo>
                    <a:pt x="7714" y="16971"/>
                  </a:lnTo>
                  <a:lnTo>
                    <a:pt x="6171" y="16971"/>
                  </a:lnTo>
                  <a:lnTo>
                    <a:pt x="6171" y="3086"/>
                  </a:lnTo>
                  <a:lnTo>
                    <a:pt x="10800" y="3086"/>
                  </a:lnTo>
                  <a:lnTo>
                    <a:pt x="13886" y="4629"/>
                  </a:lnTo>
                  <a:lnTo>
                    <a:pt x="13886" y="9257"/>
                  </a:lnTo>
                  <a:lnTo>
                    <a:pt x="12343" y="10800"/>
                  </a:lnTo>
                  <a:lnTo>
                    <a:pt x="13886" y="16971"/>
                  </a:lnTo>
                  <a:lnTo>
                    <a:pt x="12343" y="16971"/>
                  </a:lnTo>
                  <a:close/>
                  <a:moveTo>
                    <a:pt x="7714" y="9257"/>
                  </a:moveTo>
                  <a:lnTo>
                    <a:pt x="12343" y="9257"/>
                  </a:lnTo>
                  <a:lnTo>
                    <a:pt x="12343" y="6171"/>
                  </a:lnTo>
                  <a:lnTo>
                    <a:pt x="9257" y="4629"/>
                  </a:lnTo>
                  <a:lnTo>
                    <a:pt x="7714" y="4629"/>
                  </a:lnTo>
                  <a:lnTo>
                    <a:pt x="7714" y="9257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sp>
        <p:nvSpPr>
          <p:cNvPr id="536" name="Rectangle 51"/>
          <p:cNvSpPr/>
          <p:nvPr/>
        </p:nvSpPr>
        <p:spPr>
          <a:xfrm>
            <a:off x="1048005" y="0"/>
            <a:ext cx="1799696" cy="1518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5157204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Content w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Picture 5" descr="Picture 5"/>
          <p:cNvPicPr>
            <a:picLocks noChangeAspect="1"/>
          </p:cNvPicPr>
          <p:nvPr/>
        </p:nvPicPr>
        <p:blipFill>
          <a:blip r:embed="rId2">
            <a:alphaModFix amt="28000"/>
          </a:blip>
          <a:srcRect r="224" b="416"/>
          <a:stretch>
            <a:fillRect/>
          </a:stretch>
        </p:blipFill>
        <p:spPr>
          <a:xfrm rot="10800000">
            <a:off x="-25400" y="-1"/>
            <a:ext cx="12217401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4" name="Rectangle 7"/>
          <p:cNvSpPr/>
          <p:nvPr/>
        </p:nvSpPr>
        <p:spPr>
          <a:xfrm>
            <a:off x="-25400" y="-2"/>
            <a:ext cx="12217400" cy="6858001"/>
          </a:xfrm>
          <a:prstGeom prst="rect">
            <a:avLst/>
          </a:prstGeom>
          <a:gradFill>
            <a:gsLst>
              <a:gs pos="42000">
                <a:srgbClr val="FFFFFF">
                  <a:alpha val="98000"/>
                </a:srgbClr>
              </a:gs>
              <a:gs pos="84000">
                <a:srgbClr val="FFFFFF">
                  <a:alpha val="43000"/>
                </a:srgbClr>
              </a:gs>
            </a:gsLst>
            <a:lin ang="263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545" name="Title Text"/>
          <p:cNvSpPr txBox="1">
            <a:spLocks noGrp="1"/>
          </p:cNvSpPr>
          <p:nvPr>
            <p:ph type="title"/>
          </p:nvPr>
        </p:nvSpPr>
        <p:spPr>
          <a:xfrm>
            <a:off x="946785" y="429272"/>
            <a:ext cx="10311766" cy="9746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6" name="Body Level One…"/>
          <p:cNvSpPr txBox="1">
            <a:spLocks noGrp="1"/>
          </p:cNvSpPr>
          <p:nvPr>
            <p:ph type="body" idx="1"/>
          </p:nvPr>
        </p:nvSpPr>
        <p:spPr>
          <a:xfrm>
            <a:off x="946150" y="2497872"/>
            <a:ext cx="10312400" cy="367909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46150" y="1993264"/>
            <a:ext cx="10312400" cy="38417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endParaRPr/>
          </a:p>
        </p:txBody>
      </p:sp>
      <p:sp>
        <p:nvSpPr>
          <p:cNvPr id="5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1632" y="6406532"/>
            <a:ext cx="245750" cy="2565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grpSp>
        <p:nvGrpSpPr>
          <p:cNvPr id="562" name="Group 22"/>
          <p:cNvGrpSpPr/>
          <p:nvPr/>
        </p:nvGrpSpPr>
        <p:grpSpPr>
          <a:xfrm>
            <a:off x="11311010" y="6527385"/>
            <a:ext cx="740367" cy="179272"/>
            <a:chOff x="0" y="0"/>
            <a:chExt cx="740366" cy="179271"/>
          </a:xfrm>
        </p:grpSpPr>
        <p:sp>
          <p:nvSpPr>
            <p:cNvPr id="549" name="Freeform 5"/>
            <p:cNvSpPr/>
            <p:nvPr/>
          </p:nvSpPr>
          <p:spPr>
            <a:xfrm>
              <a:off x="-1" y="37251"/>
              <a:ext cx="142021" cy="142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5311" y="0"/>
                  </a:lnTo>
                  <a:lnTo>
                    <a:pt x="5311" y="16289"/>
                  </a:lnTo>
                  <a:lnTo>
                    <a:pt x="21600" y="1628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550" name="Freeform 6"/>
            <p:cNvSpPr/>
            <p:nvPr/>
          </p:nvSpPr>
          <p:spPr>
            <a:xfrm>
              <a:off x="34922" y="4656"/>
              <a:ext cx="142021" cy="139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04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6289" y="21600"/>
                  </a:lnTo>
                  <a:lnTo>
                    <a:pt x="16289" y="5040"/>
                  </a:lnTo>
                  <a:lnTo>
                    <a:pt x="0" y="504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551" name="Freeform 7"/>
            <p:cNvSpPr/>
            <p:nvPr/>
          </p:nvSpPr>
          <p:spPr>
            <a:xfrm>
              <a:off x="216522" y="4656"/>
              <a:ext cx="81487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7897" y="0"/>
                  </a:lnTo>
                  <a:lnTo>
                    <a:pt x="11109" y="10800"/>
                  </a:lnTo>
                  <a:lnTo>
                    <a:pt x="432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320" y="21600"/>
                  </a:lnTo>
                  <a:lnTo>
                    <a:pt x="4320" y="7425"/>
                  </a:lnTo>
                  <a:lnTo>
                    <a:pt x="9874" y="16200"/>
                  </a:lnTo>
                  <a:lnTo>
                    <a:pt x="12343" y="16200"/>
                  </a:lnTo>
                  <a:lnTo>
                    <a:pt x="17897" y="7425"/>
                  </a:lnTo>
                  <a:lnTo>
                    <a:pt x="1789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552" name="Freeform 8"/>
            <p:cNvSpPr/>
            <p:nvPr/>
          </p:nvSpPr>
          <p:spPr>
            <a:xfrm>
              <a:off x="337588" y="4656"/>
              <a:ext cx="13970" cy="74503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553" name="Freeform 9"/>
            <p:cNvSpPr/>
            <p:nvPr/>
          </p:nvSpPr>
          <p:spPr>
            <a:xfrm>
              <a:off x="391136" y="4656"/>
              <a:ext cx="72175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14850"/>
                  </a:lnTo>
                  <a:lnTo>
                    <a:pt x="17419" y="14850"/>
                  </a:lnTo>
                  <a:lnTo>
                    <a:pt x="17419" y="17550"/>
                  </a:lnTo>
                  <a:lnTo>
                    <a:pt x="4181" y="17550"/>
                  </a:lnTo>
                  <a:lnTo>
                    <a:pt x="4181" y="4050"/>
                  </a:lnTo>
                  <a:lnTo>
                    <a:pt x="17419" y="4050"/>
                  </a:lnTo>
                  <a:lnTo>
                    <a:pt x="17419" y="6075"/>
                  </a:lnTo>
                  <a:lnTo>
                    <a:pt x="21600" y="675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0925"/>
                  </a:lnTo>
                  <a:lnTo>
                    <a:pt x="2090" y="21600"/>
                  </a:lnTo>
                  <a:lnTo>
                    <a:pt x="19510" y="21600"/>
                  </a:lnTo>
                  <a:lnTo>
                    <a:pt x="21600" y="20925"/>
                  </a:lnTo>
                  <a:lnTo>
                    <a:pt x="21600" y="19575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554" name="Freeform 10"/>
            <p:cNvSpPr/>
            <p:nvPr/>
          </p:nvSpPr>
          <p:spPr>
            <a:xfrm>
              <a:off x="502890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4850" y="12825"/>
                  </a:lnTo>
                  <a:lnTo>
                    <a:pt x="19575" y="12825"/>
                  </a:lnTo>
                  <a:lnTo>
                    <a:pt x="20925" y="12150"/>
                  </a:lnTo>
                  <a:lnTo>
                    <a:pt x="21600" y="10800"/>
                  </a:lnTo>
                  <a:lnTo>
                    <a:pt x="21600" y="2025"/>
                  </a:lnTo>
                  <a:lnTo>
                    <a:pt x="2092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050" y="21600"/>
                  </a:lnTo>
                  <a:lnTo>
                    <a:pt x="4050" y="12825"/>
                  </a:lnTo>
                  <a:lnTo>
                    <a:pt x="9450" y="12825"/>
                  </a:lnTo>
                  <a:lnTo>
                    <a:pt x="16200" y="21600"/>
                  </a:lnTo>
                  <a:lnTo>
                    <a:pt x="21600" y="21600"/>
                  </a:lnTo>
                  <a:close/>
                  <a:moveTo>
                    <a:pt x="4050" y="4050"/>
                  </a:moveTo>
                  <a:lnTo>
                    <a:pt x="16875" y="4050"/>
                  </a:lnTo>
                  <a:lnTo>
                    <a:pt x="16875" y="8775"/>
                  </a:lnTo>
                  <a:lnTo>
                    <a:pt x="4050" y="8775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555" name="Freeform 11"/>
            <p:cNvSpPr/>
            <p:nvPr/>
          </p:nvSpPr>
          <p:spPr>
            <a:xfrm>
              <a:off x="614643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2025"/>
                  </a:lnTo>
                  <a:lnTo>
                    <a:pt x="20925" y="0"/>
                  </a:lnTo>
                  <a:lnTo>
                    <a:pt x="675" y="0"/>
                  </a:lnTo>
                  <a:lnTo>
                    <a:pt x="0" y="2025"/>
                  </a:lnTo>
                  <a:lnTo>
                    <a:pt x="0" y="19575"/>
                  </a:lnTo>
                  <a:lnTo>
                    <a:pt x="675" y="2092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25"/>
                  </a:lnTo>
                  <a:lnTo>
                    <a:pt x="21600" y="19575"/>
                  </a:lnTo>
                  <a:close/>
                  <a:moveTo>
                    <a:pt x="4050" y="4050"/>
                  </a:moveTo>
                  <a:lnTo>
                    <a:pt x="17550" y="4050"/>
                  </a:lnTo>
                  <a:lnTo>
                    <a:pt x="17550" y="17550"/>
                  </a:lnTo>
                  <a:lnTo>
                    <a:pt x="4050" y="17550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556" name="Freeform 12"/>
            <p:cNvSpPr/>
            <p:nvPr/>
          </p:nvSpPr>
          <p:spPr>
            <a:xfrm>
              <a:off x="216522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82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725" y="21600"/>
                  </a:lnTo>
                  <a:lnTo>
                    <a:pt x="4725" y="13091"/>
                  </a:lnTo>
                  <a:lnTo>
                    <a:pt x="17550" y="13091"/>
                  </a:lnTo>
                  <a:lnTo>
                    <a:pt x="17550" y="8509"/>
                  </a:lnTo>
                  <a:lnTo>
                    <a:pt x="4725" y="8509"/>
                  </a:lnTo>
                  <a:lnTo>
                    <a:pt x="4725" y="4582"/>
                  </a:lnTo>
                  <a:lnTo>
                    <a:pt x="21600" y="4582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557" name="Freeform 13"/>
            <p:cNvSpPr/>
            <p:nvPr/>
          </p:nvSpPr>
          <p:spPr>
            <a:xfrm>
              <a:off x="311978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  <a:moveTo>
                    <a:pt x="4050" y="4582"/>
                  </a:moveTo>
                  <a:lnTo>
                    <a:pt x="17550" y="4582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4582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558" name="Freeform 14"/>
            <p:cNvSpPr/>
            <p:nvPr/>
          </p:nvSpPr>
          <p:spPr>
            <a:xfrm>
              <a:off x="412090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4400"/>
                  </a:lnTo>
                  <a:lnTo>
                    <a:pt x="17550" y="15055"/>
                  </a:lnTo>
                  <a:lnTo>
                    <a:pt x="17550" y="17018"/>
                  </a:lnTo>
                  <a:lnTo>
                    <a:pt x="4725" y="17018"/>
                  </a:lnTo>
                  <a:lnTo>
                    <a:pt x="4725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700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700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559" name="Freeform 15"/>
            <p:cNvSpPr/>
            <p:nvPr/>
          </p:nvSpPr>
          <p:spPr>
            <a:xfrm>
              <a:off x="514531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0"/>
                  </a:lnTo>
                  <a:lnTo>
                    <a:pt x="16875" y="0"/>
                  </a:lnTo>
                  <a:lnTo>
                    <a:pt x="16875" y="17018"/>
                  </a:lnTo>
                  <a:lnTo>
                    <a:pt x="4050" y="17018"/>
                  </a:lnTo>
                  <a:lnTo>
                    <a:pt x="4050" y="0"/>
                  </a:lnTo>
                  <a:lnTo>
                    <a:pt x="0" y="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8900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560" name="Freeform 16"/>
            <p:cNvSpPr/>
            <p:nvPr/>
          </p:nvSpPr>
          <p:spPr>
            <a:xfrm>
              <a:off x="614643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1127"/>
                  </a:lnTo>
                  <a:lnTo>
                    <a:pt x="20925" y="9164"/>
                  </a:lnTo>
                  <a:lnTo>
                    <a:pt x="19575" y="8509"/>
                  </a:lnTo>
                  <a:lnTo>
                    <a:pt x="4050" y="8509"/>
                  </a:lnTo>
                  <a:lnTo>
                    <a:pt x="4050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0473"/>
                  </a:lnTo>
                  <a:lnTo>
                    <a:pt x="675" y="12436"/>
                  </a:lnTo>
                  <a:lnTo>
                    <a:pt x="2025" y="13091"/>
                  </a:lnTo>
                  <a:lnTo>
                    <a:pt x="17550" y="13091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15055"/>
                  </a:lnTo>
                  <a:lnTo>
                    <a:pt x="0" y="1440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561" name="Freeform 17"/>
            <p:cNvSpPr/>
            <p:nvPr/>
          </p:nvSpPr>
          <p:spPr>
            <a:xfrm>
              <a:off x="707771" y="-1"/>
              <a:ext cx="32596" cy="32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6171" y="20057"/>
                  </a:lnTo>
                  <a:lnTo>
                    <a:pt x="3086" y="18514"/>
                  </a:lnTo>
                  <a:lnTo>
                    <a:pt x="0" y="13886"/>
                  </a:lnTo>
                  <a:lnTo>
                    <a:pt x="0" y="6171"/>
                  </a:lnTo>
                  <a:lnTo>
                    <a:pt x="6171" y="0"/>
                  </a:lnTo>
                  <a:lnTo>
                    <a:pt x="13886" y="0"/>
                  </a:lnTo>
                  <a:lnTo>
                    <a:pt x="18514" y="3086"/>
                  </a:lnTo>
                  <a:lnTo>
                    <a:pt x="20057" y="6171"/>
                  </a:lnTo>
                  <a:lnTo>
                    <a:pt x="21600" y="10800"/>
                  </a:lnTo>
                  <a:lnTo>
                    <a:pt x="20057" y="13886"/>
                  </a:lnTo>
                  <a:lnTo>
                    <a:pt x="18514" y="18514"/>
                  </a:lnTo>
                  <a:lnTo>
                    <a:pt x="13886" y="20057"/>
                  </a:lnTo>
                  <a:lnTo>
                    <a:pt x="10800" y="21600"/>
                  </a:lnTo>
                  <a:close/>
                  <a:moveTo>
                    <a:pt x="10800" y="0"/>
                  </a:moveTo>
                  <a:lnTo>
                    <a:pt x="6171" y="1543"/>
                  </a:lnTo>
                  <a:lnTo>
                    <a:pt x="3086" y="3086"/>
                  </a:lnTo>
                  <a:lnTo>
                    <a:pt x="1543" y="6171"/>
                  </a:lnTo>
                  <a:lnTo>
                    <a:pt x="0" y="10800"/>
                  </a:lnTo>
                  <a:lnTo>
                    <a:pt x="3086" y="16971"/>
                  </a:lnTo>
                  <a:lnTo>
                    <a:pt x="6171" y="18514"/>
                  </a:lnTo>
                  <a:lnTo>
                    <a:pt x="10800" y="20057"/>
                  </a:lnTo>
                  <a:lnTo>
                    <a:pt x="16971" y="16971"/>
                  </a:lnTo>
                  <a:lnTo>
                    <a:pt x="20057" y="10800"/>
                  </a:lnTo>
                  <a:lnTo>
                    <a:pt x="18514" y="6171"/>
                  </a:lnTo>
                  <a:lnTo>
                    <a:pt x="16971" y="3086"/>
                  </a:lnTo>
                  <a:lnTo>
                    <a:pt x="10800" y="0"/>
                  </a:lnTo>
                  <a:close/>
                  <a:moveTo>
                    <a:pt x="12343" y="16971"/>
                  </a:moveTo>
                  <a:lnTo>
                    <a:pt x="10800" y="10800"/>
                  </a:lnTo>
                  <a:lnTo>
                    <a:pt x="7714" y="10800"/>
                  </a:lnTo>
                  <a:lnTo>
                    <a:pt x="7714" y="16971"/>
                  </a:lnTo>
                  <a:lnTo>
                    <a:pt x="6171" y="16971"/>
                  </a:lnTo>
                  <a:lnTo>
                    <a:pt x="6171" y="3086"/>
                  </a:lnTo>
                  <a:lnTo>
                    <a:pt x="10800" y="3086"/>
                  </a:lnTo>
                  <a:lnTo>
                    <a:pt x="13886" y="4629"/>
                  </a:lnTo>
                  <a:lnTo>
                    <a:pt x="13886" y="9257"/>
                  </a:lnTo>
                  <a:lnTo>
                    <a:pt x="12343" y="10800"/>
                  </a:lnTo>
                  <a:lnTo>
                    <a:pt x="13886" y="16971"/>
                  </a:lnTo>
                  <a:lnTo>
                    <a:pt x="12343" y="16971"/>
                  </a:lnTo>
                  <a:close/>
                  <a:moveTo>
                    <a:pt x="7714" y="9257"/>
                  </a:moveTo>
                  <a:lnTo>
                    <a:pt x="12343" y="9257"/>
                  </a:lnTo>
                  <a:lnTo>
                    <a:pt x="12343" y="6171"/>
                  </a:lnTo>
                  <a:lnTo>
                    <a:pt x="9257" y="4629"/>
                  </a:lnTo>
                  <a:lnTo>
                    <a:pt x="7714" y="4629"/>
                  </a:lnTo>
                  <a:lnTo>
                    <a:pt x="7714" y="9257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sp>
        <p:nvSpPr>
          <p:cNvPr id="563" name="Rectangle 36"/>
          <p:cNvSpPr/>
          <p:nvPr/>
        </p:nvSpPr>
        <p:spPr>
          <a:xfrm>
            <a:off x="1048005" y="0"/>
            <a:ext cx="1799696" cy="1518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8533685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Comparis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Title Text"/>
          <p:cNvSpPr txBox="1">
            <a:spLocks noGrp="1"/>
          </p:cNvSpPr>
          <p:nvPr>
            <p:ph type="title"/>
          </p:nvPr>
        </p:nvSpPr>
        <p:spPr>
          <a:xfrm>
            <a:off x="946783" y="428625"/>
            <a:ext cx="10408604" cy="12620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46783" y="1828800"/>
            <a:ext cx="5081163" cy="54864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None/>
              <a:defRPr b="1"/>
            </a:lvl1pPr>
            <a:lvl2pPr marL="0" indent="457200">
              <a:buSzTx/>
              <a:buNone/>
              <a:defRPr b="1"/>
            </a:lvl2pPr>
            <a:lvl3pPr marL="0" indent="914400">
              <a:buSzTx/>
              <a:buNone/>
              <a:defRPr b="1"/>
            </a:lvl3pPr>
            <a:lvl4pPr marL="0" indent="1371600">
              <a:buSzTx/>
              <a:buNone/>
              <a:defRPr b="1"/>
            </a:lvl4pPr>
            <a:lvl5pPr marL="0" indent="1828800">
              <a:buSzTx/>
              <a:buNone/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828800"/>
            <a:ext cx="5086350" cy="548641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None/>
              <a:defRPr b="1"/>
            </a:pPr>
            <a:endParaRPr/>
          </a:p>
        </p:txBody>
      </p:sp>
      <p:sp>
        <p:nvSpPr>
          <p:cNvPr id="5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1632" y="6406532"/>
            <a:ext cx="245750" cy="2565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grpSp>
        <p:nvGrpSpPr>
          <p:cNvPr id="587" name="Group 7"/>
          <p:cNvGrpSpPr/>
          <p:nvPr/>
        </p:nvGrpSpPr>
        <p:grpSpPr>
          <a:xfrm>
            <a:off x="11311010" y="6527385"/>
            <a:ext cx="740367" cy="179272"/>
            <a:chOff x="0" y="0"/>
            <a:chExt cx="740366" cy="179271"/>
          </a:xfrm>
        </p:grpSpPr>
        <p:sp>
          <p:nvSpPr>
            <p:cNvPr id="574" name="Freeform 5"/>
            <p:cNvSpPr/>
            <p:nvPr/>
          </p:nvSpPr>
          <p:spPr>
            <a:xfrm>
              <a:off x="-1" y="37251"/>
              <a:ext cx="142021" cy="142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5311" y="0"/>
                  </a:lnTo>
                  <a:lnTo>
                    <a:pt x="5311" y="16289"/>
                  </a:lnTo>
                  <a:lnTo>
                    <a:pt x="21600" y="1628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575" name="Freeform 6"/>
            <p:cNvSpPr/>
            <p:nvPr/>
          </p:nvSpPr>
          <p:spPr>
            <a:xfrm>
              <a:off x="34922" y="4656"/>
              <a:ext cx="142021" cy="139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04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6289" y="21600"/>
                  </a:lnTo>
                  <a:lnTo>
                    <a:pt x="16289" y="5040"/>
                  </a:lnTo>
                  <a:lnTo>
                    <a:pt x="0" y="504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576" name="Freeform 7"/>
            <p:cNvSpPr/>
            <p:nvPr/>
          </p:nvSpPr>
          <p:spPr>
            <a:xfrm>
              <a:off x="216522" y="4656"/>
              <a:ext cx="81487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7897" y="0"/>
                  </a:lnTo>
                  <a:lnTo>
                    <a:pt x="11109" y="10800"/>
                  </a:lnTo>
                  <a:lnTo>
                    <a:pt x="432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320" y="21600"/>
                  </a:lnTo>
                  <a:lnTo>
                    <a:pt x="4320" y="7425"/>
                  </a:lnTo>
                  <a:lnTo>
                    <a:pt x="9874" y="16200"/>
                  </a:lnTo>
                  <a:lnTo>
                    <a:pt x="12343" y="16200"/>
                  </a:lnTo>
                  <a:lnTo>
                    <a:pt x="17897" y="7425"/>
                  </a:lnTo>
                  <a:lnTo>
                    <a:pt x="1789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577" name="Freeform 8"/>
            <p:cNvSpPr/>
            <p:nvPr/>
          </p:nvSpPr>
          <p:spPr>
            <a:xfrm>
              <a:off x="337588" y="4656"/>
              <a:ext cx="13970" cy="74503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578" name="Freeform 9"/>
            <p:cNvSpPr/>
            <p:nvPr/>
          </p:nvSpPr>
          <p:spPr>
            <a:xfrm>
              <a:off x="391136" y="4656"/>
              <a:ext cx="72175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14850"/>
                  </a:lnTo>
                  <a:lnTo>
                    <a:pt x="17419" y="14850"/>
                  </a:lnTo>
                  <a:lnTo>
                    <a:pt x="17419" y="17550"/>
                  </a:lnTo>
                  <a:lnTo>
                    <a:pt x="4181" y="17550"/>
                  </a:lnTo>
                  <a:lnTo>
                    <a:pt x="4181" y="4050"/>
                  </a:lnTo>
                  <a:lnTo>
                    <a:pt x="17419" y="4050"/>
                  </a:lnTo>
                  <a:lnTo>
                    <a:pt x="17419" y="6075"/>
                  </a:lnTo>
                  <a:lnTo>
                    <a:pt x="21600" y="675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0925"/>
                  </a:lnTo>
                  <a:lnTo>
                    <a:pt x="2090" y="21600"/>
                  </a:lnTo>
                  <a:lnTo>
                    <a:pt x="19510" y="21600"/>
                  </a:lnTo>
                  <a:lnTo>
                    <a:pt x="21600" y="20925"/>
                  </a:lnTo>
                  <a:lnTo>
                    <a:pt x="21600" y="19575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579" name="Freeform 10"/>
            <p:cNvSpPr/>
            <p:nvPr/>
          </p:nvSpPr>
          <p:spPr>
            <a:xfrm>
              <a:off x="502890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4850" y="12825"/>
                  </a:lnTo>
                  <a:lnTo>
                    <a:pt x="19575" y="12825"/>
                  </a:lnTo>
                  <a:lnTo>
                    <a:pt x="20925" y="12150"/>
                  </a:lnTo>
                  <a:lnTo>
                    <a:pt x="21600" y="10800"/>
                  </a:lnTo>
                  <a:lnTo>
                    <a:pt x="21600" y="2025"/>
                  </a:lnTo>
                  <a:lnTo>
                    <a:pt x="2092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050" y="21600"/>
                  </a:lnTo>
                  <a:lnTo>
                    <a:pt x="4050" y="12825"/>
                  </a:lnTo>
                  <a:lnTo>
                    <a:pt x="9450" y="12825"/>
                  </a:lnTo>
                  <a:lnTo>
                    <a:pt x="16200" y="21600"/>
                  </a:lnTo>
                  <a:lnTo>
                    <a:pt x="21600" y="21600"/>
                  </a:lnTo>
                  <a:close/>
                  <a:moveTo>
                    <a:pt x="4050" y="4050"/>
                  </a:moveTo>
                  <a:lnTo>
                    <a:pt x="16875" y="4050"/>
                  </a:lnTo>
                  <a:lnTo>
                    <a:pt x="16875" y="8775"/>
                  </a:lnTo>
                  <a:lnTo>
                    <a:pt x="4050" y="8775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580" name="Freeform 11"/>
            <p:cNvSpPr/>
            <p:nvPr/>
          </p:nvSpPr>
          <p:spPr>
            <a:xfrm>
              <a:off x="614643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2025"/>
                  </a:lnTo>
                  <a:lnTo>
                    <a:pt x="20925" y="0"/>
                  </a:lnTo>
                  <a:lnTo>
                    <a:pt x="675" y="0"/>
                  </a:lnTo>
                  <a:lnTo>
                    <a:pt x="0" y="2025"/>
                  </a:lnTo>
                  <a:lnTo>
                    <a:pt x="0" y="19575"/>
                  </a:lnTo>
                  <a:lnTo>
                    <a:pt x="675" y="2092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25"/>
                  </a:lnTo>
                  <a:lnTo>
                    <a:pt x="21600" y="19575"/>
                  </a:lnTo>
                  <a:close/>
                  <a:moveTo>
                    <a:pt x="4050" y="4050"/>
                  </a:moveTo>
                  <a:lnTo>
                    <a:pt x="17550" y="4050"/>
                  </a:lnTo>
                  <a:lnTo>
                    <a:pt x="17550" y="17550"/>
                  </a:lnTo>
                  <a:lnTo>
                    <a:pt x="4050" y="17550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581" name="Freeform 12"/>
            <p:cNvSpPr/>
            <p:nvPr/>
          </p:nvSpPr>
          <p:spPr>
            <a:xfrm>
              <a:off x="216522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82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725" y="21600"/>
                  </a:lnTo>
                  <a:lnTo>
                    <a:pt x="4725" y="13091"/>
                  </a:lnTo>
                  <a:lnTo>
                    <a:pt x="17550" y="13091"/>
                  </a:lnTo>
                  <a:lnTo>
                    <a:pt x="17550" y="8509"/>
                  </a:lnTo>
                  <a:lnTo>
                    <a:pt x="4725" y="8509"/>
                  </a:lnTo>
                  <a:lnTo>
                    <a:pt x="4725" y="4582"/>
                  </a:lnTo>
                  <a:lnTo>
                    <a:pt x="21600" y="4582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582" name="Freeform 13"/>
            <p:cNvSpPr/>
            <p:nvPr/>
          </p:nvSpPr>
          <p:spPr>
            <a:xfrm>
              <a:off x="311978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  <a:moveTo>
                    <a:pt x="4050" y="4582"/>
                  </a:moveTo>
                  <a:lnTo>
                    <a:pt x="17550" y="4582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4582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583" name="Freeform 14"/>
            <p:cNvSpPr/>
            <p:nvPr/>
          </p:nvSpPr>
          <p:spPr>
            <a:xfrm>
              <a:off x="412090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4400"/>
                  </a:lnTo>
                  <a:lnTo>
                    <a:pt x="17550" y="15055"/>
                  </a:lnTo>
                  <a:lnTo>
                    <a:pt x="17550" y="17018"/>
                  </a:lnTo>
                  <a:lnTo>
                    <a:pt x="4725" y="17018"/>
                  </a:lnTo>
                  <a:lnTo>
                    <a:pt x="4725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700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700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584" name="Freeform 15"/>
            <p:cNvSpPr/>
            <p:nvPr/>
          </p:nvSpPr>
          <p:spPr>
            <a:xfrm>
              <a:off x="514531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0"/>
                  </a:lnTo>
                  <a:lnTo>
                    <a:pt x="16875" y="0"/>
                  </a:lnTo>
                  <a:lnTo>
                    <a:pt x="16875" y="17018"/>
                  </a:lnTo>
                  <a:lnTo>
                    <a:pt x="4050" y="17018"/>
                  </a:lnTo>
                  <a:lnTo>
                    <a:pt x="4050" y="0"/>
                  </a:lnTo>
                  <a:lnTo>
                    <a:pt x="0" y="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8900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585" name="Freeform 16"/>
            <p:cNvSpPr/>
            <p:nvPr/>
          </p:nvSpPr>
          <p:spPr>
            <a:xfrm>
              <a:off x="614643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1127"/>
                  </a:lnTo>
                  <a:lnTo>
                    <a:pt x="20925" y="9164"/>
                  </a:lnTo>
                  <a:lnTo>
                    <a:pt x="19575" y="8509"/>
                  </a:lnTo>
                  <a:lnTo>
                    <a:pt x="4050" y="8509"/>
                  </a:lnTo>
                  <a:lnTo>
                    <a:pt x="4050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0473"/>
                  </a:lnTo>
                  <a:lnTo>
                    <a:pt x="675" y="12436"/>
                  </a:lnTo>
                  <a:lnTo>
                    <a:pt x="2025" y="13091"/>
                  </a:lnTo>
                  <a:lnTo>
                    <a:pt x="17550" y="13091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15055"/>
                  </a:lnTo>
                  <a:lnTo>
                    <a:pt x="0" y="1440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586" name="Freeform 17"/>
            <p:cNvSpPr/>
            <p:nvPr/>
          </p:nvSpPr>
          <p:spPr>
            <a:xfrm>
              <a:off x="707771" y="-1"/>
              <a:ext cx="32596" cy="32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6171" y="20057"/>
                  </a:lnTo>
                  <a:lnTo>
                    <a:pt x="3086" y="18514"/>
                  </a:lnTo>
                  <a:lnTo>
                    <a:pt x="0" y="13886"/>
                  </a:lnTo>
                  <a:lnTo>
                    <a:pt x="0" y="6171"/>
                  </a:lnTo>
                  <a:lnTo>
                    <a:pt x="6171" y="0"/>
                  </a:lnTo>
                  <a:lnTo>
                    <a:pt x="13886" y="0"/>
                  </a:lnTo>
                  <a:lnTo>
                    <a:pt x="18514" y="3086"/>
                  </a:lnTo>
                  <a:lnTo>
                    <a:pt x="20057" y="6171"/>
                  </a:lnTo>
                  <a:lnTo>
                    <a:pt x="21600" y="10800"/>
                  </a:lnTo>
                  <a:lnTo>
                    <a:pt x="20057" y="13886"/>
                  </a:lnTo>
                  <a:lnTo>
                    <a:pt x="18514" y="18514"/>
                  </a:lnTo>
                  <a:lnTo>
                    <a:pt x="13886" y="20057"/>
                  </a:lnTo>
                  <a:lnTo>
                    <a:pt x="10800" y="21600"/>
                  </a:lnTo>
                  <a:close/>
                  <a:moveTo>
                    <a:pt x="10800" y="0"/>
                  </a:moveTo>
                  <a:lnTo>
                    <a:pt x="6171" y="1543"/>
                  </a:lnTo>
                  <a:lnTo>
                    <a:pt x="3086" y="3086"/>
                  </a:lnTo>
                  <a:lnTo>
                    <a:pt x="1543" y="6171"/>
                  </a:lnTo>
                  <a:lnTo>
                    <a:pt x="0" y="10800"/>
                  </a:lnTo>
                  <a:lnTo>
                    <a:pt x="3086" y="16971"/>
                  </a:lnTo>
                  <a:lnTo>
                    <a:pt x="6171" y="18514"/>
                  </a:lnTo>
                  <a:lnTo>
                    <a:pt x="10800" y="20057"/>
                  </a:lnTo>
                  <a:lnTo>
                    <a:pt x="16971" y="16971"/>
                  </a:lnTo>
                  <a:lnTo>
                    <a:pt x="20057" y="10800"/>
                  </a:lnTo>
                  <a:lnTo>
                    <a:pt x="18514" y="6171"/>
                  </a:lnTo>
                  <a:lnTo>
                    <a:pt x="16971" y="3086"/>
                  </a:lnTo>
                  <a:lnTo>
                    <a:pt x="10800" y="0"/>
                  </a:lnTo>
                  <a:close/>
                  <a:moveTo>
                    <a:pt x="12343" y="16971"/>
                  </a:moveTo>
                  <a:lnTo>
                    <a:pt x="10800" y="10800"/>
                  </a:lnTo>
                  <a:lnTo>
                    <a:pt x="7714" y="10800"/>
                  </a:lnTo>
                  <a:lnTo>
                    <a:pt x="7714" y="16971"/>
                  </a:lnTo>
                  <a:lnTo>
                    <a:pt x="6171" y="16971"/>
                  </a:lnTo>
                  <a:lnTo>
                    <a:pt x="6171" y="3086"/>
                  </a:lnTo>
                  <a:lnTo>
                    <a:pt x="10800" y="3086"/>
                  </a:lnTo>
                  <a:lnTo>
                    <a:pt x="13886" y="4629"/>
                  </a:lnTo>
                  <a:lnTo>
                    <a:pt x="13886" y="9257"/>
                  </a:lnTo>
                  <a:lnTo>
                    <a:pt x="12343" y="10800"/>
                  </a:lnTo>
                  <a:lnTo>
                    <a:pt x="13886" y="16971"/>
                  </a:lnTo>
                  <a:lnTo>
                    <a:pt x="12343" y="16971"/>
                  </a:lnTo>
                  <a:close/>
                  <a:moveTo>
                    <a:pt x="7714" y="9257"/>
                  </a:moveTo>
                  <a:lnTo>
                    <a:pt x="12343" y="9257"/>
                  </a:lnTo>
                  <a:lnTo>
                    <a:pt x="12343" y="6171"/>
                  </a:lnTo>
                  <a:lnTo>
                    <a:pt x="9257" y="4629"/>
                  </a:lnTo>
                  <a:lnTo>
                    <a:pt x="7714" y="4629"/>
                  </a:lnTo>
                  <a:lnTo>
                    <a:pt x="7714" y="9257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sp>
        <p:nvSpPr>
          <p:cNvPr id="588" name="Rectangle 22"/>
          <p:cNvSpPr/>
          <p:nvPr/>
        </p:nvSpPr>
        <p:spPr>
          <a:xfrm>
            <a:off x="1048005" y="0"/>
            <a:ext cx="1799696" cy="1518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9682875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wo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Title Text"/>
          <p:cNvSpPr txBox="1">
            <a:spLocks noGrp="1"/>
          </p:cNvSpPr>
          <p:nvPr>
            <p:ph type="title"/>
          </p:nvPr>
        </p:nvSpPr>
        <p:spPr>
          <a:xfrm>
            <a:off x="946785" y="429272"/>
            <a:ext cx="10311766" cy="9746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42974" y="1825625"/>
            <a:ext cx="5084972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1632" y="6406532"/>
            <a:ext cx="245750" cy="2565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grpSp>
        <p:nvGrpSpPr>
          <p:cNvPr id="611" name="Group 5"/>
          <p:cNvGrpSpPr/>
          <p:nvPr/>
        </p:nvGrpSpPr>
        <p:grpSpPr>
          <a:xfrm>
            <a:off x="11311010" y="6527385"/>
            <a:ext cx="740367" cy="179272"/>
            <a:chOff x="0" y="0"/>
            <a:chExt cx="740366" cy="179271"/>
          </a:xfrm>
        </p:grpSpPr>
        <p:sp>
          <p:nvSpPr>
            <p:cNvPr id="598" name="Freeform 5"/>
            <p:cNvSpPr/>
            <p:nvPr/>
          </p:nvSpPr>
          <p:spPr>
            <a:xfrm>
              <a:off x="-1" y="37251"/>
              <a:ext cx="142021" cy="142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5311" y="0"/>
                  </a:lnTo>
                  <a:lnTo>
                    <a:pt x="5311" y="16289"/>
                  </a:lnTo>
                  <a:lnTo>
                    <a:pt x="21600" y="1628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599" name="Freeform 6"/>
            <p:cNvSpPr/>
            <p:nvPr/>
          </p:nvSpPr>
          <p:spPr>
            <a:xfrm>
              <a:off x="34922" y="4656"/>
              <a:ext cx="142021" cy="139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04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6289" y="21600"/>
                  </a:lnTo>
                  <a:lnTo>
                    <a:pt x="16289" y="5040"/>
                  </a:lnTo>
                  <a:lnTo>
                    <a:pt x="0" y="504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00" name="Freeform 7"/>
            <p:cNvSpPr/>
            <p:nvPr/>
          </p:nvSpPr>
          <p:spPr>
            <a:xfrm>
              <a:off x="216522" y="4656"/>
              <a:ext cx="81487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7897" y="0"/>
                  </a:lnTo>
                  <a:lnTo>
                    <a:pt x="11109" y="10800"/>
                  </a:lnTo>
                  <a:lnTo>
                    <a:pt x="432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320" y="21600"/>
                  </a:lnTo>
                  <a:lnTo>
                    <a:pt x="4320" y="7425"/>
                  </a:lnTo>
                  <a:lnTo>
                    <a:pt x="9874" y="16200"/>
                  </a:lnTo>
                  <a:lnTo>
                    <a:pt x="12343" y="16200"/>
                  </a:lnTo>
                  <a:lnTo>
                    <a:pt x="17897" y="7425"/>
                  </a:lnTo>
                  <a:lnTo>
                    <a:pt x="1789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01" name="Freeform 8"/>
            <p:cNvSpPr/>
            <p:nvPr/>
          </p:nvSpPr>
          <p:spPr>
            <a:xfrm>
              <a:off x="337588" y="4656"/>
              <a:ext cx="13970" cy="74503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02" name="Freeform 9"/>
            <p:cNvSpPr/>
            <p:nvPr/>
          </p:nvSpPr>
          <p:spPr>
            <a:xfrm>
              <a:off x="391136" y="4656"/>
              <a:ext cx="72175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14850"/>
                  </a:lnTo>
                  <a:lnTo>
                    <a:pt x="17419" y="14850"/>
                  </a:lnTo>
                  <a:lnTo>
                    <a:pt x="17419" y="17550"/>
                  </a:lnTo>
                  <a:lnTo>
                    <a:pt x="4181" y="17550"/>
                  </a:lnTo>
                  <a:lnTo>
                    <a:pt x="4181" y="4050"/>
                  </a:lnTo>
                  <a:lnTo>
                    <a:pt x="17419" y="4050"/>
                  </a:lnTo>
                  <a:lnTo>
                    <a:pt x="17419" y="6075"/>
                  </a:lnTo>
                  <a:lnTo>
                    <a:pt x="21600" y="675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0925"/>
                  </a:lnTo>
                  <a:lnTo>
                    <a:pt x="2090" y="21600"/>
                  </a:lnTo>
                  <a:lnTo>
                    <a:pt x="19510" y="21600"/>
                  </a:lnTo>
                  <a:lnTo>
                    <a:pt x="21600" y="20925"/>
                  </a:lnTo>
                  <a:lnTo>
                    <a:pt x="21600" y="19575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03" name="Freeform 10"/>
            <p:cNvSpPr/>
            <p:nvPr/>
          </p:nvSpPr>
          <p:spPr>
            <a:xfrm>
              <a:off x="502890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4850" y="12825"/>
                  </a:lnTo>
                  <a:lnTo>
                    <a:pt x="19575" y="12825"/>
                  </a:lnTo>
                  <a:lnTo>
                    <a:pt x="20925" y="12150"/>
                  </a:lnTo>
                  <a:lnTo>
                    <a:pt x="21600" y="10800"/>
                  </a:lnTo>
                  <a:lnTo>
                    <a:pt x="21600" y="2025"/>
                  </a:lnTo>
                  <a:lnTo>
                    <a:pt x="2092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050" y="21600"/>
                  </a:lnTo>
                  <a:lnTo>
                    <a:pt x="4050" y="12825"/>
                  </a:lnTo>
                  <a:lnTo>
                    <a:pt x="9450" y="12825"/>
                  </a:lnTo>
                  <a:lnTo>
                    <a:pt x="16200" y="21600"/>
                  </a:lnTo>
                  <a:lnTo>
                    <a:pt x="21600" y="21600"/>
                  </a:lnTo>
                  <a:close/>
                  <a:moveTo>
                    <a:pt x="4050" y="4050"/>
                  </a:moveTo>
                  <a:lnTo>
                    <a:pt x="16875" y="4050"/>
                  </a:lnTo>
                  <a:lnTo>
                    <a:pt x="16875" y="8775"/>
                  </a:lnTo>
                  <a:lnTo>
                    <a:pt x="4050" y="8775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04" name="Freeform 11"/>
            <p:cNvSpPr/>
            <p:nvPr/>
          </p:nvSpPr>
          <p:spPr>
            <a:xfrm>
              <a:off x="614643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2025"/>
                  </a:lnTo>
                  <a:lnTo>
                    <a:pt x="20925" y="0"/>
                  </a:lnTo>
                  <a:lnTo>
                    <a:pt x="675" y="0"/>
                  </a:lnTo>
                  <a:lnTo>
                    <a:pt x="0" y="2025"/>
                  </a:lnTo>
                  <a:lnTo>
                    <a:pt x="0" y="19575"/>
                  </a:lnTo>
                  <a:lnTo>
                    <a:pt x="675" y="2092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25"/>
                  </a:lnTo>
                  <a:lnTo>
                    <a:pt x="21600" y="19575"/>
                  </a:lnTo>
                  <a:close/>
                  <a:moveTo>
                    <a:pt x="4050" y="4050"/>
                  </a:moveTo>
                  <a:lnTo>
                    <a:pt x="17550" y="4050"/>
                  </a:lnTo>
                  <a:lnTo>
                    <a:pt x="17550" y="17550"/>
                  </a:lnTo>
                  <a:lnTo>
                    <a:pt x="4050" y="17550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05" name="Freeform 12"/>
            <p:cNvSpPr/>
            <p:nvPr/>
          </p:nvSpPr>
          <p:spPr>
            <a:xfrm>
              <a:off x="216522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82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725" y="21600"/>
                  </a:lnTo>
                  <a:lnTo>
                    <a:pt x="4725" y="13091"/>
                  </a:lnTo>
                  <a:lnTo>
                    <a:pt x="17550" y="13091"/>
                  </a:lnTo>
                  <a:lnTo>
                    <a:pt x="17550" y="8509"/>
                  </a:lnTo>
                  <a:lnTo>
                    <a:pt x="4725" y="8509"/>
                  </a:lnTo>
                  <a:lnTo>
                    <a:pt x="4725" y="4582"/>
                  </a:lnTo>
                  <a:lnTo>
                    <a:pt x="21600" y="4582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06" name="Freeform 13"/>
            <p:cNvSpPr/>
            <p:nvPr/>
          </p:nvSpPr>
          <p:spPr>
            <a:xfrm>
              <a:off x="311978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  <a:moveTo>
                    <a:pt x="4050" y="4582"/>
                  </a:moveTo>
                  <a:lnTo>
                    <a:pt x="17550" y="4582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4582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07" name="Freeform 14"/>
            <p:cNvSpPr/>
            <p:nvPr/>
          </p:nvSpPr>
          <p:spPr>
            <a:xfrm>
              <a:off x="412090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4400"/>
                  </a:lnTo>
                  <a:lnTo>
                    <a:pt x="17550" y="15055"/>
                  </a:lnTo>
                  <a:lnTo>
                    <a:pt x="17550" y="17018"/>
                  </a:lnTo>
                  <a:lnTo>
                    <a:pt x="4725" y="17018"/>
                  </a:lnTo>
                  <a:lnTo>
                    <a:pt x="4725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700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700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08" name="Freeform 15"/>
            <p:cNvSpPr/>
            <p:nvPr/>
          </p:nvSpPr>
          <p:spPr>
            <a:xfrm>
              <a:off x="514531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0"/>
                  </a:lnTo>
                  <a:lnTo>
                    <a:pt x="16875" y="0"/>
                  </a:lnTo>
                  <a:lnTo>
                    <a:pt x="16875" y="17018"/>
                  </a:lnTo>
                  <a:lnTo>
                    <a:pt x="4050" y="17018"/>
                  </a:lnTo>
                  <a:lnTo>
                    <a:pt x="4050" y="0"/>
                  </a:lnTo>
                  <a:lnTo>
                    <a:pt x="0" y="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8900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09" name="Freeform 16"/>
            <p:cNvSpPr/>
            <p:nvPr/>
          </p:nvSpPr>
          <p:spPr>
            <a:xfrm>
              <a:off x="614643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1127"/>
                  </a:lnTo>
                  <a:lnTo>
                    <a:pt x="20925" y="9164"/>
                  </a:lnTo>
                  <a:lnTo>
                    <a:pt x="19575" y="8509"/>
                  </a:lnTo>
                  <a:lnTo>
                    <a:pt x="4050" y="8509"/>
                  </a:lnTo>
                  <a:lnTo>
                    <a:pt x="4050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0473"/>
                  </a:lnTo>
                  <a:lnTo>
                    <a:pt x="675" y="12436"/>
                  </a:lnTo>
                  <a:lnTo>
                    <a:pt x="2025" y="13091"/>
                  </a:lnTo>
                  <a:lnTo>
                    <a:pt x="17550" y="13091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15055"/>
                  </a:lnTo>
                  <a:lnTo>
                    <a:pt x="0" y="1440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10" name="Freeform 17"/>
            <p:cNvSpPr/>
            <p:nvPr/>
          </p:nvSpPr>
          <p:spPr>
            <a:xfrm>
              <a:off x="707771" y="-1"/>
              <a:ext cx="32596" cy="32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6171" y="20057"/>
                  </a:lnTo>
                  <a:lnTo>
                    <a:pt x="3086" y="18514"/>
                  </a:lnTo>
                  <a:lnTo>
                    <a:pt x="0" y="13886"/>
                  </a:lnTo>
                  <a:lnTo>
                    <a:pt x="0" y="6171"/>
                  </a:lnTo>
                  <a:lnTo>
                    <a:pt x="6171" y="0"/>
                  </a:lnTo>
                  <a:lnTo>
                    <a:pt x="13886" y="0"/>
                  </a:lnTo>
                  <a:lnTo>
                    <a:pt x="18514" y="3086"/>
                  </a:lnTo>
                  <a:lnTo>
                    <a:pt x="20057" y="6171"/>
                  </a:lnTo>
                  <a:lnTo>
                    <a:pt x="21600" y="10800"/>
                  </a:lnTo>
                  <a:lnTo>
                    <a:pt x="20057" y="13886"/>
                  </a:lnTo>
                  <a:lnTo>
                    <a:pt x="18514" y="18514"/>
                  </a:lnTo>
                  <a:lnTo>
                    <a:pt x="13886" y="20057"/>
                  </a:lnTo>
                  <a:lnTo>
                    <a:pt x="10800" y="21600"/>
                  </a:lnTo>
                  <a:close/>
                  <a:moveTo>
                    <a:pt x="10800" y="0"/>
                  </a:moveTo>
                  <a:lnTo>
                    <a:pt x="6171" y="1543"/>
                  </a:lnTo>
                  <a:lnTo>
                    <a:pt x="3086" y="3086"/>
                  </a:lnTo>
                  <a:lnTo>
                    <a:pt x="1543" y="6171"/>
                  </a:lnTo>
                  <a:lnTo>
                    <a:pt x="0" y="10800"/>
                  </a:lnTo>
                  <a:lnTo>
                    <a:pt x="3086" y="16971"/>
                  </a:lnTo>
                  <a:lnTo>
                    <a:pt x="6171" y="18514"/>
                  </a:lnTo>
                  <a:lnTo>
                    <a:pt x="10800" y="20057"/>
                  </a:lnTo>
                  <a:lnTo>
                    <a:pt x="16971" y="16971"/>
                  </a:lnTo>
                  <a:lnTo>
                    <a:pt x="20057" y="10800"/>
                  </a:lnTo>
                  <a:lnTo>
                    <a:pt x="18514" y="6171"/>
                  </a:lnTo>
                  <a:lnTo>
                    <a:pt x="16971" y="3086"/>
                  </a:lnTo>
                  <a:lnTo>
                    <a:pt x="10800" y="0"/>
                  </a:lnTo>
                  <a:close/>
                  <a:moveTo>
                    <a:pt x="12343" y="16971"/>
                  </a:moveTo>
                  <a:lnTo>
                    <a:pt x="10800" y="10800"/>
                  </a:lnTo>
                  <a:lnTo>
                    <a:pt x="7714" y="10800"/>
                  </a:lnTo>
                  <a:lnTo>
                    <a:pt x="7714" y="16971"/>
                  </a:lnTo>
                  <a:lnTo>
                    <a:pt x="6171" y="16971"/>
                  </a:lnTo>
                  <a:lnTo>
                    <a:pt x="6171" y="3086"/>
                  </a:lnTo>
                  <a:lnTo>
                    <a:pt x="10800" y="3086"/>
                  </a:lnTo>
                  <a:lnTo>
                    <a:pt x="13886" y="4629"/>
                  </a:lnTo>
                  <a:lnTo>
                    <a:pt x="13886" y="9257"/>
                  </a:lnTo>
                  <a:lnTo>
                    <a:pt x="12343" y="10800"/>
                  </a:lnTo>
                  <a:lnTo>
                    <a:pt x="13886" y="16971"/>
                  </a:lnTo>
                  <a:lnTo>
                    <a:pt x="12343" y="16971"/>
                  </a:lnTo>
                  <a:close/>
                  <a:moveTo>
                    <a:pt x="7714" y="9257"/>
                  </a:moveTo>
                  <a:lnTo>
                    <a:pt x="12343" y="9257"/>
                  </a:lnTo>
                  <a:lnTo>
                    <a:pt x="12343" y="6171"/>
                  </a:lnTo>
                  <a:lnTo>
                    <a:pt x="9257" y="4629"/>
                  </a:lnTo>
                  <a:lnTo>
                    <a:pt x="7714" y="4629"/>
                  </a:lnTo>
                  <a:lnTo>
                    <a:pt x="7714" y="9257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sp>
        <p:nvSpPr>
          <p:cNvPr id="612" name="Rectangle 20"/>
          <p:cNvSpPr/>
          <p:nvPr/>
        </p:nvSpPr>
        <p:spPr>
          <a:xfrm>
            <a:off x="1048005" y="0"/>
            <a:ext cx="1799696" cy="1518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3096829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hree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Title Text"/>
          <p:cNvSpPr txBox="1">
            <a:spLocks noGrp="1"/>
          </p:cNvSpPr>
          <p:nvPr>
            <p:ph type="title"/>
          </p:nvPr>
        </p:nvSpPr>
        <p:spPr>
          <a:xfrm>
            <a:off x="946785" y="429272"/>
            <a:ext cx="10311766" cy="9746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2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46785" y="1825625"/>
            <a:ext cx="3268377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1632" y="6406532"/>
            <a:ext cx="245750" cy="2565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grpSp>
        <p:nvGrpSpPr>
          <p:cNvPr id="635" name="Group 6"/>
          <p:cNvGrpSpPr/>
          <p:nvPr/>
        </p:nvGrpSpPr>
        <p:grpSpPr>
          <a:xfrm>
            <a:off x="11311010" y="6527385"/>
            <a:ext cx="740367" cy="179272"/>
            <a:chOff x="0" y="0"/>
            <a:chExt cx="740366" cy="179271"/>
          </a:xfrm>
        </p:grpSpPr>
        <p:sp>
          <p:nvSpPr>
            <p:cNvPr id="622" name="Freeform 5"/>
            <p:cNvSpPr/>
            <p:nvPr/>
          </p:nvSpPr>
          <p:spPr>
            <a:xfrm>
              <a:off x="-1" y="37251"/>
              <a:ext cx="142021" cy="142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5311" y="0"/>
                  </a:lnTo>
                  <a:lnTo>
                    <a:pt x="5311" y="16289"/>
                  </a:lnTo>
                  <a:lnTo>
                    <a:pt x="21600" y="1628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23" name="Freeform 6"/>
            <p:cNvSpPr/>
            <p:nvPr/>
          </p:nvSpPr>
          <p:spPr>
            <a:xfrm>
              <a:off x="34922" y="4656"/>
              <a:ext cx="142021" cy="139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04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6289" y="21600"/>
                  </a:lnTo>
                  <a:lnTo>
                    <a:pt x="16289" y="5040"/>
                  </a:lnTo>
                  <a:lnTo>
                    <a:pt x="0" y="504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24" name="Freeform 7"/>
            <p:cNvSpPr/>
            <p:nvPr/>
          </p:nvSpPr>
          <p:spPr>
            <a:xfrm>
              <a:off x="216522" y="4656"/>
              <a:ext cx="81487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7897" y="0"/>
                  </a:lnTo>
                  <a:lnTo>
                    <a:pt x="11109" y="10800"/>
                  </a:lnTo>
                  <a:lnTo>
                    <a:pt x="432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320" y="21600"/>
                  </a:lnTo>
                  <a:lnTo>
                    <a:pt x="4320" y="7425"/>
                  </a:lnTo>
                  <a:lnTo>
                    <a:pt x="9874" y="16200"/>
                  </a:lnTo>
                  <a:lnTo>
                    <a:pt x="12343" y="16200"/>
                  </a:lnTo>
                  <a:lnTo>
                    <a:pt x="17897" y="7425"/>
                  </a:lnTo>
                  <a:lnTo>
                    <a:pt x="1789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25" name="Freeform 8"/>
            <p:cNvSpPr/>
            <p:nvPr/>
          </p:nvSpPr>
          <p:spPr>
            <a:xfrm>
              <a:off x="337588" y="4656"/>
              <a:ext cx="13970" cy="74503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26" name="Freeform 9"/>
            <p:cNvSpPr/>
            <p:nvPr/>
          </p:nvSpPr>
          <p:spPr>
            <a:xfrm>
              <a:off x="391136" y="4656"/>
              <a:ext cx="72175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14850"/>
                  </a:lnTo>
                  <a:lnTo>
                    <a:pt x="17419" y="14850"/>
                  </a:lnTo>
                  <a:lnTo>
                    <a:pt x="17419" y="17550"/>
                  </a:lnTo>
                  <a:lnTo>
                    <a:pt x="4181" y="17550"/>
                  </a:lnTo>
                  <a:lnTo>
                    <a:pt x="4181" y="4050"/>
                  </a:lnTo>
                  <a:lnTo>
                    <a:pt x="17419" y="4050"/>
                  </a:lnTo>
                  <a:lnTo>
                    <a:pt x="17419" y="6075"/>
                  </a:lnTo>
                  <a:lnTo>
                    <a:pt x="21600" y="675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0925"/>
                  </a:lnTo>
                  <a:lnTo>
                    <a:pt x="2090" y="21600"/>
                  </a:lnTo>
                  <a:lnTo>
                    <a:pt x="19510" y="21600"/>
                  </a:lnTo>
                  <a:lnTo>
                    <a:pt x="21600" y="20925"/>
                  </a:lnTo>
                  <a:lnTo>
                    <a:pt x="21600" y="19575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27" name="Freeform 10"/>
            <p:cNvSpPr/>
            <p:nvPr/>
          </p:nvSpPr>
          <p:spPr>
            <a:xfrm>
              <a:off x="502890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4850" y="12825"/>
                  </a:lnTo>
                  <a:lnTo>
                    <a:pt x="19575" y="12825"/>
                  </a:lnTo>
                  <a:lnTo>
                    <a:pt x="20925" y="12150"/>
                  </a:lnTo>
                  <a:lnTo>
                    <a:pt x="21600" y="10800"/>
                  </a:lnTo>
                  <a:lnTo>
                    <a:pt x="21600" y="2025"/>
                  </a:lnTo>
                  <a:lnTo>
                    <a:pt x="2092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050" y="21600"/>
                  </a:lnTo>
                  <a:lnTo>
                    <a:pt x="4050" y="12825"/>
                  </a:lnTo>
                  <a:lnTo>
                    <a:pt x="9450" y="12825"/>
                  </a:lnTo>
                  <a:lnTo>
                    <a:pt x="16200" y="21600"/>
                  </a:lnTo>
                  <a:lnTo>
                    <a:pt x="21600" y="21600"/>
                  </a:lnTo>
                  <a:close/>
                  <a:moveTo>
                    <a:pt x="4050" y="4050"/>
                  </a:moveTo>
                  <a:lnTo>
                    <a:pt x="16875" y="4050"/>
                  </a:lnTo>
                  <a:lnTo>
                    <a:pt x="16875" y="8775"/>
                  </a:lnTo>
                  <a:lnTo>
                    <a:pt x="4050" y="8775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28" name="Freeform 11"/>
            <p:cNvSpPr/>
            <p:nvPr/>
          </p:nvSpPr>
          <p:spPr>
            <a:xfrm>
              <a:off x="614643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2025"/>
                  </a:lnTo>
                  <a:lnTo>
                    <a:pt x="20925" y="0"/>
                  </a:lnTo>
                  <a:lnTo>
                    <a:pt x="675" y="0"/>
                  </a:lnTo>
                  <a:lnTo>
                    <a:pt x="0" y="2025"/>
                  </a:lnTo>
                  <a:lnTo>
                    <a:pt x="0" y="19575"/>
                  </a:lnTo>
                  <a:lnTo>
                    <a:pt x="675" y="2092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25"/>
                  </a:lnTo>
                  <a:lnTo>
                    <a:pt x="21600" y="19575"/>
                  </a:lnTo>
                  <a:close/>
                  <a:moveTo>
                    <a:pt x="4050" y="4050"/>
                  </a:moveTo>
                  <a:lnTo>
                    <a:pt x="17550" y="4050"/>
                  </a:lnTo>
                  <a:lnTo>
                    <a:pt x="17550" y="17550"/>
                  </a:lnTo>
                  <a:lnTo>
                    <a:pt x="4050" y="17550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29" name="Freeform 12"/>
            <p:cNvSpPr/>
            <p:nvPr/>
          </p:nvSpPr>
          <p:spPr>
            <a:xfrm>
              <a:off x="216522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82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725" y="21600"/>
                  </a:lnTo>
                  <a:lnTo>
                    <a:pt x="4725" y="13091"/>
                  </a:lnTo>
                  <a:lnTo>
                    <a:pt x="17550" y="13091"/>
                  </a:lnTo>
                  <a:lnTo>
                    <a:pt x="17550" y="8509"/>
                  </a:lnTo>
                  <a:lnTo>
                    <a:pt x="4725" y="8509"/>
                  </a:lnTo>
                  <a:lnTo>
                    <a:pt x="4725" y="4582"/>
                  </a:lnTo>
                  <a:lnTo>
                    <a:pt x="21600" y="4582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30" name="Freeform 13"/>
            <p:cNvSpPr/>
            <p:nvPr/>
          </p:nvSpPr>
          <p:spPr>
            <a:xfrm>
              <a:off x="311978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  <a:moveTo>
                    <a:pt x="4050" y="4582"/>
                  </a:moveTo>
                  <a:lnTo>
                    <a:pt x="17550" y="4582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4582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31" name="Freeform 14"/>
            <p:cNvSpPr/>
            <p:nvPr/>
          </p:nvSpPr>
          <p:spPr>
            <a:xfrm>
              <a:off x="412090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4400"/>
                  </a:lnTo>
                  <a:lnTo>
                    <a:pt x="17550" y="15055"/>
                  </a:lnTo>
                  <a:lnTo>
                    <a:pt x="17550" y="17018"/>
                  </a:lnTo>
                  <a:lnTo>
                    <a:pt x="4725" y="17018"/>
                  </a:lnTo>
                  <a:lnTo>
                    <a:pt x="4725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700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700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32" name="Freeform 15"/>
            <p:cNvSpPr/>
            <p:nvPr/>
          </p:nvSpPr>
          <p:spPr>
            <a:xfrm>
              <a:off x="514531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0"/>
                  </a:lnTo>
                  <a:lnTo>
                    <a:pt x="16875" y="0"/>
                  </a:lnTo>
                  <a:lnTo>
                    <a:pt x="16875" y="17018"/>
                  </a:lnTo>
                  <a:lnTo>
                    <a:pt x="4050" y="17018"/>
                  </a:lnTo>
                  <a:lnTo>
                    <a:pt x="4050" y="0"/>
                  </a:lnTo>
                  <a:lnTo>
                    <a:pt x="0" y="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8900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33" name="Freeform 16"/>
            <p:cNvSpPr/>
            <p:nvPr/>
          </p:nvSpPr>
          <p:spPr>
            <a:xfrm>
              <a:off x="614643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1127"/>
                  </a:lnTo>
                  <a:lnTo>
                    <a:pt x="20925" y="9164"/>
                  </a:lnTo>
                  <a:lnTo>
                    <a:pt x="19575" y="8509"/>
                  </a:lnTo>
                  <a:lnTo>
                    <a:pt x="4050" y="8509"/>
                  </a:lnTo>
                  <a:lnTo>
                    <a:pt x="4050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0473"/>
                  </a:lnTo>
                  <a:lnTo>
                    <a:pt x="675" y="12436"/>
                  </a:lnTo>
                  <a:lnTo>
                    <a:pt x="2025" y="13091"/>
                  </a:lnTo>
                  <a:lnTo>
                    <a:pt x="17550" y="13091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15055"/>
                  </a:lnTo>
                  <a:lnTo>
                    <a:pt x="0" y="1440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34" name="Freeform 17"/>
            <p:cNvSpPr/>
            <p:nvPr/>
          </p:nvSpPr>
          <p:spPr>
            <a:xfrm>
              <a:off x="707771" y="-1"/>
              <a:ext cx="32596" cy="32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6171" y="20057"/>
                  </a:lnTo>
                  <a:lnTo>
                    <a:pt x="3086" y="18514"/>
                  </a:lnTo>
                  <a:lnTo>
                    <a:pt x="0" y="13886"/>
                  </a:lnTo>
                  <a:lnTo>
                    <a:pt x="0" y="6171"/>
                  </a:lnTo>
                  <a:lnTo>
                    <a:pt x="6171" y="0"/>
                  </a:lnTo>
                  <a:lnTo>
                    <a:pt x="13886" y="0"/>
                  </a:lnTo>
                  <a:lnTo>
                    <a:pt x="18514" y="3086"/>
                  </a:lnTo>
                  <a:lnTo>
                    <a:pt x="20057" y="6171"/>
                  </a:lnTo>
                  <a:lnTo>
                    <a:pt x="21600" y="10800"/>
                  </a:lnTo>
                  <a:lnTo>
                    <a:pt x="20057" y="13886"/>
                  </a:lnTo>
                  <a:lnTo>
                    <a:pt x="18514" y="18514"/>
                  </a:lnTo>
                  <a:lnTo>
                    <a:pt x="13886" y="20057"/>
                  </a:lnTo>
                  <a:lnTo>
                    <a:pt x="10800" y="21600"/>
                  </a:lnTo>
                  <a:close/>
                  <a:moveTo>
                    <a:pt x="10800" y="0"/>
                  </a:moveTo>
                  <a:lnTo>
                    <a:pt x="6171" y="1543"/>
                  </a:lnTo>
                  <a:lnTo>
                    <a:pt x="3086" y="3086"/>
                  </a:lnTo>
                  <a:lnTo>
                    <a:pt x="1543" y="6171"/>
                  </a:lnTo>
                  <a:lnTo>
                    <a:pt x="0" y="10800"/>
                  </a:lnTo>
                  <a:lnTo>
                    <a:pt x="3086" y="16971"/>
                  </a:lnTo>
                  <a:lnTo>
                    <a:pt x="6171" y="18514"/>
                  </a:lnTo>
                  <a:lnTo>
                    <a:pt x="10800" y="20057"/>
                  </a:lnTo>
                  <a:lnTo>
                    <a:pt x="16971" y="16971"/>
                  </a:lnTo>
                  <a:lnTo>
                    <a:pt x="20057" y="10800"/>
                  </a:lnTo>
                  <a:lnTo>
                    <a:pt x="18514" y="6171"/>
                  </a:lnTo>
                  <a:lnTo>
                    <a:pt x="16971" y="3086"/>
                  </a:lnTo>
                  <a:lnTo>
                    <a:pt x="10800" y="0"/>
                  </a:lnTo>
                  <a:close/>
                  <a:moveTo>
                    <a:pt x="12343" y="16971"/>
                  </a:moveTo>
                  <a:lnTo>
                    <a:pt x="10800" y="10800"/>
                  </a:lnTo>
                  <a:lnTo>
                    <a:pt x="7714" y="10800"/>
                  </a:lnTo>
                  <a:lnTo>
                    <a:pt x="7714" y="16971"/>
                  </a:lnTo>
                  <a:lnTo>
                    <a:pt x="6171" y="16971"/>
                  </a:lnTo>
                  <a:lnTo>
                    <a:pt x="6171" y="3086"/>
                  </a:lnTo>
                  <a:lnTo>
                    <a:pt x="10800" y="3086"/>
                  </a:lnTo>
                  <a:lnTo>
                    <a:pt x="13886" y="4629"/>
                  </a:lnTo>
                  <a:lnTo>
                    <a:pt x="13886" y="9257"/>
                  </a:lnTo>
                  <a:lnTo>
                    <a:pt x="12343" y="10800"/>
                  </a:lnTo>
                  <a:lnTo>
                    <a:pt x="13886" y="16971"/>
                  </a:lnTo>
                  <a:lnTo>
                    <a:pt x="12343" y="16971"/>
                  </a:lnTo>
                  <a:close/>
                  <a:moveTo>
                    <a:pt x="7714" y="9257"/>
                  </a:moveTo>
                  <a:lnTo>
                    <a:pt x="12343" y="9257"/>
                  </a:lnTo>
                  <a:lnTo>
                    <a:pt x="12343" y="6171"/>
                  </a:lnTo>
                  <a:lnTo>
                    <a:pt x="9257" y="4629"/>
                  </a:lnTo>
                  <a:lnTo>
                    <a:pt x="7714" y="4629"/>
                  </a:lnTo>
                  <a:lnTo>
                    <a:pt x="7714" y="9257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sp>
        <p:nvSpPr>
          <p:cNvPr id="636" name="Rectangle 23"/>
          <p:cNvSpPr/>
          <p:nvPr/>
        </p:nvSpPr>
        <p:spPr>
          <a:xfrm>
            <a:off x="1048005" y="0"/>
            <a:ext cx="1799696" cy="1518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8049026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Image Lef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Title Text"/>
          <p:cNvSpPr txBox="1">
            <a:spLocks noGrp="1"/>
          </p:cNvSpPr>
          <p:nvPr>
            <p:ph type="title"/>
          </p:nvPr>
        </p:nvSpPr>
        <p:spPr>
          <a:xfrm>
            <a:off x="946785" y="429272"/>
            <a:ext cx="10311766" cy="9746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047749" y="1825625"/>
            <a:ext cx="6145192" cy="42261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4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400925" y="1816100"/>
            <a:ext cx="3857625" cy="4238625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  <a:lvl2pPr marL="0" indent="285750">
              <a:buSzTx/>
              <a:buNone/>
            </a:lvl2pPr>
            <a:lvl3pPr marL="0" indent="577850">
              <a:buSzTx/>
              <a:buNone/>
            </a:lvl3pPr>
            <a:lvl4pPr marL="0" indent="742950">
              <a:buSzTx/>
              <a:buNone/>
            </a:lvl4pPr>
            <a:lvl5pPr marL="0" indent="91440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1632" y="6406532"/>
            <a:ext cx="245750" cy="2565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grpSp>
        <p:nvGrpSpPr>
          <p:cNvPr id="660" name="Group 5"/>
          <p:cNvGrpSpPr/>
          <p:nvPr/>
        </p:nvGrpSpPr>
        <p:grpSpPr>
          <a:xfrm>
            <a:off x="11311010" y="6527385"/>
            <a:ext cx="740367" cy="179272"/>
            <a:chOff x="0" y="0"/>
            <a:chExt cx="740366" cy="179271"/>
          </a:xfrm>
        </p:grpSpPr>
        <p:sp>
          <p:nvSpPr>
            <p:cNvPr id="647" name="Freeform 5"/>
            <p:cNvSpPr/>
            <p:nvPr/>
          </p:nvSpPr>
          <p:spPr>
            <a:xfrm>
              <a:off x="-1" y="37251"/>
              <a:ext cx="142021" cy="142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5311" y="0"/>
                  </a:lnTo>
                  <a:lnTo>
                    <a:pt x="5311" y="16289"/>
                  </a:lnTo>
                  <a:lnTo>
                    <a:pt x="21600" y="1628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48" name="Freeform 6"/>
            <p:cNvSpPr/>
            <p:nvPr/>
          </p:nvSpPr>
          <p:spPr>
            <a:xfrm>
              <a:off x="34922" y="4656"/>
              <a:ext cx="142021" cy="139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04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6289" y="21600"/>
                  </a:lnTo>
                  <a:lnTo>
                    <a:pt x="16289" y="5040"/>
                  </a:lnTo>
                  <a:lnTo>
                    <a:pt x="0" y="504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49" name="Freeform 7"/>
            <p:cNvSpPr/>
            <p:nvPr/>
          </p:nvSpPr>
          <p:spPr>
            <a:xfrm>
              <a:off x="216522" y="4656"/>
              <a:ext cx="81487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7897" y="0"/>
                  </a:lnTo>
                  <a:lnTo>
                    <a:pt x="11109" y="10800"/>
                  </a:lnTo>
                  <a:lnTo>
                    <a:pt x="432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320" y="21600"/>
                  </a:lnTo>
                  <a:lnTo>
                    <a:pt x="4320" y="7425"/>
                  </a:lnTo>
                  <a:lnTo>
                    <a:pt x="9874" y="16200"/>
                  </a:lnTo>
                  <a:lnTo>
                    <a:pt x="12343" y="16200"/>
                  </a:lnTo>
                  <a:lnTo>
                    <a:pt x="17897" y="7425"/>
                  </a:lnTo>
                  <a:lnTo>
                    <a:pt x="1789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50" name="Freeform 8"/>
            <p:cNvSpPr/>
            <p:nvPr/>
          </p:nvSpPr>
          <p:spPr>
            <a:xfrm>
              <a:off x="337588" y="4656"/>
              <a:ext cx="13970" cy="74503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51" name="Freeform 9"/>
            <p:cNvSpPr/>
            <p:nvPr/>
          </p:nvSpPr>
          <p:spPr>
            <a:xfrm>
              <a:off x="391136" y="4656"/>
              <a:ext cx="72175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14850"/>
                  </a:lnTo>
                  <a:lnTo>
                    <a:pt x="17419" y="14850"/>
                  </a:lnTo>
                  <a:lnTo>
                    <a:pt x="17419" y="17550"/>
                  </a:lnTo>
                  <a:lnTo>
                    <a:pt x="4181" y="17550"/>
                  </a:lnTo>
                  <a:lnTo>
                    <a:pt x="4181" y="4050"/>
                  </a:lnTo>
                  <a:lnTo>
                    <a:pt x="17419" y="4050"/>
                  </a:lnTo>
                  <a:lnTo>
                    <a:pt x="17419" y="6075"/>
                  </a:lnTo>
                  <a:lnTo>
                    <a:pt x="21600" y="675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0925"/>
                  </a:lnTo>
                  <a:lnTo>
                    <a:pt x="2090" y="21600"/>
                  </a:lnTo>
                  <a:lnTo>
                    <a:pt x="19510" y="21600"/>
                  </a:lnTo>
                  <a:lnTo>
                    <a:pt x="21600" y="20925"/>
                  </a:lnTo>
                  <a:lnTo>
                    <a:pt x="21600" y="19575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52" name="Freeform 10"/>
            <p:cNvSpPr/>
            <p:nvPr/>
          </p:nvSpPr>
          <p:spPr>
            <a:xfrm>
              <a:off x="502890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4850" y="12825"/>
                  </a:lnTo>
                  <a:lnTo>
                    <a:pt x="19575" y="12825"/>
                  </a:lnTo>
                  <a:lnTo>
                    <a:pt x="20925" y="12150"/>
                  </a:lnTo>
                  <a:lnTo>
                    <a:pt x="21600" y="10800"/>
                  </a:lnTo>
                  <a:lnTo>
                    <a:pt x="21600" y="2025"/>
                  </a:lnTo>
                  <a:lnTo>
                    <a:pt x="2092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050" y="21600"/>
                  </a:lnTo>
                  <a:lnTo>
                    <a:pt x="4050" y="12825"/>
                  </a:lnTo>
                  <a:lnTo>
                    <a:pt x="9450" y="12825"/>
                  </a:lnTo>
                  <a:lnTo>
                    <a:pt x="16200" y="21600"/>
                  </a:lnTo>
                  <a:lnTo>
                    <a:pt x="21600" y="21600"/>
                  </a:lnTo>
                  <a:close/>
                  <a:moveTo>
                    <a:pt x="4050" y="4050"/>
                  </a:moveTo>
                  <a:lnTo>
                    <a:pt x="16875" y="4050"/>
                  </a:lnTo>
                  <a:lnTo>
                    <a:pt x="16875" y="8775"/>
                  </a:lnTo>
                  <a:lnTo>
                    <a:pt x="4050" y="8775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53" name="Freeform 11"/>
            <p:cNvSpPr/>
            <p:nvPr/>
          </p:nvSpPr>
          <p:spPr>
            <a:xfrm>
              <a:off x="614643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2025"/>
                  </a:lnTo>
                  <a:lnTo>
                    <a:pt x="20925" y="0"/>
                  </a:lnTo>
                  <a:lnTo>
                    <a:pt x="675" y="0"/>
                  </a:lnTo>
                  <a:lnTo>
                    <a:pt x="0" y="2025"/>
                  </a:lnTo>
                  <a:lnTo>
                    <a:pt x="0" y="19575"/>
                  </a:lnTo>
                  <a:lnTo>
                    <a:pt x="675" y="2092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25"/>
                  </a:lnTo>
                  <a:lnTo>
                    <a:pt x="21600" y="19575"/>
                  </a:lnTo>
                  <a:close/>
                  <a:moveTo>
                    <a:pt x="4050" y="4050"/>
                  </a:moveTo>
                  <a:lnTo>
                    <a:pt x="17550" y="4050"/>
                  </a:lnTo>
                  <a:lnTo>
                    <a:pt x="17550" y="17550"/>
                  </a:lnTo>
                  <a:lnTo>
                    <a:pt x="4050" y="17550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54" name="Freeform 12"/>
            <p:cNvSpPr/>
            <p:nvPr/>
          </p:nvSpPr>
          <p:spPr>
            <a:xfrm>
              <a:off x="216522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82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725" y="21600"/>
                  </a:lnTo>
                  <a:lnTo>
                    <a:pt x="4725" y="13091"/>
                  </a:lnTo>
                  <a:lnTo>
                    <a:pt x="17550" y="13091"/>
                  </a:lnTo>
                  <a:lnTo>
                    <a:pt x="17550" y="8509"/>
                  </a:lnTo>
                  <a:lnTo>
                    <a:pt x="4725" y="8509"/>
                  </a:lnTo>
                  <a:lnTo>
                    <a:pt x="4725" y="4582"/>
                  </a:lnTo>
                  <a:lnTo>
                    <a:pt x="21600" y="4582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55" name="Freeform 13"/>
            <p:cNvSpPr/>
            <p:nvPr/>
          </p:nvSpPr>
          <p:spPr>
            <a:xfrm>
              <a:off x="311978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  <a:moveTo>
                    <a:pt x="4050" y="4582"/>
                  </a:moveTo>
                  <a:lnTo>
                    <a:pt x="17550" y="4582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4582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56" name="Freeform 14"/>
            <p:cNvSpPr/>
            <p:nvPr/>
          </p:nvSpPr>
          <p:spPr>
            <a:xfrm>
              <a:off x="412090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4400"/>
                  </a:lnTo>
                  <a:lnTo>
                    <a:pt x="17550" y="15055"/>
                  </a:lnTo>
                  <a:lnTo>
                    <a:pt x="17550" y="17018"/>
                  </a:lnTo>
                  <a:lnTo>
                    <a:pt x="4725" y="17018"/>
                  </a:lnTo>
                  <a:lnTo>
                    <a:pt x="4725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700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700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57" name="Freeform 15"/>
            <p:cNvSpPr/>
            <p:nvPr/>
          </p:nvSpPr>
          <p:spPr>
            <a:xfrm>
              <a:off x="514531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0"/>
                  </a:lnTo>
                  <a:lnTo>
                    <a:pt x="16875" y="0"/>
                  </a:lnTo>
                  <a:lnTo>
                    <a:pt x="16875" y="17018"/>
                  </a:lnTo>
                  <a:lnTo>
                    <a:pt x="4050" y="17018"/>
                  </a:lnTo>
                  <a:lnTo>
                    <a:pt x="4050" y="0"/>
                  </a:lnTo>
                  <a:lnTo>
                    <a:pt x="0" y="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8900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58" name="Freeform 16"/>
            <p:cNvSpPr/>
            <p:nvPr/>
          </p:nvSpPr>
          <p:spPr>
            <a:xfrm>
              <a:off x="614643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1127"/>
                  </a:lnTo>
                  <a:lnTo>
                    <a:pt x="20925" y="9164"/>
                  </a:lnTo>
                  <a:lnTo>
                    <a:pt x="19575" y="8509"/>
                  </a:lnTo>
                  <a:lnTo>
                    <a:pt x="4050" y="8509"/>
                  </a:lnTo>
                  <a:lnTo>
                    <a:pt x="4050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0473"/>
                  </a:lnTo>
                  <a:lnTo>
                    <a:pt x="675" y="12436"/>
                  </a:lnTo>
                  <a:lnTo>
                    <a:pt x="2025" y="13091"/>
                  </a:lnTo>
                  <a:lnTo>
                    <a:pt x="17550" y="13091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15055"/>
                  </a:lnTo>
                  <a:lnTo>
                    <a:pt x="0" y="1440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59" name="Freeform 17"/>
            <p:cNvSpPr/>
            <p:nvPr/>
          </p:nvSpPr>
          <p:spPr>
            <a:xfrm>
              <a:off x="707771" y="-1"/>
              <a:ext cx="32596" cy="32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6171" y="20057"/>
                  </a:lnTo>
                  <a:lnTo>
                    <a:pt x="3086" y="18514"/>
                  </a:lnTo>
                  <a:lnTo>
                    <a:pt x="0" y="13886"/>
                  </a:lnTo>
                  <a:lnTo>
                    <a:pt x="0" y="6171"/>
                  </a:lnTo>
                  <a:lnTo>
                    <a:pt x="6171" y="0"/>
                  </a:lnTo>
                  <a:lnTo>
                    <a:pt x="13886" y="0"/>
                  </a:lnTo>
                  <a:lnTo>
                    <a:pt x="18514" y="3086"/>
                  </a:lnTo>
                  <a:lnTo>
                    <a:pt x="20057" y="6171"/>
                  </a:lnTo>
                  <a:lnTo>
                    <a:pt x="21600" y="10800"/>
                  </a:lnTo>
                  <a:lnTo>
                    <a:pt x="20057" y="13886"/>
                  </a:lnTo>
                  <a:lnTo>
                    <a:pt x="18514" y="18514"/>
                  </a:lnTo>
                  <a:lnTo>
                    <a:pt x="13886" y="20057"/>
                  </a:lnTo>
                  <a:lnTo>
                    <a:pt x="10800" y="21600"/>
                  </a:lnTo>
                  <a:close/>
                  <a:moveTo>
                    <a:pt x="10800" y="0"/>
                  </a:moveTo>
                  <a:lnTo>
                    <a:pt x="6171" y="1543"/>
                  </a:lnTo>
                  <a:lnTo>
                    <a:pt x="3086" y="3086"/>
                  </a:lnTo>
                  <a:lnTo>
                    <a:pt x="1543" y="6171"/>
                  </a:lnTo>
                  <a:lnTo>
                    <a:pt x="0" y="10800"/>
                  </a:lnTo>
                  <a:lnTo>
                    <a:pt x="3086" y="16971"/>
                  </a:lnTo>
                  <a:lnTo>
                    <a:pt x="6171" y="18514"/>
                  </a:lnTo>
                  <a:lnTo>
                    <a:pt x="10800" y="20057"/>
                  </a:lnTo>
                  <a:lnTo>
                    <a:pt x="16971" y="16971"/>
                  </a:lnTo>
                  <a:lnTo>
                    <a:pt x="20057" y="10800"/>
                  </a:lnTo>
                  <a:lnTo>
                    <a:pt x="18514" y="6171"/>
                  </a:lnTo>
                  <a:lnTo>
                    <a:pt x="16971" y="3086"/>
                  </a:lnTo>
                  <a:lnTo>
                    <a:pt x="10800" y="0"/>
                  </a:lnTo>
                  <a:close/>
                  <a:moveTo>
                    <a:pt x="12343" y="16971"/>
                  </a:moveTo>
                  <a:lnTo>
                    <a:pt x="10800" y="10800"/>
                  </a:lnTo>
                  <a:lnTo>
                    <a:pt x="7714" y="10800"/>
                  </a:lnTo>
                  <a:lnTo>
                    <a:pt x="7714" y="16971"/>
                  </a:lnTo>
                  <a:lnTo>
                    <a:pt x="6171" y="16971"/>
                  </a:lnTo>
                  <a:lnTo>
                    <a:pt x="6171" y="3086"/>
                  </a:lnTo>
                  <a:lnTo>
                    <a:pt x="10800" y="3086"/>
                  </a:lnTo>
                  <a:lnTo>
                    <a:pt x="13886" y="4629"/>
                  </a:lnTo>
                  <a:lnTo>
                    <a:pt x="13886" y="9257"/>
                  </a:lnTo>
                  <a:lnTo>
                    <a:pt x="12343" y="10800"/>
                  </a:lnTo>
                  <a:lnTo>
                    <a:pt x="13886" y="16971"/>
                  </a:lnTo>
                  <a:lnTo>
                    <a:pt x="12343" y="16971"/>
                  </a:lnTo>
                  <a:close/>
                  <a:moveTo>
                    <a:pt x="7714" y="9257"/>
                  </a:moveTo>
                  <a:lnTo>
                    <a:pt x="12343" y="9257"/>
                  </a:lnTo>
                  <a:lnTo>
                    <a:pt x="12343" y="6171"/>
                  </a:lnTo>
                  <a:lnTo>
                    <a:pt x="9257" y="4629"/>
                  </a:lnTo>
                  <a:lnTo>
                    <a:pt x="7714" y="4629"/>
                  </a:lnTo>
                  <a:lnTo>
                    <a:pt x="7714" y="9257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sp>
        <p:nvSpPr>
          <p:cNvPr id="661" name="Rectangle 20"/>
          <p:cNvSpPr/>
          <p:nvPr/>
        </p:nvSpPr>
        <p:spPr>
          <a:xfrm>
            <a:off x="1048005" y="0"/>
            <a:ext cx="1799696" cy="1518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8258881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Image 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Title Text"/>
          <p:cNvSpPr txBox="1">
            <a:spLocks noGrp="1"/>
          </p:cNvSpPr>
          <p:nvPr>
            <p:ph type="title"/>
          </p:nvPr>
        </p:nvSpPr>
        <p:spPr>
          <a:xfrm>
            <a:off x="946785" y="429272"/>
            <a:ext cx="10311766" cy="9746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6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6266984" y="1825625"/>
            <a:ext cx="4991566" cy="42261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7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46785" y="1825625"/>
            <a:ext cx="5063722" cy="4238626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  <a:lvl2pPr marL="0" indent="285750">
              <a:buSzTx/>
              <a:buNone/>
            </a:lvl2pPr>
            <a:lvl3pPr marL="0" indent="577850">
              <a:buSzTx/>
              <a:buNone/>
            </a:lvl3pPr>
            <a:lvl4pPr marL="0" indent="742950">
              <a:buSzTx/>
              <a:buNone/>
            </a:lvl4pPr>
            <a:lvl5pPr marL="0" indent="91440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1632" y="6406532"/>
            <a:ext cx="245750" cy="2565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grpSp>
        <p:nvGrpSpPr>
          <p:cNvPr id="685" name="Group 5"/>
          <p:cNvGrpSpPr/>
          <p:nvPr/>
        </p:nvGrpSpPr>
        <p:grpSpPr>
          <a:xfrm>
            <a:off x="11311010" y="6527385"/>
            <a:ext cx="740367" cy="179272"/>
            <a:chOff x="0" y="0"/>
            <a:chExt cx="740366" cy="179271"/>
          </a:xfrm>
        </p:grpSpPr>
        <p:sp>
          <p:nvSpPr>
            <p:cNvPr id="672" name="Freeform 5"/>
            <p:cNvSpPr/>
            <p:nvPr/>
          </p:nvSpPr>
          <p:spPr>
            <a:xfrm>
              <a:off x="-1" y="37251"/>
              <a:ext cx="142021" cy="142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5311" y="0"/>
                  </a:lnTo>
                  <a:lnTo>
                    <a:pt x="5311" y="16289"/>
                  </a:lnTo>
                  <a:lnTo>
                    <a:pt x="21600" y="1628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73" name="Freeform 6"/>
            <p:cNvSpPr/>
            <p:nvPr/>
          </p:nvSpPr>
          <p:spPr>
            <a:xfrm>
              <a:off x="34922" y="4656"/>
              <a:ext cx="142021" cy="139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04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6289" y="21600"/>
                  </a:lnTo>
                  <a:lnTo>
                    <a:pt x="16289" y="5040"/>
                  </a:lnTo>
                  <a:lnTo>
                    <a:pt x="0" y="504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74" name="Freeform 7"/>
            <p:cNvSpPr/>
            <p:nvPr/>
          </p:nvSpPr>
          <p:spPr>
            <a:xfrm>
              <a:off x="216522" y="4656"/>
              <a:ext cx="81487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7897" y="0"/>
                  </a:lnTo>
                  <a:lnTo>
                    <a:pt x="11109" y="10800"/>
                  </a:lnTo>
                  <a:lnTo>
                    <a:pt x="432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320" y="21600"/>
                  </a:lnTo>
                  <a:lnTo>
                    <a:pt x="4320" y="7425"/>
                  </a:lnTo>
                  <a:lnTo>
                    <a:pt x="9874" y="16200"/>
                  </a:lnTo>
                  <a:lnTo>
                    <a:pt x="12343" y="16200"/>
                  </a:lnTo>
                  <a:lnTo>
                    <a:pt x="17897" y="7425"/>
                  </a:lnTo>
                  <a:lnTo>
                    <a:pt x="1789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75" name="Freeform 8"/>
            <p:cNvSpPr/>
            <p:nvPr/>
          </p:nvSpPr>
          <p:spPr>
            <a:xfrm>
              <a:off x="337588" y="4656"/>
              <a:ext cx="13970" cy="74503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76" name="Freeform 9"/>
            <p:cNvSpPr/>
            <p:nvPr/>
          </p:nvSpPr>
          <p:spPr>
            <a:xfrm>
              <a:off x="391136" y="4656"/>
              <a:ext cx="72175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14850"/>
                  </a:lnTo>
                  <a:lnTo>
                    <a:pt x="17419" y="14850"/>
                  </a:lnTo>
                  <a:lnTo>
                    <a:pt x="17419" y="17550"/>
                  </a:lnTo>
                  <a:lnTo>
                    <a:pt x="4181" y="17550"/>
                  </a:lnTo>
                  <a:lnTo>
                    <a:pt x="4181" y="4050"/>
                  </a:lnTo>
                  <a:lnTo>
                    <a:pt x="17419" y="4050"/>
                  </a:lnTo>
                  <a:lnTo>
                    <a:pt x="17419" y="6075"/>
                  </a:lnTo>
                  <a:lnTo>
                    <a:pt x="21600" y="675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0925"/>
                  </a:lnTo>
                  <a:lnTo>
                    <a:pt x="2090" y="21600"/>
                  </a:lnTo>
                  <a:lnTo>
                    <a:pt x="19510" y="21600"/>
                  </a:lnTo>
                  <a:lnTo>
                    <a:pt x="21600" y="20925"/>
                  </a:lnTo>
                  <a:lnTo>
                    <a:pt x="21600" y="19575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77" name="Freeform 10"/>
            <p:cNvSpPr/>
            <p:nvPr/>
          </p:nvSpPr>
          <p:spPr>
            <a:xfrm>
              <a:off x="502890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4850" y="12825"/>
                  </a:lnTo>
                  <a:lnTo>
                    <a:pt x="19575" y="12825"/>
                  </a:lnTo>
                  <a:lnTo>
                    <a:pt x="20925" y="12150"/>
                  </a:lnTo>
                  <a:lnTo>
                    <a:pt x="21600" y="10800"/>
                  </a:lnTo>
                  <a:lnTo>
                    <a:pt x="21600" y="2025"/>
                  </a:lnTo>
                  <a:lnTo>
                    <a:pt x="2092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050" y="21600"/>
                  </a:lnTo>
                  <a:lnTo>
                    <a:pt x="4050" y="12825"/>
                  </a:lnTo>
                  <a:lnTo>
                    <a:pt x="9450" y="12825"/>
                  </a:lnTo>
                  <a:lnTo>
                    <a:pt x="16200" y="21600"/>
                  </a:lnTo>
                  <a:lnTo>
                    <a:pt x="21600" y="21600"/>
                  </a:lnTo>
                  <a:close/>
                  <a:moveTo>
                    <a:pt x="4050" y="4050"/>
                  </a:moveTo>
                  <a:lnTo>
                    <a:pt x="16875" y="4050"/>
                  </a:lnTo>
                  <a:lnTo>
                    <a:pt x="16875" y="8775"/>
                  </a:lnTo>
                  <a:lnTo>
                    <a:pt x="4050" y="8775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78" name="Freeform 11"/>
            <p:cNvSpPr/>
            <p:nvPr/>
          </p:nvSpPr>
          <p:spPr>
            <a:xfrm>
              <a:off x="614643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2025"/>
                  </a:lnTo>
                  <a:lnTo>
                    <a:pt x="20925" y="0"/>
                  </a:lnTo>
                  <a:lnTo>
                    <a:pt x="675" y="0"/>
                  </a:lnTo>
                  <a:lnTo>
                    <a:pt x="0" y="2025"/>
                  </a:lnTo>
                  <a:lnTo>
                    <a:pt x="0" y="19575"/>
                  </a:lnTo>
                  <a:lnTo>
                    <a:pt x="675" y="2092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25"/>
                  </a:lnTo>
                  <a:lnTo>
                    <a:pt x="21600" y="19575"/>
                  </a:lnTo>
                  <a:close/>
                  <a:moveTo>
                    <a:pt x="4050" y="4050"/>
                  </a:moveTo>
                  <a:lnTo>
                    <a:pt x="17550" y="4050"/>
                  </a:lnTo>
                  <a:lnTo>
                    <a:pt x="17550" y="17550"/>
                  </a:lnTo>
                  <a:lnTo>
                    <a:pt x="4050" y="17550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79" name="Freeform 12"/>
            <p:cNvSpPr/>
            <p:nvPr/>
          </p:nvSpPr>
          <p:spPr>
            <a:xfrm>
              <a:off x="216522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82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725" y="21600"/>
                  </a:lnTo>
                  <a:lnTo>
                    <a:pt x="4725" y="13091"/>
                  </a:lnTo>
                  <a:lnTo>
                    <a:pt x="17550" y="13091"/>
                  </a:lnTo>
                  <a:lnTo>
                    <a:pt x="17550" y="8509"/>
                  </a:lnTo>
                  <a:lnTo>
                    <a:pt x="4725" y="8509"/>
                  </a:lnTo>
                  <a:lnTo>
                    <a:pt x="4725" y="4582"/>
                  </a:lnTo>
                  <a:lnTo>
                    <a:pt x="21600" y="4582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80" name="Freeform 13"/>
            <p:cNvSpPr/>
            <p:nvPr/>
          </p:nvSpPr>
          <p:spPr>
            <a:xfrm>
              <a:off x="311978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  <a:moveTo>
                    <a:pt x="4050" y="4582"/>
                  </a:moveTo>
                  <a:lnTo>
                    <a:pt x="17550" y="4582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4582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81" name="Freeform 14"/>
            <p:cNvSpPr/>
            <p:nvPr/>
          </p:nvSpPr>
          <p:spPr>
            <a:xfrm>
              <a:off x="412090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4400"/>
                  </a:lnTo>
                  <a:lnTo>
                    <a:pt x="17550" y="15055"/>
                  </a:lnTo>
                  <a:lnTo>
                    <a:pt x="17550" y="17018"/>
                  </a:lnTo>
                  <a:lnTo>
                    <a:pt x="4725" y="17018"/>
                  </a:lnTo>
                  <a:lnTo>
                    <a:pt x="4725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700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700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82" name="Freeform 15"/>
            <p:cNvSpPr/>
            <p:nvPr/>
          </p:nvSpPr>
          <p:spPr>
            <a:xfrm>
              <a:off x="514531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0"/>
                  </a:lnTo>
                  <a:lnTo>
                    <a:pt x="16875" y="0"/>
                  </a:lnTo>
                  <a:lnTo>
                    <a:pt x="16875" y="17018"/>
                  </a:lnTo>
                  <a:lnTo>
                    <a:pt x="4050" y="17018"/>
                  </a:lnTo>
                  <a:lnTo>
                    <a:pt x="4050" y="0"/>
                  </a:lnTo>
                  <a:lnTo>
                    <a:pt x="0" y="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8900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83" name="Freeform 16"/>
            <p:cNvSpPr/>
            <p:nvPr/>
          </p:nvSpPr>
          <p:spPr>
            <a:xfrm>
              <a:off x="614643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1127"/>
                  </a:lnTo>
                  <a:lnTo>
                    <a:pt x="20925" y="9164"/>
                  </a:lnTo>
                  <a:lnTo>
                    <a:pt x="19575" y="8509"/>
                  </a:lnTo>
                  <a:lnTo>
                    <a:pt x="4050" y="8509"/>
                  </a:lnTo>
                  <a:lnTo>
                    <a:pt x="4050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0473"/>
                  </a:lnTo>
                  <a:lnTo>
                    <a:pt x="675" y="12436"/>
                  </a:lnTo>
                  <a:lnTo>
                    <a:pt x="2025" y="13091"/>
                  </a:lnTo>
                  <a:lnTo>
                    <a:pt x="17550" y="13091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15055"/>
                  </a:lnTo>
                  <a:lnTo>
                    <a:pt x="0" y="1440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84" name="Freeform 17"/>
            <p:cNvSpPr/>
            <p:nvPr/>
          </p:nvSpPr>
          <p:spPr>
            <a:xfrm>
              <a:off x="707771" y="-1"/>
              <a:ext cx="32596" cy="32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6171" y="20057"/>
                  </a:lnTo>
                  <a:lnTo>
                    <a:pt x="3086" y="18514"/>
                  </a:lnTo>
                  <a:lnTo>
                    <a:pt x="0" y="13886"/>
                  </a:lnTo>
                  <a:lnTo>
                    <a:pt x="0" y="6171"/>
                  </a:lnTo>
                  <a:lnTo>
                    <a:pt x="6171" y="0"/>
                  </a:lnTo>
                  <a:lnTo>
                    <a:pt x="13886" y="0"/>
                  </a:lnTo>
                  <a:lnTo>
                    <a:pt x="18514" y="3086"/>
                  </a:lnTo>
                  <a:lnTo>
                    <a:pt x="20057" y="6171"/>
                  </a:lnTo>
                  <a:lnTo>
                    <a:pt x="21600" y="10800"/>
                  </a:lnTo>
                  <a:lnTo>
                    <a:pt x="20057" y="13886"/>
                  </a:lnTo>
                  <a:lnTo>
                    <a:pt x="18514" y="18514"/>
                  </a:lnTo>
                  <a:lnTo>
                    <a:pt x="13886" y="20057"/>
                  </a:lnTo>
                  <a:lnTo>
                    <a:pt x="10800" y="21600"/>
                  </a:lnTo>
                  <a:close/>
                  <a:moveTo>
                    <a:pt x="10800" y="0"/>
                  </a:moveTo>
                  <a:lnTo>
                    <a:pt x="6171" y="1543"/>
                  </a:lnTo>
                  <a:lnTo>
                    <a:pt x="3086" y="3086"/>
                  </a:lnTo>
                  <a:lnTo>
                    <a:pt x="1543" y="6171"/>
                  </a:lnTo>
                  <a:lnTo>
                    <a:pt x="0" y="10800"/>
                  </a:lnTo>
                  <a:lnTo>
                    <a:pt x="3086" y="16971"/>
                  </a:lnTo>
                  <a:lnTo>
                    <a:pt x="6171" y="18514"/>
                  </a:lnTo>
                  <a:lnTo>
                    <a:pt x="10800" y="20057"/>
                  </a:lnTo>
                  <a:lnTo>
                    <a:pt x="16971" y="16971"/>
                  </a:lnTo>
                  <a:lnTo>
                    <a:pt x="20057" y="10800"/>
                  </a:lnTo>
                  <a:lnTo>
                    <a:pt x="18514" y="6171"/>
                  </a:lnTo>
                  <a:lnTo>
                    <a:pt x="16971" y="3086"/>
                  </a:lnTo>
                  <a:lnTo>
                    <a:pt x="10800" y="0"/>
                  </a:lnTo>
                  <a:close/>
                  <a:moveTo>
                    <a:pt x="12343" y="16971"/>
                  </a:moveTo>
                  <a:lnTo>
                    <a:pt x="10800" y="10800"/>
                  </a:lnTo>
                  <a:lnTo>
                    <a:pt x="7714" y="10800"/>
                  </a:lnTo>
                  <a:lnTo>
                    <a:pt x="7714" y="16971"/>
                  </a:lnTo>
                  <a:lnTo>
                    <a:pt x="6171" y="16971"/>
                  </a:lnTo>
                  <a:lnTo>
                    <a:pt x="6171" y="3086"/>
                  </a:lnTo>
                  <a:lnTo>
                    <a:pt x="10800" y="3086"/>
                  </a:lnTo>
                  <a:lnTo>
                    <a:pt x="13886" y="4629"/>
                  </a:lnTo>
                  <a:lnTo>
                    <a:pt x="13886" y="9257"/>
                  </a:lnTo>
                  <a:lnTo>
                    <a:pt x="12343" y="10800"/>
                  </a:lnTo>
                  <a:lnTo>
                    <a:pt x="13886" y="16971"/>
                  </a:lnTo>
                  <a:lnTo>
                    <a:pt x="12343" y="16971"/>
                  </a:lnTo>
                  <a:close/>
                  <a:moveTo>
                    <a:pt x="7714" y="9257"/>
                  </a:moveTo>
                  <a:lnTo>
                    <a:pt x="12343" y="9257"/>
                  </a:lnTo>
                  <a:lnTo>
                    <a:pt x="12343" y="6171"/>
                  </a:lnTo>
                  <a:lnTo>
                    <a:pt x="9257" y="4629"/>
                  </a:lnTo>
                  <a:lnTo>
                    <a:pt x="7714" y="4629"/>
                  </a:lnTo>
                  <a:lnTo>
                    <a:pt x="7714" y="9257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sp>
        <p:nvSpPr>
          <p:cNvPr id="686" name="Rectangle 20"/>
          <p:cNvSpPr/>
          <p:nvPr/>
        </p:nvSpPr>
        <p:spPr>
          <a:xfrm>
            <a:off x="1048005" y="0"/>
            <a:ext cx="1799696" cy="1518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5182853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Half-Screen Image 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Title Text"/>
          <p:cNvSpPr txBox="1">
            <a:spLocks noGrp="1"/>
          </p:cNvSpPr>
          <p:nvPr>
            <p:ph type="title"/>
          </p:nvPr>
        </p:nvSpPr>
        <p:spPr>
          <a:xfrm>
            <a:off x="1137423" y="1951464"/>
            <a:ext cx="4383499" cy="393638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94" name="Picture Placeholder 2"/>
          <p:cNvSpPr>
            <a:spLocks noGrp="1"/>
          </p:cNvSpPr>
          <p:nvPr>
            <p:ph type="pic" idx="13"/>
          </p:nvPr>
        </p:nvSpPr>
        <p:spPr>
          <a:xfrm>
            <a:off x="6191250" y="1"/>
            <a:ext cx="6000750" cy="69583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95" name="Rectangle 7"/>
          <p:cNvSpPr/>
          <p:nvPr/>
        </p:nvSpPr>
        <p:spPr>
          <a:xfrm>
            <a:off x="0" y="-1"/>
            <a:ext cx="1137424" cy="20072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6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1632" y="6406532"/>
            <a:ext cx="245750" cy="2565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grpSp>
        <p:nvGrpSpPr>
          <p:cNvPr id="710" name="Group 5"/>
          <p:cNvGrpSpPr/>
          <p:nvPr/>
        </p:nvGrpSpPr>
        <p:grpSpPr>
          <a:xfrm>
            <a:off x="11311010" y="6527385"/>
            <a:ext cx="740367" cy="179272"/>
            <a:chOff x="0" y="0"/>
            <a:chExt cx="740366" cy="179271"/>
          </a:xfrm>
        </p:grpSpPr>
        <p:sp>
          <p:nvSpPr>
            <p:cNvPr id="697" name="Freeform 5"/>
            <p:cNvSpPr/>
            <p:nvPr/>
          </p:nvSpPr>
          <p:spPr>
            <a:xfrm>
              <a:off x="-1" y="37251"/>
              <a:ext cx="142021" cy="142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5311" y="0"/>
                  </a:lnTo>
                  <a:lnTo>
                    <a:pt x="5311" y="16289"/>
                  </a:lnTo>
                  <a:lnTo>
                    <a:pt x="21600" y="1628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98" name="Freeform 6"/>
            <p:cNvSpPr/>
            <p:nvPr/>
          </p:nvSpPr>
          <p:spPr>
            <a:xfrm>
              <a:off x="34922" y="4656"/>
              <a:ext cx="142021" cy="139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04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6289" y="21600"/>
                  </a:lnTo>
                  <a:lnTo>
                    <a:pt x="16289" y="5040"/>
                  </a:lnTo>
                  <a:lnTo>
                    <a:pt x="0" y="504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99" name="Freeform 7"/>
            <p:cNvSpPr/>
            <p:nvPr/>
          </p:nvSpPr>
          <p:spPr>
            <a:xfrm>
              <a:off x="216522" y="4656"/>
              <a:ext cx="81487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7897" y="0"/>
                  </a:lnTo>
                  <a:lnTo>
                    <a:pt x="11109" y="10800"/>
                  </a:lnTo>
                  <a:lnTo>
                    <a:pt x="432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320" y="21600"/>
                  </a:lnTo>
                  <a:lnTo>
                    <a:pt x="4320" y="7425"/>
                  </a:lnTo>
                  <a:lnTo>
                    <a:pt x="9874" y="16200"/>
                  </a:lnTo>
                  <a:lnTo>
                    <a:pt x="12343" y="16200"/>
                  </a:lnTo>
                  <a:lnTo>
                    <a:pt x="17897" y="7425"/>
                  </a:lnTo>
                  <a:lnTo>
                    <a:pt x="1789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00" name="Freeform 8"/>
            <p:cNvSpPr/>
            <p:nvPr/>
          </p:nvSpPr>
          <p:spPr>
            <a:xfrm>
              <a:off x="337588" y="4656"/>
              <a:ext cx="13970" cy="74503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01" name="Freeform 9"/>
            <p:cNvSpPr/>
            <p:nvPr/>
          </p:nvSpPr>
          <p:spPr>
            <a:xfrm>
              <a:off x="391136" y="4656"/>
              <a:ext cx="72175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14850"/>
                  </a:lnTo>
                  <a:lnTo>
                    <a:pt x="17419" y="14850"/>
                  </a:lnTo>
                  <a:lnTo>
                    <a:pt x="17419" y="17550"/>
                  </a:lnTo>
                  <a:lnTo>
                    <a:pt x="4181" y="17550"/>
                  </a:lnTo>
                  <a:lnTo>
                    <a:pt x="4181" y="4050"/>
                  </a:lnTo>
                  <a:lnTo>
                    <a:pt x="17419" y="4050"/>
                  </a:lnTo>
                  <a:lnTo>
                    <a:pt x="17419" y="6075"/>
                  </a:lnTo>
                  <a:lnTo>
                    <a:pt x="21600" y="675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0925"/>
                  </a:lnTo>
                  <a:lnTo>
                    <a:pt x="2090" y="21600"/>
                  </a:lnTo>
                  <a:lnTo>
                    <a:pt x="19510" y="21600"/>
                  </a:lnTo>
                  <a:lnTo>
                    <a:pt x="21600" y="20925"/>
                  </a:lnTo>
                  <a:lnTo>
                    <a:pt x="21600" y="19575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02" name="Freeform 10"/>
            <p:cNvSpPr/>
            <p:nvPr/>
          </p:nvSpPr>
          <p:spPr>
            <a:xfrm>
              <a:off x="502890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4850" y="12825"/>
                  </a:lnTo>
                  <a:lnTo>
                    <a:pt x="19575" y="12825"/>
                  </a:lnTo>
                  <a:lnTo>
                    <a:pt x="20925" y="12150"/>
                  </a:lnTo>
                  <a:lnTo>
                    <a:pt x="21600" y="10800"/>
                  </a:lnTo>
                  <a:lnTo>
                    <a:pt x="21600" y="2025"/>
                  </a:lnTo>
                  <a:lnTo>
                    <a:pt x="2092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050" y="21600"/>
                  </a:lnTo>
                  <a:lnTo>
                    <a:pt x="4050" y="12825"/>
                  </a:lnTo>
                  <a:lnTo>
                    <a:pt x="9450" y="12825"/>
                  </a:lnTo>
                  <a:lnTo>
                    <a:pt x="16200" y="21600"/>
                  </a:lnTo>
                  <a:lnTo>
                    <a:pt x="21600" y="21600"/>
                  </a:lnTo>
                  <a:close/>
                  <a:moveTo>
                    <a:pt x="4050" y="4050"/>
                  </a:moveTo>
                  <a:lnTo>
                    <a:pt x="16875" y="4050"/>
                  </a:lnTo>
                  <a:lnTo>
                    <a:pt x="16875" y="8775"/>
                  </a:lnTo>
                  <a:lnTo>
                    <a:pt x="4050" y="8775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03" name="Freeform 11"/>
            <p:cNvSpPr/>
            <p:nvPr/>
          </p:nvSpPr>
          <p:spPr>
            <a:xfrm>
              <a:off x="614643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2025"/>
                  </a:lnTo>
                  <a:lnTo>
                    <a:pt x="20925" y="0"/>
                  </a:lnTo>
                  <a:lnTo>
                    <a:pt x="675" y="0"/>
                  </a:lnTo>
                  <a:lnTo>
                    <a:pt x="0" y="2025"/>
                  </a:lnTo>
                  <a:lnTo>
                    <a:pt x="0" y="19575"/>
                  </a:lnTo>
                  <a:lnTo>
                    <a:pt x="675" y="2092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25"/>
                  </a:lnTo>
                  <a:lnTo>
                    <a:pt x="21600" y="19575"/>
                  </a:lnTo>
                  <a:close/>
                  <a:moveTo>
                    <a:pt x="4050" y="4050"/>
                  </a:moveTo>
                  <a:lnTo>
                    <a:pt x="17550" y="4050"/>
                  </a:lnTo>
                  <a:lnTo>
                    <a:pt x="17550" y="17550"/>
                  </a:lnTo>
                  <a:lnTo>
                    <a:pt x="4050" y="17550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04" name="Freeform 12"/>
            <p:cNvSpPr/>
            <p:nvPr/>
          </p:nvSpPr>
          <p:spPr>
            <a:xfrm>
              <a:off x="216522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82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725" y="21600"/>
                  </a:lnTo>
                  <a:lnTo>
                    <a:pt x="4725" y="13091"/>
                  </a:lnTo>
                  <a:lnTo>
                    <a:pt x="17550" y="13091"/>
                  </a:lnTo>
                  <a:lnTo>
                    <a:pt x="17550" y="8509"/>
                  </a:lnTo>
                  <a:lnTo>
                    <a:pt x="4725" y="8509"/>
                  </a:lnTo>
                  <a:lnTo>
                    <a:pt x="4725" y="4582"/>
                  </a:lnTo>
                  <a:lnTo>
                    <a:pt x="21600" y="4582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05" name="Freeform 13"/>
            <p:cNvSpPr/>
            <p:nvPr/>
          </p:nvSpPr>
          <p:spPr>
            <a:xfrm>
              <a:off x="311978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  <a:moveTo>
                    <a:pt x="4050" y="4582"/>
                  </a:moveTo>
                  <a:lnTo>
                    <a:pt x="17550" y="4582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4582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06" name="Freeform 14"/>
            <p:cNvSpPr/>
            <p:nvPr/>
          </p:nvSpPr>
          <p:spPr>
            <a:xfrm>
              <a:off x="412090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4400"/>
                  </a:lnTo>
                  <a:lnTo>
                    <a:pt x="17550" y="15055"/>
                  </a:lnTo>
                  <a:lnTo>
                    <a:pt x="17550" y="17018"/>
                  </a:lnTo>
                  <a:lnTo>
                    <a:pt x="4725" y="17018"/>
                  </a:lnTo>
                  <a:lnTo>
                    <a:pt x="4725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700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700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07" name="Freeform 15"/>
            <p:cNvSpPr/>
            <p:nvPr/>
          </p:nvSpPr>
          <p:spPr>
            <a:xfrm>
              <a:off x="514531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0"/>
                  </a:lnTo>
                  <a:lnTo>
                    <a:pt x="16875" y="0"/>
                  </a:lnTo>
                  <a:lnTo>
                    <a:pt x="16875" y="17018"/>
                  </a:lnTo>
                  <a:lnTo>
                    <a:pt x="4050" y="17018"/>
                  </a:lnTo>
                  <a:lnTo>
                    <a:pt x="4050" y="0"/>
                  </a:lnTo>
                  <a:lnTo>
                    <a:pt x="0" y="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8900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08" name="Freeform 16"/>
            <p:cNvSpPr/>
            <p:nvPr/>
          </p:nvSpPr>
          <p:spPr>
            <a:xfrm>
              <a:off x="614643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1127"/>
                  </a:lnTo>
                  <a:lnTo>
                    <a:pt x="20925" y="9164"/>
                  </a:lnTo>
                  <a:lnTo>
                    <a:pt x="19575" y="8509"/>
                  </a:lnTo>
                  <a:lnTo>
                    <a:pt x="4050" y="8509"/>
                  </a:lnTo>
                  <a:lnTo>
                    <a:pt x="4050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0473"/>
                  </a:lnTo>
                  <a:lnTo>
                    <a:pt x="675" y="12436"/>
                  </a:lnTo>
                  <a:lnTo>
                    <a:pt x="2025" y="13091"/>
                  </a:lnTo>
                  <a:lnTo>
                    <a:pt x="17550" y="13091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15055"/>
                  </a:lnTo>
                  <a:lnTo>
                    <a:pt x="0" y="1440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09" name="Freeform 17"/>
            <p:cNvSpPr/>
            <p:nvPr/>
          </p:nvSpPr>
          <p:spPr>
            <a:xfrm>
              <a:off x="707771" y="-1"/>
              <a:ext cx="32596" cy="32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6171" y="20057"/>
                  </a:lnTo>
                  <a:lnTo>
                    <a:pt x="3086" y="18514"/>
                  </a:lnTo>
                  <a:lnTo>
                    <a:pt x="0" y="13886"/>
                  </a:lnTo>
                  <a:lnTo>
                    <a:pt x="0" y="6171"/>
                  </a:lnTo>
                  <a:lnTo>
                    <a:pt x="6171" y="0"/>
                  </a:lnTo>
                  <a:lnTo>
                    <a:pt x="13886" y="0"/>
                  </a:lnTo>
                  <a:lnTo>
                    <a:pt x="18514" y="3086"/>
                  </a:lnTo>
                  <a:lnTo>
                    <a:pt x="20057" y="6171"/>
                  </a:lnTo>
                  <a:lnTo>
                    <a:pt x="21600" y="10800"/>
                  </a:lnTo>
                  <a:lnTo>
                    <a:pt x="20057" y="13886"/>
                  </a:lnTo>
                  <a:lnTo>
                    <a:pt x="18514" y="18514"/>
                  </a:lnTo>
                  <a:lnTo>
                    <a:pt x="13886" y="20057"/>
                  </a:lnTo>
                  <a:lnTo>
                    <a:pt x="10800" y="21600"/>
                  </a:lnTo>
                  <a:close/>
                  <a:moveTo>
                    <a:pt x="10800" y="0"/>
                  </a:moveTo>
                  <a:lnTo>
                    <a:pt x="6171" y="1543"/>
                  </a:lnTo>
                  <a:lnTo>
                    <a:pt x="3086" y="3086"/>
                  </a:lnTo>
                  <a:lnTo>
                    <a:pt x="1543" y="6171"/>
                  </a:lnTo>
                  <a:lnTo>
                    <a:pt x="0" y="10800"/>
                  </a:lnTo>
                  <a:lnTo>
                    <a:pt x="3086" y="16971"/>
                  </a:lnTo>
                  <a:lnTo>
                    <a:pt x="6171" y="18514"/>
                  </a:lnTo>
                  <a:lnTo>
                    <a:pt x="10800" y="20057"/>
                  </a:lnTo>
                  <a:lnTo>
                    <a:pt x="16971" y="16971"/>
                  </a:lnTo>
                  <a:lnTo>
                    <a:pt x="20057" y="10800"/>
                  </a:lnTo>
                  <a:lnTo>
                    <a:pt x="18514" y="6171"/>
                  </a:lnTo>
                  <a:lnTo>
                    <a:pt x="16971" y="3086"/>
                  </a:lnTo>
                  <a:lnTo>
                    <a:pt x="10800" y="0"/>
                  </a:lnTo>
                  <a:close/>
                  <a:moveTo>
                    <a:pt x="12343" y="16971"/>
                  </a:moveTo>
                  <a:lnTo>
                    <a:pt x="10800" y="10800"/>
                  </a:lnTo>
                  <a:lnTo>
                    <a:pt x="7714" y="10800"/>
                  </a:lnTo>
                  <a:lnTo>
                    <a:pt x="7714" y="16971"/>
                  </a:lnTo>
                  <a:lnTo>
                    <a:pt x="6171" y="16971"/>
                  </a:lnTo>
                  <a:lnTo>
                    <a:pt x="6171" y="3086"/>
                  </a:lnTo>
                  <a:lnTo>
                    <a:pt x="10800" y="3086"/>
                  </a:lnTo>
                  <a:lnTo>
                    <a:pt x="13886" y="4629"/>
                  </a:lnTo>
                  <a:lnTo>
                    <a:pt x="13886" y="9257"/>
                  </a:lnTo>
                  <a:lnTo>
                    <a:pt x="12343" y="10800"/>
                  </a:lnTo>
                  <a:lnTo>
                    <a:pt x="13886" y="16971"/>
                  </a:lnTo>
                  <a:lnTo>
                    <a:pt x="12343" y="16971"/>
                  </a:lnTo>
                  <a:close/>
                  <a:moveTo>
                    <a:pt x="7714" y="9257"/>
                  </a:moveTo>
                  <a:lnTo>
                    <a:pt x="12343" y="9257"/>
                  </a:lnTo>
                  <a:lnTo>
                    <a:pt x="12343" y="6171"/>
                  </a:lnTo>
                  <a:lnTo>
                    <a:pt x="9257" y="4629"/>
                  </a:lnTo>
                  <a:lnTo>
                    <a:pt x="7714" y="4629"/>
                  </a:lnTo>
                  <a:lnTo>
                    <a:pt x="7714" y="9257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sp>
        <p:nvSpPr>
          <p:cNvPr id="711" name="Rectangle 21"/>
          <p:cNvSpPr/>
          <p:nvPr/>
        </p:nvSpPr>
        <p:spPr>
          <a:xfrm>
            <a:off x="1048005" y="0"/>
            <a:ext cx="1799696" cy="1518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739888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38_Section Slide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259852" y="3692057"/>
            <a:ext cx="7260667" cy="1919848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None/>
              <a:defRPr sz="4000" b="1">
                <a:solidFill>
                  <a:srgbClr val="FFFFFF"/>
                </a:solidFill>
              </a:defRPr>
            </a:lvl1pPr>
            <a:lvl2pPr marL="609600" indent="-381000">
              <a:defRPr sz="4000" b="1">
                <a:solidFill>
                  <a:srgbClr val="FFFFFF"/>
                </a:solidFill>
              </a:defRPr>
            </a:lvl2pPr>
            <a:lvl3pPr marL="828675" indent="-428625">
              <a:defRPr sz="4000" b="1">
                <a:solidFill>
                  <a:srgbClr val="FFFFFF"/>
                </a:solidFill>
              </a:defRPr>
            </a:lvl3pPr>
            <a:lvl4pPr marL="1061357" indent="-489857">
              <a:defRPr sz="4000" b="1">
                <a:solidFill>
                  <a:srgbClr val="FFFFFF"/>
                </a:solidFill>
              </a:defRPr>
            </a:lvl4pPr>
            <a:lvl5pPr marL="1232807" indent="-489857">
              <a:defRPr sz="4000" b="1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Freeform 5"/>
          <p:cNvSpPr/>
          <p:nvPr/>
        </p:nvSpPr>
        <p:spPr>
          <a:xfrm>
            <a:off x="1174132" y="4405848"/>
            <a:ext cx="711188" cy="711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5311" y="0"/>
                </a:lnTo>
                <a:lnTo>
                  <a:pt x="5311" y="16289"/>
                </a:lnTo>
                <a:lnTo>
                  <a:pt x="21600" y="16289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212E35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82" name="Freeform 6"/>
          <p:cNvSpPr/>
          <p:nvPr/>
        </p:nvSpPr>
        <p:spPr>
          <a:xfrm>
            <a:off x="1349013" y="4242625"/>
            <a:ext cx="711189" cy="699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040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6289" y="21600"/>
                </a:lnTo>
                <a:lnTo>
                  <a:pt x="16289" y="5040"/>
                </a:lnTo>
                <a:lnTo>
                  <a:pt x="0" y="504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212E35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4253875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Half-Screen Image Lef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Title Text"/>
          <p:cNvSpPr txBox="1">
            <a:spLocks noGrp="1"/>
          </p:cNvSpPr>
          <p:nvPr>
            <p:ph type="title"/>
          </p:nvPr>
        </p:nvSpPr>
        <p:spPr>
          <a:xfrm>
            <a:off x="6999875" y="1951464"/>
            <a:ext cx="4383499" cy="393638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9" name="Picture Placeholder 2"/>
          <p:cNvSpPr>
            <a:spLocks noGrp="1"/>
          </p:cNvSpPr>
          <p:nvPr>
            <p:ph type="pic" idx="13"/>
          </p:nvPr>
        </p:nvSpPr>
        <p:spPr>
          <a:xfrm>
            <a:off x="0" y="1"/>
            <a:ext cx="6000750" cy="69583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733" name="Group 4"/>
          <p:cNvGrpSpPr/>
          <p:nvPr/>
        </p:nvGrpSpPr>
        <p:grpSpPr>
          <a:xfrm>
            <a:off x="11311010" y="6527385"/>
            <a:ext cx="740367" cy="179272"/>
            <a:chOff x="0" y="0"/>
            <a:chExt cx="740366" cy="179271"/>
          </a:xfrm>
        </p:grpSpPr>
        <p:sp>
          <p:nvSpPr>
            <p:cNvPr id="720" name="Freeform 5"/>
            <p:cNvSpPr/>
            <p:nvPr/>
          </p:nvSpPr>
          <p:spPr>
            <a:xfrm>
              <a:off x="-1" y="37251"/>
              <a:ext cx="142021" cy="142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5311" y="0"/>
                  </a:lnTo>
                  <a:lnTo>
                    <a:pt x="5311" y="16289"/>
                  </a:lnTo>
                  <a:lnTo>
                    <a:pt x="21600" y="1628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21" name="Freeform 6"/>
            <p:cNvSpPr/>
            <p:nvPr/>
          </p:nvSpPr>
          <p:spPr>
            <a:xfrm>
              <a:off x="34922" y="4656"/>
              <a:ext cx="142021" cy="139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04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6289" y="21600"/>
                  </a:lnTo>
                  <a:lnTo>
                    <a:pt x="16289" y="5040"/>
                  </a:lnTo>
                  <a:lnTo>
                    <a:pt x="0" y="504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22" name="Freeform 7"/>
            <p:cNvSpPr/>
            <p:nvPr/>
          </p:nvSpPr>
          <p:spPr>
            <a:xfrm>
              <a:off x="216522" y="4656"/>
              <a:ext cx="81487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7897" y="0"/>
                  </a:lnTo>
                  <a:lnTo>
                    <a:pt x="11109" y="10800"/>
                  </a:lnTo>
                  <a:lnTo>
                    <a:pt x="432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320" y="21600"/>
                  </a:lnTo>
                  <a:lnTo>
                    <a:pt x="4320" y="7425"/>
                  </a:lnTo>
                  <a:lnTo>
                    <a:pt x="9874" y="16200"/>
                  </a:lnTo>
                  <a:lnTo>
                    <a:pt x="12343" y="16200"/>
                  </a:lnTo>
                  <a:lnTo>
                    <a:pt x="17897" y="7425"/>
                  </a:lnTo>
                  <a:lnTo>
                    <a:pt x="1789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23" name="Freeform 8"/>
            <p:cNvSpPr/>
            <p:nvPr/>
          </p:nvSpPr>
          <p:spPr>
            <a:xfrm>
              <a:off x="337588" y="4656"/>
              <a:ext cx="13970" cy="74503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24" name="Freeform 9"/>
            <p:cNvSpPr/>
            <p:nvPr/>
          </p:nvSpPr>
          <p:spPr>
            <a:xfrm>
              <a:off x="391136" y="4656"/>
              <a:ext cx="72175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14850"/>
                  </a:lnTo>
                  <a:lnTo>
                    <a:pt x="17419" y="14850"/>
                  </a:lnTo>
                  <a:lnTo>
                    <a:pt x="17419" y="17550"/>
                  </a:lnTo>
                  <a:lnTo>
                    <a:pt x="4181" y="17550"/>
                  </a:lnTo>
                  <a:lnTo>
                    <a:pt x="4181" y="4050"/>
                  </a:lnTo>
                  <a:lnTo>
                    <a:pt x="17419" y="4050"/>
                  </a:lnTo>
                  <a:lnTo>
                    <a:pt x="17419" y="6075"/>
                  </a:lnTo>
                  <a:lnTo>
                    <a:pt x="21600" y="675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0925"/>
                  </a:lnTo>
                  <a:lnTo>
                    <a:pt x="2090" y="21600"/>
                  </a:lnTo>
                  <a:lnTo>
                    <a:pt x="19510" y="21600"/>
                  </a:lnTo>
                  <a:lnTo>
                    <a:pt x="21600" y="20925"/>
                  </a:lnTo>
                  <a:lnTo>
                    <a:pt x="21600" y="19575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25" name="Freeform 10"/>
            <p:cNvSpPr/>
            <p:nvPr/>
          </p:nvSpPr>
          <p:spPr>
            <a:xfrm>
              <a:off x="502890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4850" y="12825"/>
                  </a:lnTo>
                  <a:lnTo>
                    <a:pt x="19575" y="12825"/>
                  </a:lnTo>
                  <a:lnTo>
                    <a:pt x="20925" y="12150"/>
                  </a:lnTo>
                  <a:lnTo>
                    <a:pt x="21600" y="10800"/>
                  </a:lnTo>
                  <a:lnTo>
                    <a:pt x="21600" y="2025"/>
                  </a:lnTo>
                  <a:lnTo>
                    <a:pt x="2092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050" y="21600"/>
                  </a:lnTo>
                  <a:lnTo>
                    <a:pt x="4050" y="12825"/>
                  </a:lnTo>
                  <a:lnTo>
                    <a:pt x="9450" y="12825"/>
                  </a:lnTo>
                  <a:lnTo>
                    <a:pt x="16200" y="21600"/>
                  </a:lnTo>
                  <a:lnTo>
                    <a:pt x="21600" y="21600"/>
                  </a:lnTo>
                  <a:close/>
                  <a:moveTo>
                    <a:pt x="4050" y="4050"/>
                  </a:moveTo>
                  <a:lnTo>
                    <a:pt x="16875" y="4050"/>
                  </a:lnTo>
                  <a:lnTo>
                    <a:pt x="16875" y="8775"/>
                  </a:lnTo>
                  <a:lnTo>
                    <a:pt x="4050" y="8775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26" name="Freeform 11"/>
            <p:cNvSpPr/>
            <p:nvPr/>
          </p:nvSpPr>
          <p:spPr>
            <a:xfrm>
              <a:off x="614643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2025"/>
                  </a:lnTo>
                  <a:lnTo>
                    <a:pt x="20925" y="0"/>
                  </a:lnTo>
                  <a:lnTo>
                    <a:pt x="675" y="0"/>
                  </a:lnTo>
                  <a:lnTo>
                    <a:pt x="0" y="2025"/>
                  </a:lnTo>
                  <a:lnTo>
                    <a:pt x="0" y="19575"/>
                  </a:lnTo>
                  <a:lnTo>
                    <a:pt x="675" y="2092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25"/>
                  </a:lnTo>
                  <a:lnTo>
                    <a:pt x="21600" y="19575"/>
                  </a:lnTo>
                  <a:close/>
                  <a:moveTo>
                    <a:pt x="4050" y="4050"/>
                  </a:moveTo>
                  <a:lnTo>
                    <a:pt x="17550" y="4050"/>
                  </a:lnTo>
                  <a:lnTo>
                    <a:pt x="17550" y="17550"/>
                  </a:lnTo>
                  <a:lnTo>
                    <a:pt x="4050" y="17550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27" name="Freeform 12"/>
            <p:cNvSpPr/>
            <p:nvPr/>
          </p:nvSpPr>
          <p:spPr>
            <a:xfrm>
              <a:off x="216522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82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725" y="21600"/>
                  </a:lnTo>
                  <a:lnTo>
                    <a:pt x="4725" y="13091"/>
                  </a:lnTo>
                  <a:lnTo>
                    <a:pt x="17550" y="13091"/>
                  </a:lnTo>
                  <a:lnTo>
                    <a:pt x="17550" y="8509"/>
                  </a:lnTo>
                  <a:lnTo>
                    <a:pt x="4725" y="8509"/>
                  </a:lnTo>
                  <a:lnTo>
                    <a:pt x="4725" y="4582"/>
                  </a:lnTo>
                  <a:lnTo>
                    <a:pt x="21600" y="4582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28" name="Freeform 13"/>
            <p:cNvSpPr/>
            <p:nvPr/>
          </p:nvSpPr>
          <p:spPr>
            <a:xfrm>
              <a:off x="311978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  <a:moveTo>
                    <a:pt x="4050" y="4582"/>
                  </a:moveTo>
                  <a:lnTo>
                    <a:pt x="17550" y="4582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4582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29" name="Freeform 14"/>
            <p:cNvSpPr/>
            <p:nvPr/>
          </p:nvSpPr>
          <p:spPr>
            <a:xfrm>
              <a:off x="412090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4400"/>
                  </a:lnTo>
                  <a:lnTo>
                    <a:pt x="17550" y="15055"/>
                  </a:lnTo>
                  <a:lnTo>
                    <a:pt x="17550" y="17018"/>
                  </a:lnTo>
                  <a:lnTo>
                    <a:pt x="4725" y="17018"/>
                  </a:lnTo>
                  <a:lnTo>
                    <a:pt x="4725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700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700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30" name="Freeform 15"/>
            <p:cNvSpPr/>
            <p:nvPr/>
          </p:nvSpPr>
          <p:spPr>
            <a:xfrm>
              <a:off x="514531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0"/>
                  </a:lnTo>
                  <a:lnTo>
                    <a:pt x="16875" y="0"/>
                  </a:lnTo>
                  <a:lnTo>
                    <a:pt x="16875" y="17018"/>
                  </a:lnTo>
                  <a:lnTo>
                    <a:pt x="4050" y="17018"/>
                  </a:lnTo>
                  <a:lnTo>
                    <a:pt x="4050" y="0"/>
                  </a:lnTo>
                  <a:lnTo>
                    <a:pt x="0" y="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8900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31" name="Freeform 16"/>
            <p:cNvSpPr/>
            <p:nvPr/>
          </p:nvSpPr>
          <p:spPr>
            <a:xfrm>
              <a:off x="614643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1127"/>
                  </a:lnTo>
                  <a:lnTo>
                    <a:pt x="20925" y="9164"/>
                  </a:lnTo>
                  <a:lnTo>
                    <a:pt x="19575" y="8509"/>
                  </a:lnTo>
                  <a:lnTo>
                    <a:pt x="4050" y="8509"/>
                  </a:lnTo>
                  <a:lnTo>
                    <a:pt x="4050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0473"/>
                  </a:lnTo>
                  <a:lnTo>
                    <a:pt x="675" y="12436"/>
                  </a:lnTo>
                  <a:lnTo>
                    <a:pt x="2025" y="13091"/>
                  </a:lnTo>
                  <a:lnTo>
                    <a:pt x="17550" y="13091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15055"/>
                  </a:lnTo>
                  <a:lnTo>
                    <a:pt x="0" y="1440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32" name="Freeform 17"/>
            <p:cNvSpPr/>
            <p:nvPr/>
          </p:nvSpPr>
          <p:spPr>
            <a:xfrm>
              <a:off x="707771" y="-1"/>
              <a:ext cx="32596" cy="32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6171" y="20057"/>
                  </a:lnTo>
                  <a:lnTo>
                    <a:pt x="3086" y="18514"/>
                  </a:lnTo>
                  <a:lnTo>
                    <a:pt x="0" y="13886"/>
                  </a:lnTo>
                  <a:lnTo>
                    <a:pt x="0" y="6171"/>
                  </a:lnTo>
                  <a:lnTo>
                    <a:pt x="6171" y="0"/>
                  </a:lnTo>
                  <a:lnTo>
                    <a:pt x="13886" y="0"/>
                  </a:lnTo>
                  <a:lnTo>
                    <a:pt x="18514" y="3086"/>
                  </a:lnTo>
                  <a:lnTo>
                    <a:pt x="20057" y="6171"/>
                  </a:lnTo>
                  <a:lnTo>
                    <a:pt x="21600" y="10800"/>
                  </a:lnTo>
                  <a:lnTo>
                    <a:pt x="20057" y="13886"/>
                  </a:lnTo>
                  <a:lnTo>
                    <a:pt x="18514" y="18514"/>
                  </a:lnTo>
                  <a:lnTo>
                    <a:pt x="13886" y="20057"/>
                  </a:lnTo>
                  <a:lnTo>
                    <a:pt x="10800" y="21600"/>
                  </a:lnTo>
                  <a:close/>
                  <a:moveTo>
                    <a:pt x="10800" y="0"/>
                  </a:moveTo>
                  <a:lnTo>
                    <a:pt x="6171" y="1543"/>
                  </a:lnTo>
                  <a:lnTo>
                    <a:pt x="3086" y="3086"/>
                  </a:lnTo>
                  <a:lnTo>
                    <a:pt x="1543" y="6171"/>
                  </a:lnTo>
                  <a:lnTo>
                    <a:pt x="0" y="10800"/>
                  </a:lnTo>
                  <a:lnTo>
                    <a:pt x="3086" y="16971"/>
                  </a:lnTo>
                  <a:lnTo>
                    <a:pt x="6171" y="18514"/>
                  </a:lnTo>
                  <a:lnTo>
                    <a:pt x="10800" y="20057"/>
                  </a:lnTo>
                  <a:lnTo>
                    <a:pt x="16971" y="16971"/>
                  </a:lnTo>
                  <a:lnTo>
                    <a:pt x="20057" y="10800"/>
                  </a:lnTo>
                  <a:lnTo>
                    <a:pt x="18514" y="6171"/>
                  </a:lnTo>
                  <a:lnTo>
                    <a:pt x="16971" y="3086"/>
                  </a:lnTo>
                  <a:lnTo>
                    <a:pt x="10800" y="0"/>
                  </a:lnTo>
                  <a:close/>
                  <a:moveTo>
                    <a:pt x="12343" y="16971"/>
                  </a:moveTo>
                  <a:lnTo>
                    <a:pt x="10800" y="10800"/>
                  </a:lnTo>
                  <a:lnTo>
                    <a:pt x="7714" y="10800"/>
                  </a:lnTo>
                  <a:lnTo>
                    <a:pt x="7714" y="16971"/>
                  </a:lnTo>
                  <a:lnTo>
                    <a:pt x="6171" y="16971"/>
                  </a:lnTo>
                  <a:lnTo>
                    <a:pt x="6171" y="3086"/>
                  </a:lnTo>
                  <a:lnTo>
                    <a:pt x="10800" y="3086"/>
                  </a:lnTo>
                  <a:lnTo>
                    <a:pt x="13886" y="4629"/>
                  </a:lnTo>
                  <a:lnTo>
                    <a:pt x="13886" y="9257"/>
                  </a:lnTo>
                  <a:lnTo>
                    <a:pt x="12343" y="10800"/>
                  </a:lnTo>
                  <a:lnTo>
                    <a:pt x="13886" y="16971"/>
                  </a:lnTo>
                  <a:lnTo>
                    <a:pt x="12343" y="16971"/>
                  </a:lnTo>
                  <a:close/>
                  <a:moveTo>
                    <a:pt x="7714" y="9257"/>
                  </a:moveTo>
                  <a:lnTo>
                    <a:pt x="12343" y="9257"/>
                  </a:lnTo>
                  <a:lnTo>
                    <a:pt x="12343" y="6171"/>
                  </a:lnTo>
                  <a:lnTo>
                    <a:pt x="9257" y="4629"/>
                  </a:lnTo>
                  <a:lnTo>
                    <a:pt x="7714" y="4629"/>
                  </a:lnTo>
                  <a:lnTo>
                    <a:pt x="7714" y="9257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sp>
        <p:nvSpPr>
          <p:cNvPr id="7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8105193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1" name="Picture 3" descr="Picture 3"/>
          <p:cNvPicPr>
            <a:picLocks noChangeAspect="1"/>
          </p:cNvPicPr>
          <p:nvPr/>
        </p:nvPicPr>
        <p:blipFill>
          <a:blip r:embed="rId2">
            <a:alphaModFix amt="28000"/>
          </a:blip>
          <a:srcRect r="224" b="416"/>
          <a:stretch>
            <a:fillRect/>
          </a:stretch>
        </p:blipFill>
        <p:spPr>
          <a:xfrm rot="10800000">
            <a:off x="-25400" y="-1"/>
            <a:ext cx="12217401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742" name="Rectangle 4"/>
          <p:cNvSpPr/>
          <p:nvPr/>
        </p:nvSpPr>
        <p:spPr>
          <a:xfrm>
            <a:off x="-25400" y="-2"/>
            <a:ext cx="12217400" cy="6858001"/>
          </a:xfrm>
          <a:prstGeom prst="rect">
            <a:avLst/>
          </a:prstGeom>
          <a:gradFill>
            <a:gsLst>
              <a:gs pos="42000">
                <a:srgbClr val="FFFFFF">
                  <a:alpha val="98000"/>
                </a:srgbClr>
              </a:gs>
              <a:gs pos="84000">
                <a:srgbClr val="FFFFFF">
                  <a:alpha val="43000"/>
                </a:srgbClr>
              </a:gs>
            </a:gsLst>
            <a:lin ang="263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743" name="Title Text"/>
          <p:cNvSpPr txBox="1">
            <a:spLocks noGrp="1"/>
          </p:cNvSpPr>
          <p:nvPr>
            <p:ph type="title"/>
          </p:nvPr>
        </p:nvSpPr>
        <p:spPr>
          <a:xfrm>
            <a:off x="946785" y="429272"/>
            <a:ext cx="10311766" cy="9746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1632" y="6406532"/>
            <a:ext cx="245750" cy="2565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grpSp>
        <p:nvGrpSpPr>
          <p:cNvPr id="758" name="Group 5"/>
          <p:cNvGrpSpPr/>
          <p:nvPr/>
        </p:nvGrpSpPr>
        <p:grpSpPr>
          <a:xfrm>
            <a:off x="11311010" y="6527385"/>
            <a:ext cx="740367" cy="179272"/>
            <a:chOff x="0" y="0"/>
            <a:chExt cx="740366" cy="179271"/>
          </a:xfrm>
        </p:grpSpPr>
        <p:sp>
          <p:nvSpPr>
            <p:cNvPr id="745" name="Freeform 5"/>
            <p:cNvSpPr/>
            <p:nvPr/>
          </p:nvSpPr>
          <p:spPr>
            <a:xfrm>
              <a:off x="-1" y="37251"/>
              <a:ext cx="142021" cy="142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5311" y="0"/>
                  </a:lnTo>
                  <a:lnTo>
                    <a:pt x="5311" y="16289"/>
                  </a:lnTo>
                  <a:lnTo>
                    <a:pt x="21600" y="1628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46" name="Freeform 6"/>
            <p:cNvSpPr/>
            <p:nvPr/>
          </p:nvSpPr>
          <p:spPr>
            <a:xfrm>
              <a:off x="34922" y="4656"/>
              <a:ext cx="142021" cy="139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04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6289" y="21600"/>
                  </a:lnTo>
                  <a:lnTo>
                    <a:pt x="16289" y="5040"/>
                  </a:lnTo>
                  <a:lnTo>
                    <a:pt x="0" y="5040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47" name="Freeform 7"/>
            <p:cNvSpPr/>
            <p:nvPr/>
          </p:nvSpPr>
          <p:spPr>
            <a:xfrm>
              <a:off x="216522" y="4656"/>
              <a:ext cx="81487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7897" y="0"/>
                  </a:lnTo>
                  <a:lnTo>
                    <a:pt x="11109" y="10800"/>
                  </a:lnTo>
                  <a:lnTo>
                    <a:pt x="432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320" y="21600"/>
                  </a:lnTo>
                  <a:lnTo>
                    <a:pt x="4320" y="7425"/>
                  </a:lnTo>
                  <a:lnTo>
                    <a:pt x="9874" y="16200"/>
                  </a:lnTo>
                  <a:lnTo>
                    <a:pt x="12343" y="16200"/>
                  </a:lnTo>
                  <a:lnTo>
                    <a:pt x="17897" y="7425"/>
                  </a:lnTo>
                  <a:lnTo>
                    <a:pt x="1789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48" name="Freeform 8"/>
            <p:cNvSpPr/>
            <p:nvPr/>
          </p:nvSpPr>
          <p:spPr>
            <a:xfrm>
              <a:off x="337588" y="4656"/>
              <a:ext cx="13970" cy="74503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49" name="Freeform 9"/>
            <p:cNvSpPr/>
            <p:nvPr/>
          </p:nvSpPr>
          <p:spPr>
            <a:xfrm>
              <a:off x="391136" y="4656"/>
              <a:ext cx="72175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14850"/>
                  </a:lnTo>
                  <a:lnTo>
                    <a:pt x="17419" y="14850"/>
                  </a:lnTo>
                  <a:lnTo>
                    <a:pt x="17419" y="17550"/>
                  </a:lnTo>
                  <a:lnTo>
                    <a:pt x="4181" y="17550"/>
                  </a:lnTo>
                  <a:lnTo>
                    <a:pt x="4181" y="4050"/>
                  </a:lnTo>
                  <a:lnTo>
                    <a:pt x="17419" y="4050"/>
                  </a:lnTo>
                  <a:lnTo>
                    <a:pt x="17419" y="6075"/>
                  </a:lnTo>
                  <a:lnTo>
                    <a:pt x="21600" y="675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0925"/>
                  </a:lnTo>
                  <a:lnTo>
                    <a:pt x="2090" y="21600"/>
                  </a:lnTo>
                  <a:lnTo>
                    <a:pt x="19510" y="21600"/>
                  </a:lnTo>
                  <a:lnTo>
                    <a:pt x="21600" y="20925"/>
                  </a:lnTo>
                  <a:lnTo>
                    <a:pt x="21600" y="19575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50" name="Freeform 10"/>
            <p:cNvSpPr/>
            <p:nvPr/>
          </p:nvSpPr>
          <p:spPr>
            <a:xfrm>
              <a:off x="502890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4850" y="12825"/>
                  </a:lnTo>
                  <a:lnTo>
                    <a:pt x="19575" y="12825"/>
                  </a:lnTo>
                  <a:lnTo>
                    <a:pt x="20925" y="12150"/>
                  </a:lnTo>
                  <a:lnTo>
                    <a:pt x="21600" y="10800"/>
                  </a:lnTo>
                  <a:lnTo>
                    <a:pt x="21600" y="2025"/>
                  </a:lnTo>
                  <a:lnTo>
                    <a:pt x="2092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050" y="21600"/>
                  </a:lnTo>
                  <a:lnTo>
                    <a:pt x="4050" y="12825"/>
                  </a:lnTo>
                  <a:lnTo>
                    <a:pt x="9450" y="12825"/>
                  </a:lnTo>
                  <a:lnTo>
                    <a:pt x="16200" y="21600"/>
                  </a:lnTo>
                  <a:lnTo>
                    <a:pt x="21600" y="21600"/>
                  </a:lnTo>
                  <a:close/>
                  <a:moveTo>
                    <a:pt x="4050" y="4050"/>
                  </a:moveTo>
                  <a:lnTo>
                    <a:pt x="16875" y="4050"/>
                  </a:lnTo>
                  <a:lnTo>
                    <a:pt x="16875" y="8775"/>
                  </a:lnTo>
                  <a:lnTo>
                    <a:pt x="4050" y="8775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51" name="Freeform 11"/>
            <p:cNvSpPr/>
            <p:nvPr/>
          </p:nvSpPr>
          <p:spPr>
            <a:xfrm>
              <a:off x="614643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2025"/>
                  </a:lnTo>
                  <a:lnTo>
                    <a:pt x="20925" y="0"/>
                  </a:lnTo>
                  <a:lnTo>
                    <a:pt x="675" y="0"/>
                  </a:lnTo>
                  <a:lnTo>
                    <a:pt x="0" y="2025"/>
                  </a:lnTo>
                  <a:lnTo>
                    <a:pt x="0" y="19575"/>
                  </a:lnTo>
                  <a:lnTo>
                    <a:pt x="675" y="2092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25"/>
                  </a:lnTo>
                  <a:lnTo>
                    <a:pt x="21600" y="19575"/>
                  </a:lnTo>
                  <a:close/>
                  <a:moveTo>
                    <a:pt x="4050" y="4050"/>
                  </a:moveTo>
                  <a:lnTo>
                    <a:pt x="17550" y="4050"/>
                  </a:lnTo>
                  <a:lnTo>
                    <a:pt x="17550" y="17550"/>
                  </a:lnTo>
                  <a:lnTo>
                    <a:pt x="4050" y="17550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52" name="Freeform 12"/>
            <p:cNvSpPr/>
            <p:nvPr/>
          </p:nvSpPr>
          <p:spPr>
            <a:xfrm>
              <a:off x="216522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82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725" y="21600"/>
                  </a:lnTo>
                  <a:lnTo>
                    <a:pt x="4725" y="13091"/>
                  </a:lnTo>
                  <a:lnTo>
                    <a:pt x="17550" y="13091"/>
                  </a:lnTo>
                  <a:lnTo>
                    <a:pt x="17550" y="8509"/>
                  </a:lnTo>
                  <a:lnTo>
                    <a:pt x="4725" y="8509"/>
                  </a:lnTo>
                  <a:lnTo>
                    <a:pt x="4725" y="4582"/>
                  </a:lnTo>
                  <a:lnTo>
                    <a:pt x="21600" y="4582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53" name="Freeform 13"/>
            <p:cNvSpPr/>
            <p:nvPr/>
          </p:nvSpPr>
          <p:spPr>
            <a:xfrm>
              <a:off x="311978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  <a:moveTo>
                    <a:pt x="4050" y="4582"/>
                  </a:moveTo>
                  <a:lnTo>
                    <a:pt x="17550" y="4582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4582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54" name="Freeform 14"/>
            <p:cNvSpPr/>
            <p:nvPr/>
          </p:nvSpPr>
          <p:spPr>
            <a:xfrm>
              <a:off x="412090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4400"/>
                  </a:lnTo>
                  <a:lnTo>
                    <a:pt x="17550" y="15055"/>
                  </a:lnTo>
                  <a:lnTo>
                    <a:pt x="17550" y="17018"/>
                  </a:lnTo>
                  <a:lnTo>
                    <a:pt x="4725" y="17018"/>
                  </a:lnTo>
                  <a:lnTo>
                    <a:pt x="4725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700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700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55" name="Freeform 15"/>
            <p:cNvSpPr/>
            <p:nvPr/>
          </p:nvSpPr>
          <p:spPr>
            <a:xfrm>
              <a:off x="514531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0"/>
                  </a:lnTo>
                  <a:lnTo>
                    <a:pt x="16875" y="0"/>
                  </a:lnTo>
                  <a:lnTo>
                    <a:pt x="16875" y="17018"/>
                  </a:lnTo>
                  <a:lnTo>
                    <a:pt x="4050" y="17018"/>
                  </a:lnTo>
                  <a:lnTo>
                    <a:pt x="4050" y="0"/>
                  </a:lnTo>
                  <a:lnTo>
                    <a:pt x="0" y="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8900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56" name="Freeform 16"/>
            <p:cNvSpPr/>
            <p:nvPr/>
          </p:nvSpPr>
          <p:spPr>
            <a:xfrm>
              <a:off x="614643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1127"/>
                  </a:lnTo>
                  <a:lnTo>
                    <a:pt x="20925" y="9164"/>
                  </a:lnTo>
                  <a:lnTo>
                    <a:pt x="19575" y="8509"/>
                  </a:lnTo>
                  <a:lnTo>
                    <a:pt x="4050" y="8509"/>
                  </a:lnTo>
                  <a:lnTo>
                    <a:pt x="4050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0473"/>
                  </a:lnTo>
                  <a:lnTo>
                    <a:pt x="675" y="12436"/>
                  </a:lnTo>
                  <a:lnTo>
                    <a:pt x="2025" y="13091"/>
                  </a:lnTo>
                  <a:lnTo>
                    <a:pt x="17550" y="13091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15055"/>
                  </a:lnTo>
                  <a:lnTo>
                    <a:pt x="0" y="1440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57" name="Freeform 17"/>
            <p:cNvSpPr/>
            <p:nvPr/>
          </p:nvSpPr>
          <p:spPr>
            <a:xfrm>
              <a:off x="707771" y="-1"/>
              <a:ext cx="32596" cy="32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6171" y="20057"/>
                  </a:lnTo>
                  <a:lnTo>
                    <a:pt x="3086" y="18514"/>
                  </a:lnTo>
                  <a:lnTo>
                    <a:pt x="0" y="13886"/>
                  </a:lnTo>
                  <a:lnTo>
                    <a:pt x="0" y="6171"/>
                  </a:lnTo>
                  <a:lnTo>
                    <a:pt x="6171" y="0"/>
                  </a:lnTo>
                  <a:lnTo>
                    <a:pt x="13886" y="0"/>
                  </a:lnTo>
                  <a:lnTo>
                    <a:pt x="18514" y="3086"/>
                  </a:lnTo>
                  <a:lnTo>
                    <a:pt x="20057" y="6171"/>
                  </a:lnTo>
                  <a:lnTo>
                    <a:pt x="21600" y="10800"/>
                  </a:lnTo>
                  <a:lnTo>
                    <a:pt x="20057" y="13886"/>
                  </a:lnTo>
                  <a:lnTo>
                    <a:pt x="18514" y="18514"/>
                  </a:lnTo>
                  <a:lnTo>
                    <a:pt x="13886" y="20057"/>
                  </a:lnTo>
                  <a:lnTo>
                    <a:pt x="10800" y="21600"/>
                  </a:lnTo>
                  <a:close/>
                  <a:moveTo>
                    <a:pt x="10800" y="0"/>
                  </a:moveTo>
                  <a:lnTo>
                    <a:pt x="6171" y="1543"/>
                  </a:lnTo>
                  <a:lnTo>
                    <a:pt x="3086" y="3086"/>
                  </a:lnTo>
                  <a:lnTo>
                    <a:pt x="1543" y="6171"/>
                  </a:lnTo>
                  <a:lnTo>
                    <a:pt x="0" y="10800"/>
                  </a:lnTo>
                  <a:lnTo>
                    <a:pt x="3086" y="16971"/>
                  </a:lnTo>
                  <a:lnTo>
                    <a:pt x="6171" y="18514"/>
                  </a:lnTo>
                  <a:lnTo>
                    <a:pt x="10800" y="20057"/>
                  </a:lnTo>
                  <a:lnTo>
                    <a:pt x="16971" y="16971"/>
                  </a:lnTo>
                  <a:lnTo>
                    <a:pt x="20057" y="10800"/>
                  </a:lnTo>
                  <a:lnTo>
                    <a:pt x="18514" y="6171"/>
                  </a:lnTo>
                  <a:lnTo>
                    <a:pt x="16971" y="3086"/>
                  </a:lnTo>
                  <a:lnTo>
                    <a:pt x="10800" y="0"/>
                  </a:lnTo>
                  <a:close/>
                  <a:moveTo>
                    <a:pt x="12343" y="16971"/>
                  </a:moveTo>
                  <a:lnTo>
                    <a:pt x="10800" y="10800"/>
                  </a:lnTo>
                  <a:lnTo>
                    <a:pt x="7714" y="10800"/>
                  </a:lnTo>
                  <a:lnTo>
                    <a:pt x="7714" y="16971"/>
                  </a:lnTo>
                  <a:lnTo>
                    <a:pt x="6171" y="16971"/>
                  </a:lnTo>
                  <a:lnTo>
                    <a:pt x="6171" y="3086"/>
                  </a:lnTo>
                  <a:lnTo>
                    <a:pt x="10800" y="3086"/>
                  </a:lnTo>
                  <a:lnTo>
                    <a:pt x="13886" y="4629"/>
                  </a:lnTo>
                  <a:lnTo>
                    <a:pt x="13886" y="9257"/>
                  </a:lnTo>
                  <a:lnTo>
                    <a:pt x="12343" y="10800"/>
                  </a:lnTo>
                  <a:lnTo>
                    <a:pt x="13886" y="16971"/>
                  </a:lnTo>
                  <a:lnTo>
                    <a:pt x="12343" y="16971"/>
                  </a:lnTo>
                  <a:close/>
                  <a:moveTo>
                    <a:pt x="7714" y="9257"/>
                  </a:moveTo>
                  <a:lnTo>
                    <a:pt x="12343" y="9257"/>
                  </a:lnTo>
                  <a:lnTo>
                    <a:pt x="12343" y="6171"/>
                  </a:lnTo>
                  <a:lnTo>
                    <a:pt x="9257" y="4629"/>
                  </a:lnTo>
                  <a:lnTo>
                    <a:pt x="7714" y="4629"/>
                  </a:lnTo>
                  <a:lnTo>
                    <a:pt x="7714" y="9257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sp>
        <p:nvSpPr>
          <p:cNvPr id="759" name="Rectangle 20"/>
          <p:cNvSpPr/>
          <p:nvPr/>
        </p:nvSpPr>
        <p:spPr>
          <a:xfrm>
            <a:off x="1048005" y="0"/>
            <a:ext cx="1799696" cy="1518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3006692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1632" y="6406532"/>
            <a:ext cx="245750" cy="2565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grpSp>
        <p:nvGrpSpPr>
          <p:cNvPr id="780" name="Group 2"/>
          <p:cNvGrpSpPr/>
          <p:nvPr/>
        </p:nvGrpSpPr>
        <p:grpSpPr>
          <a:xfrm>
            <a:off x="11311010" y="6527385"/>
            <a:ext cx="740367" cy="179272"/>
            <a:chOff x="0" y="0"/>
            <a:chExt cx="740366" cy="179271"/>
          </a:xfrm>
        </p:grpSpPr>
        <p:sp>
          <p:nvSpPr>
            <p:cNvPr id="767" name="Freeform 5"/>
            <p:cNvSpPr/>
            <p:nvPr/>
          </p:nvSpPr>
          <p:spPr>
            <a:xfrm>
              <a:off x="-1" y="37251"/>
              <a:ext cx="142021" cy="142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5311" y="0"/>
                  </a:lnTo>
                  <a:lnTo>
                    <a:pt x="5311" y="16289"/>
                  </a:lnTo>
                  <a:lnTo>
                    <a:pt x="21600" y="1628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68" name="Freeform 6"/>
            <p:cNvSpPr/>
            <p:nvPr/>
          </p:nvSpPr>
          <p:spPr>
            <a:xfrm>
              <a:off x="34922" y="4656"/>
              <a:ext cx="142021" cy="139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04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6289" y="21600"/>
                  </a:lnTo>
                  <a:lnTo>
                    <a:pt x="16289" y="5040"/>
                  </a:lnTo>
                  <a:lnTo>
                    <a:pt x="0" y="504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69" name="Freeform 7"/>
            <p:cNvSpPr/>
            <p:nvPr/>
          </p:nvSpPr>
          <p:spPr>
            <a:xfrm>
              <a:off x="216522" y="4656"/>
              <a:ext cx="81487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7897" y="0"/>
                  </a:lnTo>
                  <a:lnTo>
                    <a:pt x="11109" y="10800"/>
                  </a:lnTo>
                  <a:lnTo>
                    <a:pt x="432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320" y="21600"/>
                  </a:lnTo>
                  <a:lnTo>
                    <a:pt x="4320" y="7425"/>
                  </a:lnTo>
                  <a:lnTo>
                    <a:pt x="9874" y="16200"/>
                  </a:lnTo>
                  <a:lnTo>
                    <a:pt x="12343" y="16200"/>
                  </a:lnTo>
                  <a:lnTo>
                    <a:pt x="17897" y="7425"/>
                  </a:lnTo>
                  <a:lnTo>
                    <a:pt x="1789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70" name="Freeform 8"/>
            <p:cNvSpPr/>
            <p:nvPr/>
          </p:nvSpPr>
          <p:spPr>
            <a:xfrm>
              <a:off x="337588" y="4656"/>
              <a:ext cx="13970" cy="74503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71" name="Freeform 9"/>
            <p:cNvSpPr/>
            <p:nvPr/>
          </p:nvSpPr>
          <p:spPr>
            <a:xfrm>
              <a:off x="391136" y="4656"/>
              <a:ext cx="72175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14850"/>
                  </a:lnTo>
                  <a:lnTo>
                    <a:pt x="17419" y="14850"/>
                  </a:lnTo>
                  <a:lnTo>
                    <a:pt x="17419" y="17550"/>
                  </a:lnTo>
                  <a:lnTo>
                    <a:pt x="4181" y="17550"/>
                  </a:lnTo>
                  <a:lnTo>
                    <a:pt x="4181" y="4050"/>
                  </a:lnTo>
                  <a:lnTo>
                    <a:pt x="17419" y="4050"/>
                  </a:lnTo>
                  <a:lnTo>
                    <a:pt x="17419" y="6075"/>
                  </a:lnTo>
                  <a:lnTo>
                    <a:pt x="21600" y="675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0925"/>
                  </a:lnTo>
                  <a:lnTo>
                    <a:pt x="2090" y="21600"/>
                  </a:lnTo>
                  <a:lnTo>
                    <a:pt x="19510" y="21600"/>
                  </a:lnTo>
                  <a:lnTo>
                    <a:pt x="21600" y="20925"/>
                  </a:lnTo>
                  <a:lnTo>
                    <a:pt x="21600" y="19575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72" name="Freeform 10"/>
            <p:cNvSpPr/>
            <p:nvPr/>
          </p:nvSpPr>
          <p:spPr>
            <a:xfrm>
              <a:off x="502890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4850" y="12825"/>
                  </a:lnTo>
                  <a:lnTo>
                    <a:pt x="19575" y="12825"/>
                  </a:lnTo>
                  <a:lnTo>
                    <a:pt x="20925" y="12150"/>
                  </a:lnTo>
                  <a:lnTo>
                    <a:pt x="21600" y="10800"/>
                  </a:lnTo>
                  <a:lnTo>
                    <a:pt x="21600" y="2025"/>
                  </a:lnTo>
                  <a:lnTo>
                    <a:pt x="2092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050" y="21600"/>
                  </a:lnTo>
                  <a:lnTo>
                    <a:pt x="4050" y="12825"/>
                  </a:lnTo>
                  <a:lnTo>
                    <a:pt x="9450" y="12825"/>
                  </a:lnTo>
                  <a:lnTo>
                    <a:pt x="16200" y="21600"/>
                  </a:lnTo>
                  <a:lnTo>
                    <a:pt x="21600" y="21600"/>
                  </a:lnTo>
                  <a:close/>
                  <a:moveTo>
                    <a:pt x="4050" y="4050"/>
                  </a:moveTo>
                  <a:lnTo>
                    <a:pt x="16875" y="4050"/>
                  </a:lnTo>
                  <a:lnTo>
                    <a:pt x="16875" y="8775"/>
                  </a:lnTo>
                  <a:lnTo>
                    <a:pt x="4050" y="8775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73" name="Freeform 11"/>
            <p:cNvSpPr/>
            <p:nvPr/>
          </p:nvSpPr>
          <p:spPr>
            <a:xfrm>
              <a:off x="614643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2025"/>
                  </a:lnTo>
                  <a:lnTo>
                    <a:pt x="20925" y="0"/>
                  </a:lnTo>
                  <a:lnTo>
                    <a:pt x="675" y="0"/>
                  </a:lnTo>
                  <a:lnTo>
                    <a:pt x="0" y="2025"/>
                  </a:lnTo>
                  <a:lnTo>
                    <a:pt x="0" y="19575"/>
                  </a:lnTo>
                  <a:lnTo>
                    <a:pt x="675" y="2092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25"/>
                  </a:lnTo>
                  <a:lnTo>
                    <a:pt x="21600" y="19575"/>
                  </a:lnTo>
                  <a:close/>
                  <a:moveTo>
                    <a:pt x="4050" y="4050"/>
                  </a:moveTo>
                  <a:lnTo>
                    <a:pt x="17550" y="4050"/>
                  </a:lnTo>
                  <a:lnTo>
                    <a:pt x="17550" y="17550"/>
                  </a:lnTo>
                  <a:lnTo>
                    <a:pt x="4050" y="17550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74" name="Freeform 12"/>
            <p:cNvSpPr/>
            <p:nvPr/>
          </p:nvSpPr>
          <p:spPr>
            <a:xfrm>
              <a:off x="216522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82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725" y="21600"/>
                  </a:lnTo>
                  <a:lnTo>
                    <a:pt x="4725" y="13091"/>
                  </a:lnTo>
                  <a:lnTo>
                    <a:pt x="17550" y="13091"/>
                  </a:lnTo>
                  <a:lnTo>
                    <a:pt x="17550" y="8509"/>
                  </a:lnTo>
                  <a:lnTo>
                    <a:pt x="4725" y="8509"/>
                  </a:lnTo>
                  <a:lnTo>
                    <a:pt x="4725" y="4582"/>
                  </a:lnTo>
                  <a:lnTo>
                    <a:pt x="21600" y="4582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75" name="Freeform 13"/>
            <p:cNvSpPr/>
            <p:nvPr/>
          </p:nvSpPr>
          <p:spPr>
            <a:xfrm>
              <a:off x="311978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  <a:moveTo>
                    <a:pt x="4050" y="4582"/>
                  </a:moveTo>
                  <a:lnTo>
                    <a:pt x="17550" y="4582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4582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76" name="Freeform 14"/>
            <p:cNvSpPr/>
            <p:nvPr/>
          </p:nvSpPr>
          <p:spPr>
            <a:xfrm>
              <a:off x="412090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4400"/>
                  </a:lnTo>
                  <a:lnTo>
                    <a:pt x="17550" y="15055"/>
                  </a:lnTo>
                  <a:lnTo>
                    <a:pt x="17550" y="17018"/>
                  </a:lnTo>
                  <a:lnTo>
                    <a:pt x="4725" y="17018"/>
                  </a:lnTo>
                  <a:lnTo>
                    <a:pt x="4725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700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700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77" name="Freeform 15"/>
            <p:cNvSpPr/>
            <p:nvPr/>
          </p:nvSpPr>
          <p:spPr>
            <a:xfrm>
              <a:off x="514531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0"/>
                  </a:lnTo>
                  <a:lnTo>
                    <a:pt x="16875" y="0"/>
                  </a:lnTo>
                  <a:lnTo>
                    <a:pt x="16875" y="17018"/>
                  </a:lnTo>
                  <a:lnTo>
                    <a:pt x="4050" y="17018"/>
                  </a:lnTo>
                  <a:lnTo>
                    <a:pt x="4050" y="0"/>
                  </a:lnTo>
                  <a:lnTo>
                    <a:pt x="0" y="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8900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78" name="Freeform 16"/>
            <p:cNvSpPr/>
            <p:nvPr/>
          </p:nvSpPr>
          <p:spPr>
            <a:xfrm>
              <a:off x="614643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1127"/>
                  </a:lnTo>
                  <a:lnTo>
                    <a:pt x="20925" y="9164"/>
                  </a:lnTo>
                  <a:lnTo>
                    <a:pt x="19575" y="8509"/>
                  </a:lnTo>
                  <a:lnTo>
                    <a:pt x="4050" y="8509"/>
                  </a:lnTo>
                  <a:lnTo>
                    <a:pt x="4050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0473"/>
                  </a:lnTo>
                  <a:lnTo>
                    <a:pt x="675" y="12436"/>
                  </a:lnTo>
                  <a:lnTo>
                    <a:pt x="2025" y="13091"/>
                  </a:lnTo>
                  <a:lnTo>
                    <a:pt x="17550" y="13091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15055"/>
                  </a:lnTo>
                  <a:lnTo>
                    <a:pt x="0" y="1440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79" name="Freeform 17"/>
            <p:cNvSpPr/>
            <p:nvPr/>
          </p:nvSpPr>
          <p:spPr>
            <a:xfrm>
              <a:off x="707771" y="-1"/>
              <a:ext cx="32596" cy="32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6171" y="20057"/>
                  </a:lnTo>
                  <a:lnTo>
                    <a:pt x="3086" y="18514"/>
                  </a:lnTo>
                  <a:lnTo>
                    <a:pt x="0" y="13886"/>
                  </a:lnTo>
                  <a:lnTo>
                    <a:pt x="0" y="6171"/>
                  </a:lnTo>
                  <a:lnTo>
                    <a:pt x="6171" y="0"/>
                  </a:lnTo>
                  <a:lnTo>
                    <a:pt x="13886" y="0"/>
                  </a:lnTo>
                  <a:lnTo>
                    <a:pt x="18514" y="3086"/>
                  </a:lnTo>
                  <a:lnTo>
                    <a:pt x="20057" y="6171"/>
                  </a:lnTo>
                  <a:lnTo>
                    <a:pt x="21600" y="10800"/>
                  </a:lnTo>
                  <a:lnTo>
                    <a:pt x="20057" y="13886"/>
                  </a:lnTo>
                  <a:lnTo>
                    <a:pt x="18514" y="18514"/>
                  </a:lnTo>
                  <a:lnTo>
                    <a:pt x="13886" y="20057"/>
                  </a:lnTo>
                  <a:lnTo>
                    <a:pt x="10800" y="21600"/>
                  </a:lnTo>
                  <a:close/>
                  <a:moveTo>
                    <a:pt x="10800" y="0"/>
                  </a:moveTo>
                  <a:lnTo>
                    <a:pt x="6171" y="1543"/>
                  </a:lnTo>
                  <a:lnTo>
                    <a:pt x="3086" y="3086"/>
                  </a:lnTo>
                  <a:lnTo>
                    <a:pt x="1543" y="6171"/>
                  </a:lnTo>
                  <a:lnTo>
                    <a:pt x="0" y="10800"/>
                  </a:lnTo>
                  <a:lnTo>
                    <a:pt x="3086" y="16971"/>
                  </a:lnTo>
                  <a:lnTo>
                    <a:pt x="6171" y="18514"/>
                  </a:lnTo>
                  <a:lnTo>
                    <a:pt x="10800" y="20057"/>
                  </a:lnTo>
                  <a:lnTo>
                    <a:pt x="16971" y="16971"/>
                  </a:lnTo>
                  <a:lnTo>
                    <a:pt x="20057" y="10800"/>
                  </a:lnTo>
                  <a:lnTo>
                    <a:pt x="18514" y="6171"/>
                  </a:lnTo>
                  <a:lnTo>
                    <a:pt x="16971" y="3086"/>
                  </a:lnTo>
                  <a:lnTo>
                    <a:pt x="10800" y="0"/>
                  </a:lnTo>
                  <a:close/>
                  <a:moveTo>
                    <a:pt x="12343" y="16971"/>
                  </a:moveTo>
                  <a:lnTo>
                    <a:pt x="10800" y="10800"/>
                  </a:lnTo>
                  <a:lnTo>
                    <a:pt x="7714" y="10800"/>
                  </a:lnTo>
                  <a:lnTo>
                    <a:pt x="7714" y="16971"/>
                  </a:lnTo>
                  <a:lnTo>
                    <a:pt x="6171" y="16971"/>
                  </a:lnTo>
                  <a:lnTo>
                    <a:pt x="6171" y="3086"/>
                  </a:lnTo>
                  <a:lnTo>
                    <a:pt x="10800" y="3086"/>
                  </a:lnTo>
                  <a:lnTo>
                    <a:pt x="13886" y="4629"/>
                  </a:lnTo>
                  <a:lnTo>
                    <a:pt x="13886" y="9257"/>
                  </a:lnTo>
                  <a:lnTo>
                    <a:pt x="12343" y="10800"/>
                  </a:lnTo>
                  <a:lnTo>
                    <a:pt x="13886" y="16971"/>
                  </a:lnTo>
                  <a:lnTo>
                    <a:pt x="12343" y="16971"/>
                  </a:lnTo>
                  <a:close/>
                  <a:moveTo>
                    <a:pt x="7714" y="9257"/>
                  </a:moveTo>
                  <a:lnTo>
                    <a:pt x="12343" y="9257"/>
                  </a:lnTo>
                  <a:lnTo>
                    <a:pt x="12343" y="6171"/>
                  </a:lnTo>
                  <a:lnTo>
                    <a:pt x="9257" y="4629"/>
                  </a:lnTo>
                  <a:lnTo>
                    <a:pt x="7714" y="4629"/>
                  </a:lnTo>
                  <a:lnTo>
                    <a:pt x="7714" y="9257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560117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Custom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Picture Placeholder 4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801" name="Group 2"/>
          <p:cNvGrpSpPr/>
          <p:nvPr/>
        </p:nvGrpSpPr>
        <p:grpSpPr>
          <a:xfrm>
            <a:off x="11311010" y="6527385"/>
            <a:ext cx="740367" cy="179272"/>
            <a:chOff x="0" y="0"/>
            <a:chExt cx="740366" cy="179271"/>
          </a:xfrm>
        </p:grpSpPr>
        <p:sp>
          <p:nvSpPr>
            <p:cNvPr id="788" name="Freeform 5"/>
            <p:cNvSpPr/>
            <p:nvPr/>
          </p:nvSpPr>
          <p:spPr>
            <a:xfrm>
              <a:off x="-1" y="37251"/>
              <a:ext cx="142021" cy="142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5311" y="0"/>
                  </a:lnTo>
                  <a:lnTo>
                    <a:pt x="5311" y="16289"/>
                  </a:lnTo>
                  <a:lnTo>
                    <a:pt x="21600" y="1628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89" name="Freeform 6"/>
            <p:cNvSpPr/>
            <p:nvPr/>
          </p:nvSpPr>
          <p:spPr>
            <a:xfrm>
              <a:off x="34922" y="4656"/>
              <a:ext cx="142021" cy="139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04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6289" y="21600"/>
                  </a:lnTo>
                  <a:lnTo>
                    <a:pt x="16289" y="5040"/>
                  </a:lnTo>
                  <a:lnTo>
                    <a:pt x="0" y="504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90" name="Freeform 7"/>
            <p:cNvSpPr/>
            <p:nvPr/>
          </p:nvSpPr>
          <p:spPr>
            <a:xfrm>
              <a:off x="216522" y="4656"/>
              <a:ext cx="81487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7897" y="0"/>
                  </a:lnTo>
                  <a:lnTo>
                    <a:pt x="11109" y="10800"/>
                  </a:lnTo>
                  <a:lnTo>
                    <a:pt x="432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320" y="21600"/>
                  </a:lnTo>
                  <a:lnTo>
                    <a:pt x="4320" y="7425"/>
                  </a:lnTo>
                  <a:lnTo>
                    <a:pt x="9874" y="16200"/>
                  </a:lnTo>
                  <a:lnTo>
                    <a:pt x="12343" y="16200"/>
                  </a:lnTo>
                  <a:lnTo>
                    <a:pt x="17897" y="7425"/>
                  </a:lnTo>
                  <a:lnTo>
                    <a:pt x="1789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91" name="Freeform 8"/>
            <p:cNvSpPr/>
            <p:nvPr/>
          </p:nvSpPr>
          <p:spPr>
            <a:xfrm>
              <a:off x="337588" y="4656"/>
              <a:ext cx="13970" cy="74503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92" name="Freeform 9"/>
            <p:cNvSpPr/>
            <p:nvPr/>
          </p:nvSpPr>
          <p:spPr>
            <a:xfrm>
              <a:off x="391136" y="4656"/>
              <a:ext cx="72175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14850"/>
                  </a:lnTo>
                  <a:lnTo>
                    <a:pt x="17419" y="14850"/>
                  </a:lnTo>
                  <a:lnTo>
                    <a:pt x="17419" y="17550"/>
                  </a:lnTo>
                  <a:lnTo>
                    <a:pt x="4181" y="17550"/>
                  </a:lnTo>
                  <a:lnTo>
                    <a:pt x="4181" y="4050"/>
                  </a:lnTo>
                  <a:lnTo>
                    <a:pt x="17419" y="4050"/>
                  </a:lnTo>
                  <a:lnTo>
                    <a:pt x="17419" y="6075"/>
                  </a:lnTo>
                  <a:lnTo>
                    <a:pt x="21600" y="675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0925"/>
                  </a:lnTo>
                  <a:lnTo>
                    <a:pt x="2090" y="21600"/>
                  </a:lnTo>
                  <a:lnTo>
                    <a:pt x="19510" y="21600"/>
                  </a:lnTo>
                  <a:lnTo>
                    <a:pt x="21600" y="20925"/>
                  </a:lnTo>
                  <a:lnTo>
                    <a:pt x="21600" y="19575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93" name="Freeform 10"/>
            <p:cNvSpPr/>
            <p:nvPr/>
          </p:nvSpPr>
          <p:spPr>
            <a:xfrm>
              <a:off x="502890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4850" y="12825"/>
                  </a:lnTo>
                  <a:lnTo>
                    <a:pt x="19575" y="12825"/>
                  </a:lnTo>
                  <a:lnTo>
                    <a:pt x="20925" y="12150"/>
                  </a:lnTo>
                  <a:lnTo>
                    <a:pt x="21600" y="10800"/>
                  </a:lnTo>
                  <a:lnTo>
                    <a:pt x="21600" y="2025"/>
                  </a:lnTo>
                  <a:lnTo>
                    <a:pt x="2092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050" y="21600"/>
                  </a:lnTo>
                  <a:lnTo>
                    <a:pt x="4050" y="12825"/>
                  </a:lnTo>
                  <a:lnTo>
                    <a:pt x="9450" y="12825"/>
                  </a:lnTo>
                  <a:lnTo>
                    <a:pt x="16200" y="21600"/>
                  </a:lnTo>
                  <a:lnTo>
                    <a:pt x="21600" y="21600"/>
                  </a:lnTo>
                  <a:close/>
                  <a:moveTo>
                    <a:pt x="4050" y="4050"/>
                  </a:moveTo>
                  <a:lnTo>
                    <a:pt x="16875" y="4050"/>
                  </a:lnTo>
                  <a:lnTo>
                    <a:pt x="16875" y="8775"/>
                  </a:lnTo>
                  <a:lnTo>
                    <a:pt x="4050" y="8775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94" name="Freeform 11"/>
            <p:cNvSpPr/>
            <p:nvPr/>
          </p:nvSpPr>
          <p:spPr>
            <a:xfrm>
              <a:off x="614643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2025"/>
                  </a:lnTo>
                  <a:lnTo>
                    <a:pt x="20925" y="0"/>
                  </a:lnTo>
                  <a:lnTo>
                    <a:pt x="675" y="0"/>
                  </a:lnTo>
                  <a:lnTo>
                    <a:pt x="0" y="2025"/>
                  </a:lnTo>
                  <a:lnTo>
                    <a:pt x="0" y="19575"/>
                  </a:lnTo>
                  <a:lnTo>
                    <a:pt x="675" y="2092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25"/>
                  </a:lnTo>
                  <a:lnTo>
                    <a:pt x="21600" y="19575"/>
                  </a:lnTo>
                  <a:close/>
                  <a:moveTo>
                    <a:pt x="4050" y="4050"/>
                  </a:moveTo>
                  <a:lnTo>
                    <a:pt x="17550" y="4050"/>
                  </a:lnTo>
                  <a:lnTo>
                    <a:pt x="17550" y="17550"/>
                  </a:lnTo>
                  <a:lnTo>
                    <a:pt x="4050" y="17550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95" name="Freeform 12"/>
            <p:cNvSpPr/>
            <p:nvPr/>
          </p:nvSpPr>
          <p:spPr>
            <a:xfrm>
              <a:off x="216522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82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725" y="21600"/>
                  </a:lnTo>
                  <a:lnTo>
                    <a:pt x="4725" y="13091"/>
                  </a:lnTo>
                  <a:lnTo>
                    <a:pt x="17550" y="13091"/>
                  </a:lnTo>
                  <a:lnTo>
                    <a:pt x="17550" y="8509"/>
                  </a:lnTo>
                  <a:lnTo>
                    <a:pt x="4725" y="8509"/>
                  </a:lnTo>
                  <a:lnTo>
                    <a:pt x="4725" y="4582"/>
                  </a:lnTo>
                  <a:lnTo>
                    <a:pt x="21600" y="4582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96" name="Freeform 13"/>
            <p:cNvSpPr/>
            <p:nvPr/>
          </p:nvSpPr>
          <p:spPr>
            <a:xfrm>
              <a:off x="311978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  <a:moveTo>
                    <a:pt x="4050" y="4582"/>
                  </a:moveTo>
                  <a:lnTo>
                    <a:pt x="17550" y="4582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4582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97" name="Freeform 14"/>
            <p:cNvSpPr/>
            <p:nvPr/>
          </p:nvSpPr>
          <p:spPr>
            <a:xfrm>
              <a:off x="412090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4400"/>
                  </a:lnTo>
                  <a:lnTo>
                    <a:pt x="17550" y="15055"/>
                  </a:lnTo>
                  <a:lnTo>
                    <a:pt x="17550" y="17018"/>
                  </a:lnTo>
                  <a:lnTo>
                    <a:pt x="4725" y="17018"/>
                  </a:lnTo>
                  <a:lnTo>
                    <a:pt x="4725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700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700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98" name="Freeform 15"/>
            <p:cNvSpPr/>
            <p:nvPr/>
          </p:nvSpPr>
          <p:spPr>
            <a:xfrm>
              <a:off x="514531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0"/>
                  </a:lnTo>
                  <a:lnTo>
                    <a:pt x="16875" y="0"/>
                  </a:lnTo>
                  <a:lnTo>
                    <a:pt x="16875" y="17018"/>
                  </a:lnTo>
                  <a:lnTo>
                    <a:pt x="4050" y="17018"/>
                  </a:lnTo>
                  <a:lnTo>
                    <a:pt x="4050" y="0"/>
                  </a:lnTo>
                  <a:lnTo>
                    <a:pt x="0" y="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8900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99" name="Freeform 16"/>
            <p:cNvSpPr/>
            <p:nvPr/>
          </p:nvSpPr>
          <p:spPr>
            <a:xfrm>
              <a:off x="614643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1127"/>
                  </a:lnTo>
                  <a:lnTo>
                    <a:pt x="20925" y="9164"/>
                  </a:lnTo>
                  <a:lnTo>
                    <a:pt x="19575" y="8509"/>
                  </a:lnTo>
                  <a:lnTo>
                    <a:pt x="4050" y="8509"/>
                  </a:lnTo>
                  <a:lnTo>
                    <a:pt x="4050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0473"/>
                  </a:lnTo>
                  <a:lnTo>
                    <a:pt x="675" y="12436"/>
                  </a:lnTo>
                  <a:lnTo>
                    <a:pt x="2025" y="13091"/>
                  </a:lnTo>
                  <a:lnTo>
                    <a:pt x="17550" y="13091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15055"/>
                  </a:lnTo>
                  <a:lnTo>
                    <a:pt x="0" y="1440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800" name="Freeform 17"/>
            <p:cNvSpPr/>
            <p:nvPr/>
          </p:nvSpPr>
          <p:spPr>
            <a:xfrm>
              <a:off x="707771" y="-1"/>
              <a:ext cx="32596" cy="32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6171" y="20057"/>
                  </a:lnTo>
                  <a:lnTo>
                    <a:pt x="3086" y="18514"/>
                  </a:lnTo>
                  <a:lnTo>
                    <a:pt x="0" y="13886"/>
                  </a:lnTo>
                  <a:lnTo>
                    <a:pt x="0" y="6171"/>
                  </a:lnTo>
                  <a:lnTo>
                    <a:pt x="6171" y="0"/>
                  </a:lnTo>
                  <a:lnTo>
                    <a:pt x="13886" y="0"/>
                  </a:lnTo>
                  <a:lnTo>
                    <a:pt x="18514" y="3086"/>
                  </a:lnTo>
                  <a:lnTo>
                    <a:pt x="20057" y="6171"/>
                  </a:lnTo>
                  <a:lnTo>
                    <a:pt x="21600" y="10800"/>
                  </a:lnTo>
                  <a:lnTo>
                    <a:pt x="20057" y="13886"/>
                  </a:lnTo>
                  <a:lnTo>
                    <a:pt x="18514" y="18514"/>
                  </a:lnTo>
                  <a:lnTo>
                    <a:pt x="13886" y="20057"/>
                  </a:lnTo>
                  <a:lnTo>
                    <a:pt x="10800" y="21600"/>
                  </a:lnTo>
                  <a:close/>
                  <a:moveTo>
                    <a:pt x="10800" y="0"/>
                  </a:moveTo>
                  <a:lnTo>
                    <a:pt x="6171" y="1543"/>
                  </a:lnTo>
                  <a:lnTo>
                    <a:pt x="3086" y="3086"/>
                  </a:lnTo>
                  <a:lnTo>
                    <a:pt x="1543" y="6171"/>
                  </a:lnTo>
                  <a:lnTo>
                    <a:pt x="0" y="10800"/>
                  </a:lnTo>
                  <a:lnTo>
                    <a:pt x="3086" y="16971"/>
                  </a:lnTo>
                  <a:lnTo>
                    <a:pt x="6171" y="18514"/>
                  </a:lnTo>
                  <a:lnTo>
                    <a:pt x="10800" y="20057"/>
                  </a:lnTo>
                  <a:lnTo>
                    <a:pt x="16971" y="16971"/>
                  </a:lnTo>
                  <a:lnTo>
                    <a:pt x="20057" y="10800"/>
                  </a:lnTo>
                  <a:lnTo>
                    <a:pt x="18514" y="6171"/>
                  </a:lnTo>
                  <a:lnTo>
                    <a:pt x="16971" y="3086"/>
                  </a:lnTo>
                  <a:lnTo>
                    <a:pt x="10800" y="0"/>
                  </a:lnTo>
                  <a:close/>
                  <a:moveTo>
                    <a:pt x="12343" y="16971"/>
                  </a:moveTo>
                  <a:lnTo>
                    <a:pt x="10800" y="10800"/>
                  </a:lnTo>
                  <a:lnTo>
                    <a:pt x="7714" y="10800"/>
                  </a:lnTo>
                  <a:lnTo>
                    <a:pt x="7714" y="16971"/>
                  </a:lnTo>
                  <a:lnTo>
                    <a:pt x="6171" y="16971"/>
                  </a:lnTo>
                  <a:lnTo>
                    <a:pt x="6171" y="3086"/>
                  </a:lnTo>
                  <a:lnTo>
                    <a:pt x="10800" y="3086"/>
                  </a:lnTo>
                  <a:lnTo>
                    <a:pt x="13886" y="4629"/>
                  </a:lnTo>
                  <a:lnTo>
                    <a:pt x="13886" y="9257"/>
                  </a:lnTo>
                  <a:lnTo>
                    <a:pt x="12343" y="10800"/>
                  </a:lnTo>
                  <a:lnTo>
                    <a:pt x="13886" y="16971"/>
                  </a:lnTo>
                  <a:lnTo>
                    <a:pt x="12343" y="16971"/>
                  </a:lnTo>
                  <a:close/>
                  <a:moveTo>
                    <a:pt x="7714" y="9257"/>
                  </a:moveTo>
                  <a:lnTo>
                    <a:pt x="12343" y="9257"/>
                  </a:lnTo>
                  <a:lnTo>
                    <a:pt x="12343" y="6171"/>
                  </a:lnTo>
                  <a:lnTo>
                    <a:pt x="9257" y="4629"/>
                  </a:lnTo>
                  <a:lnTo>
                    <a:pt x="7714" y="4629"/>
                  </a:lnTo>
                  <a:lnTo>
                    <a:pt x="7714" y="9257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sp>
        <p:nvSpPr>
          <p:cNvPr id="802" name="Rectangle 17"/>
          <p:cNvSpPr/>
          <p:nvPr/>
        </p:nvSpPr>
        <p:spPr>
          <a:xfrm>
            <a:off x="1048005" y="0"/>
            <a:ext cx="1799696" cy="1518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8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4823333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48005" y="1"/>
            <a:ext cx="1799697" cy="151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048005" y="766395"/>
            <a:ext cx="1930326" cy="467406"/>
            <a:chOff x="-504825" y="3757613"/>
            <a:chExt cx="1009650" cy="244475"/>
          </a:xfrm>
          <a:solidFill>
            <a:schemeClr val="bg1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-504825" y="3808413"/>
              <a:ext cx="193675" cy="193675"/>
            </a:xfrm>
            <a:custGeom>
              <a:avLst/>
              <a:gdLst>
                <a:gd name="T0" fmla="*/ 0 w 122"/>
                <a:gd name="T1" fmla="*/ 122 h 122"/>
                <a:gd name="T2" fmla="*/ 0 w 122"/>
                <a:gd name="T3" fmla="*/ 0 h 122"/>
                <a:gd name="T4" fmla="*/ 30 w 122"/>
                <a:gd name="T5" fmla="*/ 0 h 122"/>
                <a:gd name="T6" fmla="*/ 30 w 122"/>
                <a:gd name="T7" fmla="*/ 92 h 122"/>
                <a:gd name="T8" fmla="*/ 122 w 122"/>
                <a:gd name="T9" fmla="*/ 92 h 122"/>
                <a:gd name="T10" fmla="*/ 122 w 122"/>
                <a:gd name="T11" fmla="*/ 122 h 122"/>
                <a:gd name="T12" fmla="*/ 0 w 122"/>
                <a:gd name="T13" fmla="*/ 122 h 122"/>
                <a:gd name="T14" fmla="*/ 0 w 122"/>
                <a:gd name="T1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2">
                  <a:moveTo>
                    <a:pt x="0" y="12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92"/>
                  </a:lnTo>
                  <a:lnTo>
                    <a:pt x="122" y="92"/>
                  </a:lnTo>
                  <a:lnTo>
                    <a:pt x="122" y="122"/>
                  </a:lnTo>
                  <a:lnTo>
                    <a:pt x="0" y="122"/>
                  </a:lnTo>
                  <a:lnTo>
                    <a:pt x="0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-457200" y="3763963"/>
              <a:ext cx="193675" cy="190500"/>
            </a:xfrm>
            <a:custGeom>
              <a:avLst/>
              <a:gdLst>
                <a:gd name="T0" fmla="*/ 0 w 122"/>
                <a:gd name="T1" fmla="*/ 28 h 120"/>
                <a:gd name="T2" fmla="*/ 0 w 122"/>
                <a:gd name="T3" fmla="*/ 0 h 120"/>
                <a:gd name="T4" fmla="*/ 122 w 122"/>
                <a:gd name="T5" fmla="*/ 0 h 120"/>
                <a:gd name="T6" fmla="*/ 122 w 122"/>
                <a:gd name="T7" fmla="*/ 120 h 120"/>
                <a:gd name="T8" fmla="*/ 92 w 122"/>
                <a:gd name="T9" fmla="*/ 120 h 120"/>
                <a:gd name="T10" fmla="*/ 92 w 122"/>
                <a:gd name="T11" fmla="*/ 28 h 120"/>
                <a:gd name="T12" fmla="*/ 0 w 122"/>
                <a:gd name="T13" fmla="*/ 28 h 120"/>
                <a:gd name="T14" fmla="*/ 0 w 122"/>
                <a:gd name="T15" fmla="*/ 2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0">
                  <a:moveTo>
                    <a:pt x="0" y="28"/>
                  </a:moveTo>
                  <a:lnTo>
                    <a:pt x="0" y="0"/>
                  </a:lnTo>
                  <a:lnTo>
                    <a:pt x="122" y="0"/>
                  </a:lnTo>
                  <a:lnTo>
                    <a:pt x="122" y="120"/>
                  </a:lnTo>
                  <a:lnTo>
                    <a:pt x="92" y="120"/>
                  </a:lnTo>
                  <a:lnTo>
                    <a:pt x="92" y="28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-209550" y="3763963"/>
              <a:ext cx="111125" cy="101600"/>
            </a:xfrm>
            <a:custGeom>
              <a:avLst/>
              <a:gdLst>
                <a:gd name="T0" fmla="*/ 70 w 70"/>
                <a:gd name="T1" fmla="*/ 64 h 64"/>
                <a:gd name="T2" fmla="*/ 70 w 70"/>
                <a:gd name="T3" fmla="*/ 0 h 64"/>
                <a:gd name="T4" fmla="*/ 58 w 70"/>
                <a:gd name="T5" fmla="*/ 0 h 64"/>
                <a:gd name="T6" fmla="*/ 36 w 70"/>
                <a:gd name="T7" fmla="*/ 32 h 64"/>
                <a:gd name="T8" fmla="*/ 14 w 70"/>
                <a:gd name="T9" fmla="*/ 0 h 64"/>
                <a:gd name="T10" fmla="*/ 0 w 70"/>
                <a:gd name="T11" fmla="*/ 0 h 64"/>
                <a:gd name="T12" fmla="*/ 0 w 70"/>
                <a:gd name="T13" fmla="*/ 64 h 64"/>
                <a:gd name="T14" fmla="*/ 14 w 70"/>
                <a:gd name="T15" fmla="*/ 64 h 64"/>
                <a:gd name="T16" fmla="*/ 14 w 70"/>
                <a:gd name="T17" fmla="*/ 22 h 64"/>
                <a:gd name="T18" fmla="*/ 32 w 70"/>
                <a:gd name="T19" fmla="*/ 48 h 64"/>
                <a:gd name="T20" fmla="*/ 40 w 70"/>
                <a:gd name="T21" fmla="*/ 48 h 64"/>
                <a:gd name="T22" fmla="*/ 58 w 70"/>
                <a:gd name="T23" fmla="*/ 22 h 64"/>
                <a:gd name="T24" fmla="*/ 58 w 70"/>
                <a:gd name="T25" fmla="*/ 64 h 64"/>
                <a:gd name="T26" fmla="*/ 70 w 70"/>
                <a:gd name="T27" fmla="*/ 64 h 64"/>
                <a:gd name="T28" fmla="*/ 70 w 70"/>
                <a:gd name="T2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4">
                  <a:moveTo>
                    <a:pt x="70" y="64"/>
                  </a:moveTo>
                  <a:lnTo>
                    <a:pt x="70" y="0"/>
                  </a:lnTo>
                  <a:lnTo>
                    <a:pt x="58" y="0"/>
                  </a:lnTo>
                  <a:lnTo>
                    <a:pt x="36" y="32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4" y="64"/>
                  </a:lnTo>
                  <a:lnTo>
                    <a:pt x="14" y="22"/>
                  </a:lnTo>
                  <a:lnTo>
                    <a:pt x="32" y="48"/>
                  </a:lnTo>
                  <a:lnTo>
                    <a:pt x="40" y="48"/>
                  </a:lnTo>
                  <a:lnTo>
                    <a:pt x="58" y="22"/>
                  </a:lnTo>
                  <a:lnTo>
                    <a:pt x="58" y="64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-44450" y="3763963"/>
              <a:ext cx="19050" cy="101600"/>
            </a:xfrm>
            <a:custGeom>
              <a:avLst/>
              <a:gdLst>
                <a:gd name="T0" fmla="*/ 0 w 12"/>
                <a:gd name="T1" fmla="*/ 64 h 64"/>
                <a:gd name="T2" fmla="*/ 12 w 12"/>
                <a:gd name="T3" fmla="*/ 64 h 64"/>
                <a:gd name="T4" fmla="*/ 12 w 12"/>
                <a:gd name="T5" fmla="*/ 0 h 64"/>
                <a:gd name="T6" fmla="*/ 0 w 12"/>
                <a:gd name="T7" fmla="*/ 0 h 64"/>
                <a:gd name="T8" fmla="*/ 0 w 12"/>
                <a:gd name="T9" fmla="*/ 64 h 64"/>
                <a:gd name="T10" fmla="*/ 0 w 12"/>
                <a:gd name="T1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64">
                  <a:moveTo>
                    <a:pt x="0" y="64"/>
                  </a:moveTo>
                  <a:lnTo>
                    <a:pt x="12" y="64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28575" y="3763963"/>
              <a:ext cx="98425" cy="101600"/>
            </a:xfrm>
            <a:custGeom>
              <a:avLst/>
              <a:gdLst>
                <a:gd name="T0" fmla="*/ 62 w 62"/>
                <a:gd name="T1" fmla="*/ 58 h 64"/>
                <a:gd name="T2" fmla="*/ 62 w 62"/>
                <a:gd name="T3" fmla="*/ 44 h 64"/>
                <a:gd name="T4" fmla="*/ 50 w 62"/>
                <a:gd name="T5" fmla="*/ 44 h 64"/>
                <a:gd name="T6" fmla="*/ 50 w 62"/>
                <a:gd name="T7" fmla="*/ 52 h 64"/>
                <a:gd name="T8" fmla="*/ 12 w 62"/>
                <a:gd name="T9" fmla="*/ 52 h 64"/>
                <a:gd name="T10" fmla="*/ 12 w 62"/>
                <a:gd name="T11" fmla="*/ 12 h 64"/>
                <a:gd name="T12" fmla="*/ 50 w 62"/>
                <a:gd name="T13" fmla="*/ 12 h 64"/>
                <a:gd name="T14" fmla="*/ 50 w 62"/>
                <a:gd name="T15" fmla="*/ 18 h 64"/>
                <a:gd name="T16" fmla="*/ 62 w 62"/>
                <a:gd name="T17" fmla="*/ 20 h 64"/>
                <a:gd name="T18" fmla="*/ 62 w 62"/>
                <a:gd name="T19" fmla="*/ 6 h 64"/>
                <a:gd name="T20" fmla="*/ 62 w 62"/>
                <a:gd name="T21" fmla="*/ 6 h 64"/>
                <a:gd name="T22" fmla="*/ 62 w 62"/>
                <a:gd name="T23" fmla="*/ 0 h 64"/>
                <a:gd name="T24" fmla="*/ 56 w 62"/>
                <a:gd name="T25" fmla="*/ 0 h 64"/>
                <a:gd name="T26" fmla="*/ 6 w 62"/>
                <a:gd name="T27" fmla="*/ 0 h 64"/>
                <a:gd name="T28" fmla="*/ 6 w 62"/>
                <a:gd name="T29" fmla="*/ 0 h 64"/>
                <a:gd name="T30" fmla="*/ 0 w 62"/>
                <a:gd name="T31" fmla="*/ 0 h 64"/>
                <a:gd name="T32" fmla="*/ 0 w 62"/>
                <a:gd name="T33" fmla="*/ 6 h 64"/>
                <a:gd name="T34" fmla="*/ 0 w 62"/>
                <a:gd name="T35" fmla="*/ 58 h 64"/>
                <a:gd name="T36" fmla="*/ 0 w 62"/>
                <a:gd name="T37" fmla="*/ 58 h 64"/>
                <a:gd name="T38" fmla="*/ 0 w 62"/>
                <a:gd name="T39" fmla="*/ 62 h 64"/>
                <a:gd name="T40" fmla="*/ 6 w 62"/>
                <a:gd name="T41" fmla="*/ 64 h 64"/>
                <a:gd name="T42" fmla="*/ 56 w 62"/>
                <a:gd name="T43" fmla="*/ 64 h 64"/>
                <a:gd name="T44" fmla="*/ 56 w 62"/>
                <a:gd name="T45" fmla="*/ 64 h 64"/>
                <a:gd name="T46" fmla="*/ 62 w 62"/>
                <a:gd name="T47" fmla="*/ 62 h 64"/>
                <a:gd name="T48" fmla="*/ 62 w 62"/>
                <a:gd name="T49" fmla="*/ 58 h 64"/>
                <a:gd name="T50" fmla="*/ 62 w 62"/>
                <a:gd name="T51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64">
                  <a:moveTo>
                    <a:pt x="62" y="58"/>
                  </a:moveTo>
                  <a:lnTo>
                    <a:pt x="62" y="44"/>
                  </a:lnTo>
                  <a:lnTo>
                    <a:pt x="50" y="44"/>
                  </a:lnTo>
                  <a:lnTo>
                    <a:pt x="50" y="52"/>
                  </a:lnTo>
                  <a:lnTo>
                    <a:pt x="12" y="52"/>
                  </a:lnTo>
                  <a:lnTo>
                    <a:pt x="12" y="12"/>
                  </a:lnTo>
                  <a:lnTo>
                    <a:pt x="50" y="12"/>
                  </a:lnTo>
                  <a:lnTo>
                    <a:pt x="50" y="18"/>
                  </a:lnTo>
                  <a:lnTo>
                    <a:pt x="62" y="20"/>
                  </a:lnTo>
                  <a:lnTo>
                    <a:pt x="62" y="6"/>
                  </a:lnTo>
                  <a:lnTo>
                    <a:pt x="62" y="6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6" y="64"/>
                  </a:lnTo>
                  <a:lnTo>
                    <a:pt x="56" y="64"/>
                  </a:lnTo>
                  <a:lnTo>
                    <a:pt x="56" y="64"/>
                  </a:lnTo>
                  <a:lnTo>
                    <a:pt x="62" y="62"/>
                  </a:lnTo>
                  <a:lnTo>
                    <a:pt x="62" y="58"/>
                  </a:lnTo>
                  <a:lnTo>
                    <a:pt x="6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180975" y="3763963"/>
              <a:ext cx="101600" cy="101600"/>
            </a:xfrm>
            <a:custGeom>
              <a:avLst/>
              <a:gdLst>
                <a:gd name="T0" fmla="*/ 64 w 64"/>
                <a:gd name="T1" fmla="*/ 64 h 64"/>
                <a:gd name="T2" fmla="*/ 44 w 64"/>
                <a:gd name="T3" fmla="*/ 38 h 64"/>
                <a:gd name="T4" fmla="*/ 58 w 64"/>
                <a:gd name="T5" fmla="*/ 38 h 64"/>
                <a:gd name="T6" fmla="*/ 58 w 64"/>
                <a:gd name="T7" fmla="*/ 38 h 64"/>
                <a:gd name="T8" fmla="*/ 62 w 64"/>
                <a:gd name="T9" fmla="*/ 36 h 64"/>
                <a:gd name="T10" fmla="*/ 64 w 64"/>
                <a:gd name="T11" fmla="*/ 32 h 64"/>
                <a:gd name="T12" fmla="*/ 64 w 64"/>
                <a:gd name="T13" fmla="*/ 6 h 64"/>
                <a:gd name="T14" fmla="*/ 64 w 64"/>
                <a:gd name="T15" fmla="*/ 6 h 64"/>
                <a:gd name="T16" fmla="*/ 62 w 64"/>
                <a:gd name="T17" fmla="*/ 0 h 64"/>
                <a:gd name="T18" fmla="*/ 58 w 64"/>
                <a:gd name="T19" fmla="*/ 0 h 64"/>
                <a:gd name="T20" fmla="*/ 0 w 64"/>
                <a:gd name="T21" fmla="*/ 0 h 64"/>
                <a:gd name="T22" fmla="*/ 0 w 64"/>
                <a:gd name="T23" fmla="*/ 64 h 64"/>
                <a:gd name="T24" fmla="*/ 12 w 64"/>
                <a:gd name="T25" fmla="*/ 64 h 64"/>
                <a:gd name="T26" fmla="*/ 12 w 64"/>
                <a:gd name="T27" fmla="*/ 38 h 64"/>
                <a:gd name="T28" fmla="*/ 28 w 64"/>
                <a:gd name="T29" fmla="*/ 38 h 64"/>
                <a:gd name="T30" fmla="*/ 48 w 64"/>
                <a:gd name="T31" fmla="*/ 64 h 64"/>
                <a:gd name="T32" fmla="*/ 64 w 64"/>
                <a:gd name="T33" fmla="*/ 64 h 64"/>
                <a:gd name="T34" fmla="*/ 64 w 64"/>
                <a:gd name="T35" fmla="*/ 64 h 64"/>
                <a:gd name="T36" fmla="*/ 12 w 64"/>
                <a:gd name="T37" fmla="*/ 12 h 64"/>
                <a:gd name="T38" fmla="*/ 50 w 64"/>
                <a:gd name="T39" fmla="*/ 12 h 64"/>
                <a:gd name="T40" fmla="*/ 50 w 64"/>
                <a:gd name="T41" fmla="*/ 26 h 64"/>
                <a:gd name="T42" fmla="*/ 12 w 64"/>
                <a:gd name="T43" fmla="*/ 26 h 64"/>
                <a:gd name="T44" fmla="*/ 12 w 64"/>
                <a:gd name="T45" fmla="*/ 12 h 64"/>
                <a:gd name="T46" fmla="*/ 12 w 64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64" y="64"/>
                  </a:moveTo>
                  <a:lnTo>
                    <a:pt x="44" y="38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62" y="36"/>
                  </a:lnTo>
                  <a:lnTo>
                    <a:pt x="64" y="32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2" y="64"/>
                  </a:lnTo>
                  <a:lnTo>
                    <a:pt x="12" y="38"/>
                  </a:lnTo>
                  <a:lnTo>
                    <a:pt x="28" y="38"/>
                  </a:lnTo>
                  <a:lnTo>
                    <a:pt x="48" y="64"/>
                  </a:lnTo>
                  <a:lnTo>
                    <a:pt x="64" y="64"/>
                  </a:lnTo>
                  <a:lnTo>
                    <a:pt x="64" y="64"/>
                  </a:lnTo>
                  <a:close/>
                  <a:moveTo>
                    <a:pt x="12" y="12"/>
                  </a:moveTo>
                  <a:lnTo>
                    <a:pt x="50" y="12"/>
                  </a:lnTo>
                  <a:lnTo>
                    <a:pt x="50" y="26"/>
                  </a:lnTo>
                  <a:lnTo>
                    <a:pt x="12" y="26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333375" y="3763963"/>
              <a:ext cx="101600" cy="101600"/>
            </a:xfrm>
            <a:custGeom>
              <a:avLst/>
              <a:gdLst>
                <a:gd name="T0" fmla="*/ 64 w 64"/>
                <a:gd name="T1" fmla="*/ 58 h 64"/>
                <a:gd name="T2" fmla="*/ 64 w 64"/>
                <a:gd name="T3" fmla="*/ 6 h 64"/>
                <a:gd name="T4" fmla="*/ 64 w 64"/>
                <a:gd name="T5" fmla="*/ 6 h 64"/>
                <a:gd name="T6" fmla="*/ 62 w 64"/>
                <a:gd name="T7" fmla="*/ 0 h 64"/>
                <a:gd name="T8" fmla="*/ 58 w 64"/>
                <a:gd name="T9" fmla="*/ 0 h 64"/>
                <a:gd name="T10" fmla="*/ 6 w 64"/>
                <a:gd name="T11" fmla="*/ 0 h 64"/>
                <a:gd name="T12" fmla="*/ 6 w 64"/>
                <a:gd name="T13" fmla="*/ 0 h 64"/>
                <a:gd name="T14" fmla="*/ 2 w 64"/>
                <a:gd name="T15" fmla="*/ 0 h 64"/>
                <a:gd name="T16" fmla="*/ 0 w 64"/>
                <a:gd name="T17" fmla="*/ 6 h 64"/>
                <a:gd name="T18" fmla="*/ 0 w 64"/>
                <a:gd name="T19" fmla="*/ 58 h 64"/>
                <a:gd name="T20" fmla="*/ 0 w 64"/>
                <a:gd name="T21" fmla="*/ 58 h 64"/>
                <a:gd name="T22" fmla="*/ 2 w 64"/>
                <a:gd name="T23" fmla="*/ 62 h 64"/>
                <a:gd name="T24" fmla="*/ 6 w 64"/>
                <a:gd name="T25" fmla="*/ 64 h 64"/>
                <a:gd name="T26" fmla="*/ 58 w 64"/>
                <a:gd name="T27" fmla="*/ 64 h 64"/>
                <a:gd name="T28" fmla="*/ 58 w 64"/>
                <a:gd name="T29" fmla="*/ 64 h 64"/>
                <a:gd name="T30" fmla="*/ 62 w 64"/>
                <a:gd name="T31" fmla="*/ 62 h 64"/>
                <a:gd name="T32" fmla="*/ 64 w 64"/>
                <a:gd name="T33" fmla="*/ 58 h 64"/>
                <a:gd name="T34" fmla="*/ 64 w 64"/>
                <a:gd name="T35" fmla="*/ 58 h 64"/>
                <a:gd name="T36" fmla="*/ 12 w 64"/>
                <a:gd name="T37" fmla="*/ 12 h 64"/>
                <a:gd name="T38" fmla="*/ 52 w 64"/>
                <a:gd name="T39" fmla="*/ 12 h 64"/>
                <a:gd name="T40" fmla="*/ 52 w 64"/>
                <a:gd name="T41" fmla="*/ 52 h 64"/>
                <a:gd name="T42" fmla="*/ 12 w 64"/>
                <a:gd name="T43" fmla="*/ 52 h 64"/>
                <a:gd name="T44" fmla="*/ 12 w 64"/>
                <a:gd name="T45" fmla="*/ 12 h 64"/>
                <a:gd name="T46" fmla="*/ 12 w 64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64" y="58"/>
                  </a:moveTo>
                  <a:lnTo>
                    <a:pt x="64" y="6"/>
                  </a:lnTo>
                  <a:lnTo>
                    <a:pt x="64" y="6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62"/>
                  </a:lnTo>
                  <a:lnTo>
                    <a:pt x="6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62" y="62"/>
                  </a:lnTo>
                  <a:lnTo>
                    <a:pt x="64" y="58"/>
                  </a:lnTo>
                  <a:lnTo>
                    <a:pt x="64" y="58"/>
                  </a:lnTo>
                  <a:close/>
                  <a:moveTo>
                    <a:pt x="12" y="12"/>
                  </a:moveTo>
                  <a:lnTo>
                    <a:pt x="52" y="12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-209550" y="3897313"/>
              <a:ext cx="101600" cy="104775"/>
            </a:xfrm>
            <a:custGeom>
              <a:avLst/>
              <a:gdLst>
                <a:gd name="T0" fmla="*/ 64 w 64"/>
                <a:gd name="T1" fmla="*/ 14 h 66"/>
                <a:gd name="T2" fmla="*/ 64 w 64"/>
                <a:gd name="T3" fmla="*/ 0 h 66"/>
                <a:gd name="T4" fmla="*/ 0 w 64"/>
                <a:gd name="T5" fmla="*/ 0 h 66"/>
                <a:gd name="T6" fmla="*/ 0 w 64"/>
                <a:gd name="T7" fmla="*/ 66 h 66"/>
                <a:gd name="T8" fmla="*/ 14 w 64"/>
                <a:gd name="T9" fmla="*/ 66 h 66"/>
                <a:gd name="T10" fmla="*/ 14 w 64"/>
                <a:gd name="T11" fmla="*/ 40 h 66"/>
                <a:gd name="T12" fmla="*/ 52 w 64"/>
                <a:gd name="T13" fmla="*/ 40 h 66"/>
                <a:gd name="T14" fmla="*/ 52 w 64"/>
                <a:gd name="T15" fmla="*/ 26 h 66"/>
                <a:gd name="T16" fmla="*/ 14 w 64"/>
                <a:gd name="T17" fmla="*/ 26 h 66"/>
                <a:gd name="T18" fmla="*/ 14 w 64"/>
                <a:gd name="T19" fmla="*/ 14 h 66"/>
                <a:gd name="T20" fmla="*/ 64 w 64"/>
                <a:gd name="T21" fmla="*/ 14 h 66"/>
                <a:gd name="T22" fmla="*/ 64 w 64"/>
                <a:gd name="T23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66">
                  <a:moveTo>
                    <a:pt x="64" y="14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40"/>
                  </a:lnTo>
                  <a:lnTo>
                    <a:pt x="52" y="40"/>
                  </a:lnTo>
                  <a:lnTo>
                    <a:pt x="52" y="26"/>
                  </a:lnTo>
                  <a:lnTo>
                    <a:pt x="14" y="26"/>
                  </a:lnTo>
                  <a:lnTo>
                    <a:pt x="14" y="14"/>
                  </a:lnTo>
                  <a:lnTo>
                    <a:pt x="64" y="14"/>
                  </a:lnTo>
                  <a:lnTo>
                    <a:pt x="6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-79375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8 h 66"/>
                <a:gd name="T4" fmla="*/ 64 w 64"/>
                <a:gd name="T5" fmla="*/ 8 h 66"/>
                <a:gd name="T6" fmla="*/ 62 w 64"/>
                <a:gd name="T7" fmla="*/ 2 h 66"/>
                <a:gd name="T8" fmla="*/ 58 w 64"/>
                <a:gd name="T9" fmla="*/ 0 h 66"/>
                <a:gd name="T10" fmla="*/ 6 w 64"/>
                <a:gd name="T11" fmla="*/ 0 h 66"/>
                <a:gd name="T12" fmla="*/ 6 w 64"/>
                <a:gd name="T13" fmla="*/ 0 h 66"/>
                <a:gd name="T14" fmla="*/ 2 w 64"/>
                <a:gd name="T15" fmla="*/ 2 h 66"/>
                <a:gd name="T16" fmla="*/ 0 w 64"/>
                <a:gd name="T17" fmla="*/ 8 h 66"/>
                <a:gd name="T18" fmla="*/ 0 w 64"/>
                <a:gd name="T19" fmla="*/ 60 h 66"/>
                <a:gd name="T20" fmla="*/ 0 w 64"/>
                <a:gd name="T21" fmla="*/ 60 h 66"/>
                <a:gd name="T22" fmla="*/ 2 w 64"/>
                <a:gd name="T23" fmla="*/ 64 h 66"/>
                <a:gd name="T24" fmla="*/ 6 w 64"/>
                <a:gd name="T25" fmla="*/ 66 h 66"/>
                <a:gd name="T26" fmla="*/ 58 w 64"/>
                <a:gd name="T27" fmla="*/ 66 h 66"/>
                <a:gd name="T28" fmla="*/ 58 w 64"/>
                <a:gd name="T29" fmla="*/ 66 h 66"/>
                <a:gd name="T30" fmla="*/ 62 w 64"/>
                <a:gd name="T31" fmla="*/ 64 h 66"/>
                <a:gd name="T32" fmla="*/ 64 w 64"/>
                <a:gd name="T33" fmla="*/ 60 h 66"/>
                <a:gd name="T34" fmla="*/ 64 w 64"/>
                <a:gd name="T35" fmla="*/ 60 h 66"/>
                <a:gd name="T36" fmla="*/ 12 w 64"/>
                <a:gd name="T37" fmla="*/ 14 h 66"/>
                <a:gd name="T38" fmla="*/ 52 w 64"/>
                <a:gd name="T39" fmla="*/ 14 h 66"/>
                <a:gd name="T40" fmla="*/ 52 w 64"/>
                <a:gd name="T41" fmla="*/ 52 h 66"/>
                <a:gd name="T42" fmla="*/ 12 w 64"/>
                <a:gd name="T43" fmla="*/ 52 h 66"/>
                <a:gd name="T44" fmla="*/ 12 w 64"/>
                <a:gd name="T45" fmla="*/ 14 h 66"/>
                <a:gd name="T46" fmla="*/ 12 w 64"/>
                <a:gd name="T47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  <a:moveTo>
                    <a:pt x="12" y="14"/>
                  </a:moveTo>
                  <a:lnTo>
                    <a:pt x="52" y="14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57150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44 h 66"/>
                <a:gd name="T4" fmla="*/ 52 w 64"/>
                <a:gd name="T5" fmla="*/ 46 h 66"/>
                <a:gd name="T6" fmla="*/ 52 w 64"/>
                <a:gd name="T7" fmla="*/ 52 h 66"/>
                <a:gd name="T8" fmla="*/ 14 w 64"/>
                <a:gd name="T9" fmla="*/ 52 h 66"/>
                <a:gd name="T10" fmla="*/ 14 w 64"/>
                <a:gd name="T11" fmla="*/ 14 h 66"/>
                <a:gd name="T12" fmla="*/ 52 w 64"/>
                <a:gd name="T13" fmla="*/ 14 h 66"/>
                <a:gd name="T14" fmla="*/ 52 w 64"/>
                <a:gd name="T15" fmla="*/ 20 h 66"/>
                <a:gd name="T16" fmla="*/ 64 w 64"/>
                <a:gd name="T17" fmla="*/ 22 h 66"/>
                <a:gd name="T18" fmla="*/ 64 w 64"/>
                <a:gd name="T19" fmla="*/ 8 h 66"/>
                <a:gd name="T20" fmla="*/ 64 w 64"/>
                <a:gd name="T21" fmla="*/ 8 h 66"/>
                <a:gd name="T22" fmla="*/ 62 w 64"/>
                <a:gd name="T23" fmla="*/ 2 h 66"/>
                <a:gd name="T24" fmla="*/ 58 w 64"/>
                <a:gd name="T25" fmla="*/ 0 h 66"/>
                <a:gd name="T26" fmla="*/ 8 w 64"/>
                <a:gd name="T27" fmla="*/ 0 h 66"/>
                <a:gd name="T28" fmla="*/ 8 w 64"/>
                <a:gd name="T29" fmla="*/ 0 h 66"/>
                <a:gd name="T30" fmla="*/ 2 w 64"/>
                <a:gd name="T31" fmla="*/ 2 h 66"/>
                <a:gd name="T32" fmla="*/ 0 w 64"/>
                <a:gd name="T33" fmla="*/ 8 h 66"/>
                <a:gd name="T34" fmla="*/ 0 w 64"/>
                <a:gd name="T35" fmla="*/ 60 h 66"/>
                <a:gd name="T36" fmla="*/ 0 w 64"/>
                <a:gd name="T37" fmla="*/ 60 h 66"/>
                <a:gd name="T38" fmla="*/ 2 w 64"/>
                <a:gd name="T39" fmla="*/ 64 h 66"/>
                <a:gd name="T40" fmla="*/ 8 w 64"/>
                <a:gd name="T41" fmla="*/ 66 h 66"/>
                <a:gd name="T42" fmla="*/ 58 w 64"/>
                <a:gd name="T43" fmla="*/ 66 h 66"/>
                <a:gd name="T44" fmla="*/ 58 w 64"/>
                <a:gd name="T45" fmla="*/ 66 h 66"/>
                <a:gd name="T46" fmla="*/ 62 w 64"/>
                <a:gd name="T47" fmla="*/ 64 h 66"/>
                <a:gd name="T48" fmla="*/ 64 w 64"/>
                <a:gd name="T49" fmla="*/ 60 h 66"/>
                <a:gd name="T50" fmla="*/ 64 w 64"/>
                <a:gd name="T5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44"/>
                  </a:lnTo>
                  <a:lnTo>
                    <a:pt x="52" y="46"/>
                  </a:lnTo>
                  <a:lnTo>
                    <a:pt x="52" y="52"/>
                  </a:lnTo>
                  <a:lnTo>
                    <a:pt x="14" y="52"/>
                  </a:lnTo>
                  <a:lnTo>
                    <a:pt x="14" y="14"/>
                  </a:lnTo>
                  <a:lnTo>
                    <a:pt x="52" y="14"/>
                  </a:lnTo>
                  <a:lnTo>
                    <a:pt x="52" y="20"/>
                  </a:lnTo>
                  <a:lnTo>
                    <a:pt x="64" y="2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8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196850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0 h 66"/>
                <a:gd name="T4" fmla="*/ 50 w 64"/>
                <a:gd name="T5" fmla="*/ 0 h 66"/>
                <a:gd name="T6" fmla="*/ 50 w 64"/>
                <a:gd name="T7" fmla="*/ 52 h 66"/>
                <a:gd name="T8" fmla="*/ 12 w 64"/>
                <a:gd name="T9" fmla="*/ 52 h 66"/>
                <a:gd name="T10" fmla="*/ 12 w 64"/>
                <a:gd name="T11" fmla="*/ 0 h 66"/>
                <a:gd name="T12" fmla="*/ 0 w 64"/>
                <a:gd name="T13" fmla="*/ 0 h 66"/>
                <a:gd name="T14" fmla="*/ 0 w 64"/>
                <a:gd name="T15" fmla="*/ 60 h 66"/>
                <a:gd name="T16" fmla="*/ 0 w 64"/>
                <a:gd name="T17" fmla="*/ 60 h 66"/>
                <a:gd name="T18" fmla="*/ 2 w 64"/>
                <a:gd name="T19" fmla="*/ 64 h 66"/>
                <a:gd name="T20" fmla="*/ 6 w 64"/>
                <a:gd name="T21" fmla="*/ 66 h 66"/>
                <a:gd name="T22" fmla="*/ 56 w 64"/>
                <a:gd name="T23" fmla="*/ 66 h 66"/>
                <a:gd name="T24" fmla="*/ 56 w 64"/>
                <a:gd name="T25" fmla="*/ 66 h 66"/>
                <a:gd name="T26" fmla="*/ 62 w 64"/>
                <a:gd name="T27" fmla="*/ 64 h 66"/>
                <a:gd name="T28" fmla="*/ 64 w 64"/>
                <a:gd name="T29" fmla="*/ 60 h 66"/>
                <a:gd name="T30" fmla="*/ 64 w 64"/>
                <a:gd name="T3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0"/>
                  </a:lnTo>
                  <a:lnTo>
                    <a:pt x="50" y="0"/>
                  </a:lnTo>
                  <a:lnTo>
                    <a:pt x="50" y="52"/>
                  </a:lnTo>
                  <a:lnTo>
                    <a:pt x="12" y="5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6" y="66"/>
                  </a:lnTo>
                  <a:lnTo>
                    <a:pt x="56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333375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34 h 66"/>
                <a:gd name="T4" fmla="*/ 64 w 64"/>
                <a:gd name="T5" fmla="*/ 34 h 66"/>
                <a:gd name="T6" fmla="*/ 62 w 64"/>
                <a:gd name="T7" fmla="*/ 28 h 66"/>
                <a:gd name="T8" fmla="*/ 58 w 64"/>
                <a:gd name="T9" fmla="*/ 26 h 66"/>
                <a:gd name="T10" fmla="*/ 12 w 64"/>
                <a:gd name="T11" fmla="*/ 26 h 66"/>
                <a:gd name="T12" fmla="*/ 12 w 64"/>
                <a:gd name="T13" fmla="*/ 14 h 66"/>
                <a:gd name="T14" fmla="*/ 52 w 64"/>
                <a:gd name="T15" fmla="*/ 14 h 66"/>
                <a:gd name="T16" fmla="*/ 52 w 64"/>
                <a:gd name="T17" fmla="*/ 20 h 66"/>
                <a:gd name="T18" fmla="*/ 64 w 64"/>
                <a:gd name="T19" fmla="*/ 22 h 66"/>
                <a:gd name="T20" fmla="*/ 64 w 64"/>
                <a:gd name="T21" fmla="*/ 8 h 66"/>
                <a:gd name="T22" fmla="*/ 64 w 64"/>
                <a:gd name="T23" fmla="*/ 8 h 66"/>
                <a:gd name="T24" fmla="*/ 62 w 64"/>
                <a:gd name="T25" fmla="*/ 2 h 66"/>
                <a:gd name="T26" fmla="*/ 58 w 64"/>
                <a:gd name="T27" fmla="*/ 0 h 66"/>
                <a:gd name="T28" fmla="*/ 6 w 64"/>
                <a:gd name="T29" fmla="*/ 0 h 66"/>
                <a:gd name="T30" fmla="*/ 6 w 64"/>
                <a:gd name="T31" fmla="*/ 0 h 66"/>
                <a:gd name="T32" fmla="*/ 2 w 64"/>
                <a:gd name="T33" fmla="*/ 2 h 66"/>
                <a:gd name="T34" fmla="*/ 0 w 64"/>
                <a:gd name="T35" fmla="*/ 8 h 66"/>
                <a:gd name="T36" fmla="*/ 0 w 64"/>
                <a:gd name="T37" fmla="*/ 32 h 66"/>
                <a:gd name="T38" fmla="*/ 0 w 64"/>
                <a:gd name="T39" fmla="*/ 32 h 66"/>
                <a:gd name="T40" fmla="*/ 2 w 64"/>
                <a:gd name="T41" fmla="*/ 38 h 66"/>
                <a:gd name="T42" fmla="*/ 6 w 64"/>
                <a:gd name="T43" fmla="*/ 40 h 66"/>
                <a:gd name="T44" fmla="*/ 52 w 64"/>
                <a:gd name="T45" fmla="*/ 40 h 66"/>
                <a:gd name="T46" fmla="*/ 52 w 64"/>
                <a:gd name="T47" fmla="*/ 52 h 66"/>
                <a:gd name="T48" fmla="*/ 12 w 64"/>
                <a:gd name="T49" fmla="*/ 52 h 66"/>
                <a:gd name="T50" fmla="*/ 12 w 64"/>
                <a:gd name="T51" fmla="*/ 46 h 66"/>
                <a:gd name="T52" fmla="*/ 0 w 64"/>
                <a:gd name="T53" fmla="*/ 44 h 66"/>
                <a:gd name="T54" fmla="*/ 0 w 64"/>
                <a:gd name="T55" fmla="*/ 60 h 66"/>
                <a:gd name="T56" fmla="*/ 0 w 64"/>
                <a:gd name="T57" fmla="*/ 60 h 66"/>
                <a:gd name="T58" fmla="*/ 2 w 64"/>
                <a:gd name="T59" fmla="*/ 64 h 66"/>
                <a:gd name="T60" fmla="*/ 6 w 64"/>
                <a:gd name="T61" fmla="*/ 66 h 66"/>
                <a:gd name="T62" fmla="*/ 58 w 64"/>
                <a:gd name="T63" fmla="*/ 66 h 66"/>
                <a:gd name="T64" fmla="*/ 58 w 64"/>
                <a:gd name="T65" fmla="*/ 66 h 66"/>
                <a:gd name="T66" fmla="*/ 62 w 64"/>
                <a:gd name="T67" fmla="*/ 64 h 66"/>
                <a:gd name="T68" fmla="*/ 64 w 64"/>
                <a:gd name="T69" fmla="*/ 60 h 66"/>
                <a:gd name="T70" fmla="*/ 64 w 64"/>
                <a:gd name="T7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34"/>
                  </a:lnTo>
                  <a:lnTo>
                    <a:pt x="64" y="34"/>
                  </a:lnTo>
                  <a:lnTo>
                    <a:pt x="62" y="28"/>
                  </a:lnTo>
                  <a:lnTo>
                    <a:pt x="58" y="26"/>
                  </a:lnTo>
                  <a:lnTo>
                    <a:pt x="12" y="26"/>
                  </a:lnTo>
                  <a:lnTo>
                    <a:pt x="12" y="14"/>
                  </a:lnTo>
                  <a:lnTo>
                    <a:pt x="52" y="14"/>
                  </a:lnTo>
                  <a:lnTo>
                    <a:pt x="52" y="20"/>
                  </a:lnTo>
                  <a:lnTo>
                    <a:pt x="64" y="2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8"/>
                  </a:lnTo>
                  <a:lnTo>
                    <a:pt x="6" y="40"/>
                  </a:lnTo>
                  <a:lnTo>
                    <a:pt x="52" y="40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46"/>
                  </a:lnTo>
                  <a:lnTo>
                    <a:pt x="0" y="44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 userDrawn="1"/>
          </p:nvSpPr>
          <p:spPr bwMode="auto">
            <a:xfrm>
              <a:off x="460375" y="3757613"/>
              <a:ext cx="44450" cy="44450"/>
            </a:xfrm>
            <a:custGeom>
              <a:avLst/>
              <a:gdLst>
                <a:gd name="T0" fmla="*/ 14 w 28"/>
                <a:gd name="T1" fmla="*/ 28 h 28"/>
                <a:gd name="T2" fmla="*/ 4 w 28"/>
                <a:gd name="T3" fmla="*/ 24 h 28"/>
                <a:gd name="T4" fmla="*/ 0 w 28"/>
                <a:gd name="T5" fmla="*/ 14 h 28"/>
                <a:gd name="T6" fmla="*/ 0 w 28"/>
                <a:gd name="T7" fmla="*/ 8 h 28"/>
                <a:gd name="T8" fmla="*/ 8 w 28"/>
                <a:gd name="T9" fmla="*/ 0 h 28"/>
                <a:gd name="T10" fmla="*/ 14 w 28"/>
                <a:gd name="T11" fmla="*/ 0 h 28"/>
                <a:gd name="T12" fmla="*/ 24 w 28"/>
                <a:gd name="T13" fmla="*/ 4 h 28"/>
                <a:gd name="T14" fmla="*/ 28 w 28"/>
                <a:gd name="T15" fmla="*/ 14 h 28"/>
                <a:gd name="T16" fmla="*/ 26 w 28"/>
                <a:gd name="T17" fmla="*/ 18 h 28"/>
                <a:gd name="T18" fmla="*/ 18 w 28"/>
                <a:gd name="T19" fmla="*/ 26 h 28"/>
                <a:gd name="T20" fmla="*/ 14 w 28"/>
                <a:gd name="T21" fmla="*/ 28 h 28"/>
                <a:gd name="T22" fmla="*/ 14 w 28"/>
                <a:gd name="T23" fmla="*/ 0 h 28"/>
                <a:gd name="T24" fmla="*/ 4 w 28"/>
                <a:gd name="T25" fmla="*/ 4 h 28"/>
                <a:gd name="T26" fmla="*/ 0 w 28"/>
                <a:gd name="T27" fmla="*/ 14 h 28"/>
                <a:gd name="T28" fmla="*/ 2 w 28"/>
                <a:gd name="T29" fmla="*/ 18 h 28"/>
                <a:gd name="T30" fmla="*/ 8 w 28"/>
                <a:gd name="T31" fmla="*/ 24 h 28"/>
                <a:gd name="T32" fmla="*/ 14 w 28"/>
                <a:gd name="T33" fmla="*/ 26 h 28"/>
                <a:gd name="T34" fmla="*/ 22 w 28"/>
                <a:gd name="T35" fmla="*/ 22 h 28"/>
                <a:gd name="T36" fmla="*/ 26 w 28"/>
                <a:gd name="T37" fmla="*/ 14 h 28"/>
                <a:gd name="T38" fmla="*/ 24 w 28"/>
                <a:gd name="T39" fmla="*/ 8 h 28"/>
                <a:gd name="T40" fmla="*/ 18 w 28"/>
                <a:gd name="T41" fmla="*/ 2 h 28"/>
                <a:gd name="T42" fmla="*/ 14 w 28"/>
                <a:gd name="T43" fmla="*/ 0 h 28"/>
                <a:gd name="T44" fmla="*/ 14 w 28"/>
                <a:gd name="T45" fmla="*/ 14 h 28"/>
                <a:gd name="T46" fmla="*/ 10 w 28"/>
                <a:gd name="T47" fmla="*/ 22 h 28"/>
                <a:gd name="T48" fmla="*/ 8 w 28"/>
                <a:gd name="T49" fmla="*/ 4 h 28"/>
                <a:gd name="T50" fmla="*/ 14 w 28"/>
                <a:gd name="T51" fmla="*/ 4 h 28"/>
                <a:gd name="T52" fmla="*/ 18 w 28"/>
                <a:gd name="T53" fmla="*/ 10 h 28"/>
                <a:gd name="T54" fmla="*/ 18 w 28"/>
                <a:gd name="T55" fmla="*/ 12 h 28"/>
                <a:gd name="T56" fmla="*/ 18 w 28"/>
                <a:gd name="T57" fmla="*/ 22 h 28"/>
                <a:gd name="T58" fmla="*/ 10 w 28"/>
                <a:gd name="T59" fmla="*/ 12 h 28"/>
                <a:gd name="T60" fmla="*/ 14 w 28"/>
                <a:gd name="T61" fmla="*/ 12 h 28"/>
                <a:gd name="T62" fmla="*/ 16 w 28"/>
                <a:gd name="T63" fmla="*/ 10 h 28"/>
                <a:gd name="T64" fmla="*/ 16 w 28"/>
                <a:gd name="T65" fmla="*/ 8 h 28"/>
                <a:gd name="T66" fmla="*/ 10 w 28"/>
                <a:gd name="T6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lnTo>
                    <a:pt x="14" y="28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18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14" y="28"/>
                  </a:lnTo>
                  <a:lnTo>
                    <a:pt x="14" y="28"/>
                  </a:lnTo>
                  <a:close/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8" y="24"/>
                  </a:lnTo>
                  <a:lnTo>
                    <a:pt x="22" y="22"/>
                  </a:lnTo>
                  <a:lnTo>
                    <a:pt x="24" y="18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4" y="0"/>
                  </a:lnTo>
                  <a:close/>
                  <a:moveTo>
                    <a:pt x="16" y="22"/>
                  </a:moveTo>
                  <a:lnTo>
                    <a:pt x="14" y="14"/>
                  </a:lnTo>
                  <a:lnTo>
                    <a:pt x="10" y="14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8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8" y="6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8" y="22"/>
                  </a:lnTo>
                  <a:lnTo>
                    <a:pt x="16" y="22"/>
                  </a:lnTo>
                  <a:close/>
                  <a:moveTo>
                    <a:pt x="10" y="12"/>
                  </a:moveTo>
                  <a:lnTo>
                    <a:pt x="14" y="12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614237"/>
            <a:ext cx="10579608" cy="1645920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260158"/>
            <a:ext cx="4270248" cy="861862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377015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"/>
            <a:ext cx="12191996" cy="68579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048005" y="1"/>
            <a:ext cx="1799697" cy="151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048005" y="766395"/>
            <a:ext cx="1930326" cy="467406"/>
            <a:chOff x="-504825" y="3757613"/>
            <a:chExt cx="1009650" cy="244475"/>
          </a:xfrm>
          <a:solidFill>
            <a:schemeClr val="bg1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-504825" y="3808413"/>
              <a:ext cx="193675" cy="193675"/>
            </a:xfrm>
            <a:custGeom>
              <a:avLst/>
              <a:gdLst>
                <a:gd name="T0" fmla="*/ 0 w 122"/>
                <a:gd name="T1" fmla="*/ 122 h 122"/>
                <a:gd name="T2" fmla="*/ 0 w 122"/>
                <a:gd name="T3" fmla="*/ 0 h 122"/>
                <a:gd name="T4" fmla="*/ 30 w 122"/>
                <a:gd name="T5" fmla="*/ 0 h 122"/>
                <a:gd name="T6" fmla="*/ 30 w 122"/>
                <a:gd name="T7" fmla="*/ 92 h 122"/>
                <a:gd name="T8" fmla="*/ 122 w 122"/>
                <a:gd name="T9" fmla="*/ 92 h 122"/>
                <a:gd name="T10" fmla="*/ 122 w 122"/>
                <a:gd name="T11" fmla="*/ 122 h 122"/>
                <a:gd name="T12" fmla="*/ 0 w 122"/>
                <a:gd name="T13" fmla="*/ 122 h 122"/>
                <a:gd name="T14" fmla="*/ 0 w 122"/>
                <a:gd name="T1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2">
                  <a:moveTo>
                    <a:pt x="0" y="12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92"/>
                  </a:lnTo>
                  <a:lnTo>
                    <a:pt x="122" y="92"/>
                  </a:lnTo>
                  <a:lnTo>
                    <a:pt x="122" y="122"/>
                  </a:lnTo>
                  <a:lnTo>
                    <a:pt x="0" y="122"/>
                  </a:lnTo>
                  <a:lnTo>
                    <a:pt x="0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-457200" y="3763963"/>
              <a:ext cx="193675" cy="190500"/>
            </a:xfrm>
            <a:custGeom>
              <a:avLst/>
              <a:gdLst>
                <a:gd name="T0" fmla="*/ 0 w 122"/>
                <a:gd name="T1" fmla="*/ 28 h 120"/>
                <a:gd name="T2" fmla="*/ 0 w 122"/>
                <a:gd name="T3" fmla="*/ 0 h 120"/>
                <a:gd name="T4" fmla="*/ 122 w 122"/>
                <a:gd name="T5" fmla="*/ 0 h 120"/>
                <a:gd name="T6" fmla="*/ 122 w 122"/>
                <a:gd name="T7" fmla="*/ 120 h 120"/>
                <a:gd name="T8" fmla="*/ 92 w 122"/>
                <a:gd name="T9" fmla="*/ 120 h 120"/>
                <a:gd name="T10" fmla="*/ 92 w 122"/>
                <a:gd name="T11" fmla="*/ 28 h 120"/>
                <a:gd name="T12" fmla="*/ 0 w 122"/>
                <a:gd name="T13" fmla="*/ 28 h 120"/>
                <a:gd name="T14" fmla="*/ 0 w 122"/>
                <a:gd name="T15" fmla="*/ 2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0">
                  <a:moveTo>
                    <a:pt x="0" y="28"/>
                  </a:moveTo>
                  <a:lnTo>
                    <a:pt x="0" y="0"/>
                  </a:lnTo>
                  <a:lnTo>
                    <a:pt x="122" y="0"/>
                  </a:lnTo>
                  <a:lnTo>
                    <a:pt x="122" y="120"/>
                  </a:lnTo>
                  <a:lnTo>
                    <a:pt x="92" y="120"/>
                  </a:lnTo>
                  <a:lnTo>
                    <a:pt x="92" y="28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-209550" y="3763963"/>
              <a:ext cx="111125" cy="101600"/>
            </a:xfrm>
            <a:custGeom>
              <a:avLst/>
              <a:gdLst>
                <a:gd name="T0" fmla="*/ 70 w 70"/>
                <a:gd name="T1" fmla="*/ 64 h 64"/>
                <a:gd name="T2" fmla="*/ 70 w 70"/>
                <a:gd name="T3" fmla="*/ 0 h 64"/>
                <a:gd name="T4" fmla="*/ 58 w 70"/>
                <a:gd name="T5" fmla="*/ 0 h 64"/>
                <a:gd name="T6" fmla="*/ 36 w 70"/>
                <a:gd name="T7" fmla="*/ 32 h 64"/>
                <a:gd name="T8" fmla="*/ 14 w 70"/>
                <a:gd name="T9" fmla="*/ 0 h 64"/>
                <a:gd name="T10" fmla="*/ 0 w 70"/>
                <a:gd name="T11" fmla="*/ 0 h 64"/>
                <a:gd name="T12" fmla="*/ 0 w 70"/>
                <a:gd name="T13" fmla="*/ 64 h 64"/>
                <a:gd name="T14" fmla="*/ 14 w 70"/>
                <a:gd name="T15" fmla="*/ 64 h 64"/>
                <a:gd name="T16" fmla="*/ 14 w 70"/>
                <a:gd name="T17" fmla="*/ 22 h 64"/>
                <a:gd name="T18" fmla="*/ 32 w 70"/>
                <a:gd name="T19" fmla="*/ 48 h 64"/>
                <a:gd name="T20" fmla="*/ 40 w 70"/>
                <a:gd name="T21" fmla="*/ 48 h 64"/>
                <a:gd name="T22" fmla="*/ 58 w 70"/>
                <a:gd name="T23" fmla="*/ 22 h 64"/>
                <a:gd name="T24" fmla="*/ 58 w 70"/>
                <a:gd name="T25" fmla="*/ 64 h 64"/>
                <a:gd name="T26" fmla="*/ 70 w 70"/>
                <a:gd name="T27" fmla="*/ 64 h 64"/>
                <a:gd name="T28" fmla="*/ 70 w 70"/>
                <a:gd name="T2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4">
                  <a:moveTo>
                    <a:pt x="70" y="64"/>
                  </a:moveTo>
                  <a:lnTo>
                    <a:pt x="70" y="0"/>
                  </a:lnTo>
                  <a:lnTo>
                    <a:pt x="58" y="0"/>
                  </a:lnTo>
                  <a:lnTo>
                    <a:pt x="36" y="32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4" y="64"/>
                  </a:lnTo>
                  <a:lnTo>
                    <a:pt x="14" y="22"/>
                  </a:lnTo>
                  <a:lnTo>
                    <a:pt x="32" y="48"/>
                  </a:lnTo>
                  <a:lnTo>
                    <a:pt x="40" y="48"/>
                  </a:lnTo>
                  <a:lnTo>
                    <a:pt x="58" y="22"/>
                  </a:lnTo>
                  <a:lnTo>
                    <a:pt x="58" y="64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-44450" y="3763963"/>
              <a:ext cx="19050" cy="101600"/>
            </a:xfrm>
            <a:custGeom>
              <a:avLst/>
              <a:gdLst>
                <a:gd name="T0" fmla="*/ 0 w 12"/>
                <a:gd name="T1" fmla="*/ 64 h 64"/>
                <a:gd name="T2" fmla="*/ 12 w 12"/>
                <a:gd name="T3" fmla="*/ 64 h 64"/>
                <a:gd name="T4" fmla="*/ 12 w 12"/>
                <a:gd name="T5" fmla="*/ 0 h 64"/>
                <a:gd name="T6" fmla="*/ 0 w 12"/>
                <a:gd name="T7" fmla="*/ 0 h 64"/>
                <a:gd name="T8" fmla="*/ 0 w 12"/>
                <a:gd name="T9" fmla="*/ 64 h 64"/>
                <a:gd name="T10" fmla="*/ 0 w 12"/>
                <a:gd name="T1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64">
                  <a:moveTo>
                    <a:pt x="0" y="64"/>
                  </a:moveTo>
                  <a:lnTo>
                    <a:pt x="12" y="64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28575" y="3763963"/>
              <a:ext cx="98425" cy="101600"/>
            </a:xfrm>
            <a:custGeom>
              <a:avLst/>
              <a:gdLst>
                <a:gd name="T0" fmla="*/ 62 w 62"/>
                <a:gd name="T1" fmla="*/ 58 h 64"/>
                <a:gd name="T2" fmla="*/ 62 w 62"/>
                <a:gd name="T3" fmla="*/ 44 h 64"/>
                <a:gd name="T4" fmla="*/ 50 w 62"/>
                <a:gd name="T5" fmla="*/ 44 h 64"/>
                <a:gd name="T6" fmla="*/ 50 w 62"/>
                <a:gd name="T7" fmla="*/ 52 h 64"/>
                <a:gd name="T8" fmla="*/ 12 w 62"/>
                <a:gd name="T9" fmla="*/ 52 h 64"/>
                <a:gd name="T10" fmla="*/ 12 w 62"/>
                <a:gd name="T11" fmla="*/ 12 h 64"/>
                <a:gd name="T12" fmla="*/ 50 w 62"/>
                <a:gd name="T13" fmla="*/ 12 h 64"/>
                <a:gd name="T14" fmla="*/ 50 w 62"/>
                <a:gd name="T15" fmla="*/ 18 h 64"/>
                <a:gd name="T16" fmla="*/ 62 w 62"/>
                <a:gd name="T17" fmla="*/ 20 h 64"/>
                <a:gd name="T18" fmla="*/ 62 w 62"/>
                <a:gd name="T19" fmla="*/ 6 h 64"/>
                <a:gd name="T20" fmla="*/ 62 w 62"/>
                <a:gd name="T21" fmla="*/ 6 h 64"/>
                <a:gd name="T22" fmla="*/ 62 w 62"/>
                <a:gd name="T23" fmla="*/ 0 h 64"/>
                <a:gd name="T24" fmla="*/ 56 w 62"/>
                <a:gd name="T25" fmla="*/ 0 h 64"/>
                <a:gd name="T26" fmla="*/ 6 w 62"/>
                <a:gd name="T27" fmla="*/ 0 h 64"/>
                <a:gd name="T28" fmla="*/ 6 w 62"/>
                <a:gd name="T29" fmla="*/ 0 h 64"/>
                <a:gd name="T30" fmla="*/ 0 w 62"/>
                <a:gd name="T31" fmla="*/ 0 h 64"/>
                <a:gd name="T32" fmla="*/ 0 w 62"/>
                <a:gd name="T33" fmla="*/ 6 h 64"/>
                <a:gd name="T34" fmla="*/ 0 w 62"/>
                <a:gd name="T35" fmla="*/ 58 h 64"/>
                <a:gd name="T36" fmla="*/ 0 w 62"/>
                <a:gd name="T37" fmla="*/ 58 h 64"/>
                <a:gd name="T38" fmla="*/ 0 w 62"/>
                <a:gd name="T39" fmla="*/ 62 h 64"/>
                <a:gd name="T40" fmla="*/ 6 w 62"/>
                <a:gd name="T41" fmla="*/ 64 h 64"/>
                <a:gd name="T42" fmla="*/ 56 w 62"/>
                <a:gd name="T43" fmla="*/ 64 h 64"/>
                <a:gd name="T44" fmla="*/ 56 w 62"/>
                <a:gd name="T45" fmla="*/ 64 h 64"/>
                <a:gd name="T46" fmla="*/ 62 w 62"/>
                <a:gd name="T47" fmla="*/ 62 h 64"/>
                <a:gd name="T48" fmla="*/ 62 w 62"/>
                <a:gd name="T49" fmla="*/ 58 h 64"/>
                <a:gd name="T50" fmla="*/ 62 w 62"/>
                <a:gd name="T51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64">
                  <a:moveTo>
                    <a:pt x="62" y="58"/>
                  </a:moveTo>
                  <a:lnTo>
                    <a:pt x="62" y="44"/>
                  </a:lnTo>
                  <a:lnTo>
                    <a:pt x="50" y="44"/>
                  </a:lnTo>
                  <a:lnTo>
                    <a:pt x="50" y="52"/>
                  </a:lnTo>
                  <a:lnTo>
                    <a:pt x="12" y="52"/>
                  </a:lnTo>
                  <a:lnTo>
                    <a:pt x="12" y="12"/>
                  </a:lnTo>
                  <a:lnTo>
                    <a:pt x="50" y="12"/>
                  </a:lnTo>
                  <a:lnTo>
                    <a:pt x="50" y="18"/>
                  </a:lnTo>
                  <a:lnTo>
                    <a:pt x="62" y="20"/>
                  </a:lnTo>
                  <a:lnTo>
                    <a:pt x="62" y="6"/>
                  </a:lnTo>
                  <a:lnTo>
                    <a:pt x="62" y="6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6" y="64"/>
                  </a:lnTo>
                  <a:lnTo>
                    <a:pt x="56" y="64"/>
                  </a:lnTo>
                  <a:lnTo>
                    <a:pt x="56" y="64"/>
                  </a:lnTo>
                  <a:lnTo>
                    <a:pt x="62" y="62"/>
                  </a:lnTo>
                  <a:lnTo>
                    <a:pt x="62" y="58"/>
                  </a:lnTo>
                  <a:lnTo>
                    <a:pt x="6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180975" y="3763963"/>
              <a:ext cx="101600" cy="101600"/>
            </a:xfrm>
            <a:custGeom>
              <a:avLst/>
              <a:gdLst>
                <a:gd name="T0" fmla="*/ 64 w 64"/>
                <a:gd name="T1" fmla="*/ 64 h 64"/>
                <a:gd name="T2" fmla="*/ 44 w 64"/>
                <a:gd name="T3" fmla="*/ 38 h 64"/>
                <a:gd name="T4" fmla="*/ 58 w 64"/>
                <a:gd name="T5" fmla="*/ 38 h 64"/>
                <a:gd name="T6" fmla="*/ 58 w 64"/>
                <a:gd name="T7" fmla="*/ 38 h 64"/>
                <a:gd name="T8" fmla="*/ 62 w 64"/>
                <a:gd name="T9" fmla="*/ 36 h 64"/>
                <a:gd name="T10" fmla="*/ 64 w 64"/>
                <a:gd name="T11" fmla="*/ 32 h 64"/>
                <a:gd name="T12" fmla="*/ 64 w 64"/>
                <a:gd name="T13" fmla="*/ 6 h 64"/>
                <a:gd name="T14" fmla="*/ 64 w 64"/>
                <a:gd name="T15" fmla="*/ 6 h 64"/>
                <a:gd name="T16" fmla="*/ 62 w 64"/>
                <a:gd name="T17" fmla="*/ 0 h 64"/>
                <a:gd name="T18" fmla="*/ 58 w 64"/>
                <a:gd name="T19" fmla="*/ 0 h 64"/>
                <a:gd name="T20" fmla="*/ 0 w 64"/>
                <a:gd name="T21" fmla="*/ 0 h 64"/>
                <a:gd name="T22" fmla="*/ 0 w 64"/>
                <a:gd name="T23" fmla="*/ 64 h 64"/>
                <a:gd name="T24" fmla="*/ 12 w 64"/>
                <a:gd name="T25" fmla="*/ 64 h 64"/>
                <a:gd name="T26" fmla="*/ 12 w 64"/>
                <a:gd name="T27" fmla="*/ 38 h 64"/>
                <a:gd name="T28" fmla="*/ 28 w 64"/>
                <a:gd name="T29" fmla="*/ 38 h 64"/>
                <a:gd name="T30" fmla="*/ 48 w 64"/>
                <a:gd name="T31" fmla="*/ 64 h 64"/>
                <a:gd name="T32" fmla="*/ 64 w 64"/>
                <a:gd name="T33" fmla="*/ 64 h 64"/>
                <a:gd name="T34" fmla="*/ 64 w 64"/>
                <a:gd name="T35" fmla="*/ 64 h 64"/>
                <a:gd name="T36" fmla="*/ 12 w 64"/>
                <a:gd name="T37" fmla="*/ 12 h 64"/>
                <a:gd name="T38" fmla="*/ 50 w 64"/>
                <a:gd name="T39" fmla="*/ 12 h 64"/>
                <a:gd name="T40" fmla="*/ 50 w 64"/>
                <a:gd name="T41" fmla="*/ 26 h 64"/>
                <a:gd name="T42" fmla="*/ 12 w 64"/>
                <a:gd name="T43" fmla="*/ 26 h 64"/>
                <a:gd name="T44" fmla="*/ 12 w 64"/>
                <a:gd name="T45" fmla="*/ 12 h 64"/>
                <a:gd name="T46" fmla="*/ 12 w 64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64" y="64"/>
                  </a:moveTo>
                  <a:lnTo>
                    <a:pt x="44" y="38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62" y="36"/>
                  </a:lnTo>
                  <a:lnTo>
                    <a:pt x="64" y="32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2" y="64"/>
                  </a:lnTo>
                  <a:lnTo>
                    <a:pt x="12" y="38"/>
                  </a:lnTo>
                  <a:lnTo>
                    <a:pt x="28" y="38"/>
                  </a:lnTo>
                  <a:lnTo>
                    <a:pt x="48" y="64"/>
                  </a:lnTo>
                  <a:lnTo>
                    <a:pt x="64" y="64"/>
                  </a:lnTo>
                  <a:lnTo>
                    <a:pt x="64" y="64"/>
                  </a:lnTo>
                  <a:close/>
                  <a:moveTo>
                    <a:pt x="12" y="12"/>
                  </a:moveTo>
                  <a:lnTo>
                    <a:pt x="50" y="12"/>
                  </a:lnTo>
                  <a:lnTo>
                    <a:pt x="50" y="26"/>
                  </a:lnTo>
                  <a:lnTo>
                    <a:pt x="12" y="26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333375" y="3763963"/>
              <a:ext cx="101600" cy="101600"/>
            </a:xfrm>
            <a:custGeom>
              <a:avLst/>
              <a:gdLst>
                <a:gd name="T0" fmla="*/ 64 w 64"/>
                <a:gd name="T1" fmla="*/ 58 h 64"/>
                <a:gd name="T2" fmla="*/ 64 w 64"/>
                <a:gd name="T3" fmla="*/ 6 h 64"/>
                <a:gd name="T4" fmla="*/ 64 w 64"/>
                <a:gd name="T5" fmla="*/ 6 h 64"/>
                <a:gd name="T6" fmla="*/ 62 w 64"/>
                <a:gd name="T7" fmla="*/ 0 h 64"/>
                <a:gd name="T8" fmla="*/ 58 w 64"/>
                <a:gd name="T9" fmla="*/ 0 h 64"/>
                <a:gd name="T10" fmla="*/ 6 w 64"/>
                <a:gd name="T11" fmla="*/ 0 h 64"/>
                <a:gd name="T12" fmla="*/ 6 w 64"/>
                <a:gd name="T13" fmla="*/ 0 h 64"/>
                <a:gd name="T14" fmla="*/ 2 w 64"/>
                <a:gd name="T15" fmla="*/ 0 h 64"/>
                <a:gd name="T16" fmla="*/ 0 w 64"/>
                <a:gd name="T17" fmla="*/ 6 h 64"/>
                <a:gd name="T18" fmla="*/ 0 w 64"/>
                <a:gd name="T19" fmla="*/ 58 h 64"/>
                <a:gd name="T20" fmla="*/ 0 w 64"/>
                <a:gd name="T21" fmla="*/ 58 h 64"/>
                <a:gd name="T22" fmla="*/ 2 w 64"/>
                <a:gd name="T23" fmla="*/ 62 h 64"/>
                <a:gd name="T24" fmla="*/ 6 w 64"/>
                <a:gd name="T25" fmla="*/ 64 h 64"/>
                <a:gd name="T26" fmla="*/ 58 w 64"/>
                <a:gd name="T27" fmla="*/ 64 h 64"/>
                <a:gd name="T28" fmla="*/ 58 w 64"/>
                <a:gd name="T29" fmla="*/ 64 h 64"/>
                <a:gd name="T30" fmla="*/ 62 w 64"/>
                <a:gd name="T31" fmla="*/ 62 h 64"/>
                <a:gd name="T32" fmla="*/ 64 w 64"/>
                <a:gd name="T33" fmla="*/ 58 h 64"/>
                <a:gd name="T34" fmla="*/ 64 w 64"/>
                <a:gd name="T35" fmla="*/ 58 h 64"/>
                <a:gd name="T36" fmla="*/ 12 w 64"/>
                <a:gd name="T37" fmla="*/ 12 h 64"/>
                <a:gd name="T38" fmla="*/ 52 w 64"/>
                <a:gd name="T39" fmla="*/ 12 h 64"/>
                <a:gd name="T40" fmla="*/ 52 w 64"/>
                <a:gd name="T41" fmla="*/ 52 h 64"/>
                <a:gd name="T42" fmla="*/ 12 w 64"/>
                <a:gd name="T43" fmla="*/ 52 h 64"/>
                <a:gd name="T44" fmla="*/ 12 w 64"/>
                <a:gd name="T45" fmla="*/ 12 h 64"/>
                <a:gd name="T46" fmla="*/ 12 w 64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64" y="58"/>
                  </a:moveTo>
                  <a:lnTo>
                    <a:pt x="64" y="6"/>
                  </a:lnTo>
                  <a:lnTo>
                    <a:pt x="64" y="6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62"/>
                  </a:lnTo>
                  <a:lnTo>
                    <a:pt x="6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62" y="62"/>
                  </a:lnTo>
                  <a:lnTo>
                    <a:pt x="64" y="58"/>
                  </a:lnTo>
                  <a:lnTo>
                    <a:pt x="64" y="58"/>
                  </a:lnTo>
                  <a:close/>
                  <a:moveTo>
                    <a:pt x="12" y="12"/>
                  </a:moveTo>
                  <a:lnTo>
                    <a:pt x="52" y="12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-209550" y="3897313"/>
              <a:ext cx="101600" cy="104775"/>
            </a:xfrm>
            <a:custGeom>
              <a:avLst/>
              <a:gdLst>
                <a:gd name="T0" fmla="*/ 64 w 64"/>
                <a:gd name="T1" fmla="*/ 14 h 66"/>
                <a:gd name="T2" fmla="*/ 64 w 64"/>
                <a:gd name="T3" fmla="*/ 0 h 66"/>
                <a:gd name="T4" fmla="*/ 0 w 64"/>
                <a:gd name="T5" fmla="*/ 0 h 66"/>
                <a:gd name="T6" fmla="*/ 0 w 64"/>
                <a:gd name="T7" fmla="*/ 66 h 66"/>
                <a:gd name="T8" fmla="*/ 14 w 64"/>
                <a:gd name="T9" fmla="*/ 66 h 66"/>
                <a:gd name="T10" fmla="*/ 14 w 64"/>
                <a:gd name="T11" fmla="*/ 40 h 66"/>
                <a:gd name="T12" fmla="*/ 52 w 64"/>
                <a:gd name="T13" fmla="*/ 40 h 66"/>
                <a:gd name="T14" fmla="*/ 52 w 64"/>
                <a:gd name="T15" fmla="*/ 26 h 66"/>
                <a:gd name="T16" fmla="*/ 14 w 64"/>
                <a:gd name="T17" fmla="*/ 26 h 66"/>
                <a:gd name="T18" fmla="*/ 14 w 64"/>
                <a:gd name="T19" fmla="*/ 14 h 66"/>
                <a:gd name="T20" fmla="*/ 64 w 64"/>
                <a:gd name="T21" fmla="*/ 14 h 66"/>
                <a:gd name="T22" fmla="*/ 64 w 64"/>
                <a:gd name="T23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66">
                  <a:moveTo>
                    <a:pt x="64" y="14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40"/>
                  </a:lnTo>
                  <a:lnTo>
                    <a:pt x="52" y="40"/>
                  </a:lnTo>
                  <a:lnTo>
                    <a:pt x="52" y="26"/>
                  </a:lnTo>
                  <a:lnTo>
                    <a:pt x="14" y="26"/>
                  </a:lnTo>
                  <a:lnTo>
                    <a:pt x="14" y="14"/>
                  </a:lnTo>
                  <a:lnTo>
                    <a:pt x="64" y="14"/>
                  </a:lnTo>
                  <a:lnTo>
                    <a:pt x="6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-79375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8 h 66"/>
                <a:gd name="T4" fmla="*/ 64 w 64"/>
                <a:gd name="T5" fmla="*/ 8 h 66"/>
                <a:gd name="T6" fmla="*/ 62 w 64"/>
                <a:gd name="T7" fmla="*/ 2 h 66"/>
                <a:gd name="T8" fmla="*/ 58 w 64"/>
                <a:gd name="T9" fmla="*/ 0 h 66"/>
                <a:gd name="T10" fmla="*/ 6 w 64"/>
                <a:gd name="T11" fmla="*/ 0 h 66"/>
                <a:gd name="T12" fmla="*/ 6 w 64"/>
                <a:gd name="T13" fmla="*/ 0 h 66"/>
                <a:gd name="T14" fmla="*/ 2 w 64"/>
                <a:gd name="T15" fmla="*/ 2 h 66"/>
                <a:gd name="T16" fmla="*/ 0 w 64"/>
                <a:gd name="T17" fmla="*/ 8 h 66"/>
                <a:gd name="T18" fmla="*/ 0 w 64"/>
                <a:gd name="T19" fmla="*/ 60 h 66"/>
                <a:gd name="T20" fmla="*/ 0 w 64"/>
                <a:gd name="T21" fmla="*/ 60 h 66"/>
                <a:gd name="T22" fmla="*/ 2 w 64"/>
                <a:gd name="T23" fmla="*/ 64 h 66"/>
                <a:gd name="T24" fmla="*/ 6 w 64"/>
                <a:gd name="T25" fmla="*/ 66 h 66"/>
                <a:gd name="T26" fmla="*/ 58 w 64"/>
                <a:gd name="T27" fmla="*/ 66 h 66"/>
                <a:gd name="T28" fmla="*/ 58 w 64"/>
                <a:gd name="T29" fmla="*/ 66 h 66"/>
                <a:gd name="T30" fmla="*/ 62 w 64"/>
                <a:gd name="T31" fmla="*/ 64 h 66"/>
                <a:gd name="T32" fmla="*/ 64 w 64"/>
                <a:gd name="T33" fmla="*/ 60 h 66"/>
                <a:gd name="T34" fmla="*/ 64 w 64"/>
                <a:gd name="T35" fmla="*/ 60 h 66"/>
                <a:gd name="T36" fmla="*/ 12 w 64"/>
                <a:gd name="T37" fmla="*/ 14 h 66"/>
                <a:gd name="T38" fmla="*/ 52 w 64"/>
                <a:gd name="T39" fmla="*/ 14 h 66"/>
                <a:gd name="T40" fmla="*/ 52 w 64"/>
                <a:gd name="T41" fmla="*/ 52 h 66"/>
                <a:gd name="T42" fmla="*/ 12 w 64"/>
                <a:gd name="T43" fmla="*/ 52 h 66"/>
                <a:gd name="T44" fmla="*/ 12 w 64"/>
                <a:gd name="T45" fmla="*/ 14 h 66"/>
                <a:gd name="T46" fmla="*/ 12 w 64"/>
                <a:gd name="T47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  <a:moveTo>
                    <a:pt x="12" y="14"/>
                  </a:moveTo>
                  <a:lnTo>
                    <a:pt x="52" y="14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57150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44 h 66"/>
                <a:gd name="T4" fmla="*/ 52 w 64"/>
                <a:gd name="T5" fmla="*/ 46 h 66"/>
                <a:gd name="T6" fmla="*/ 52 w 64"/>
                <a:gd name="T7" fmla="*/ 52 h 66"/>
                <a:gd name="T8" fmla="*/ 14 w 64"/>
                <a:gd name="T9" fmla="*/ 52 h 66"/>
                <a:gd name="T10" fmla="*/ 14 w 64"/>
                <a:gd name="T11" fmla="*/ 14 h 66"/>
                <a:gd name="T12" fmla="*/ 52 w 64"/>
                <a:gd name="T13" fmla="*/ 14 h 66"/>
                <a:gd name="T14" fmla="*/ 52 w 64"/>
                <a:gd name="T15" fmla="*/ 20 h 66"/>
                <a:gd name="T16" fmla="*/ 64 w 64"/>
                <a:gd name="T17" fmla="*/ 22 h 66"/>
                <a:gd name="T18" fmla="*/ 64 w 64"/>
                <a:gd name="T19" fmla="*/ 8 h 66"/>
                <a:gd name="T20" fmla="*/ 64 w 64"/>
                <a:gd name="T21" fmla="*/ 8 h 66"/>
                <a:gd name="T22" fmla="*/ 62 w 64"/>
                <a:gd name="T23" fmla="*/ 2 h 66"/>
                <a:gd name="T24" fmla="*/ 58 w 64"/>
                <a:gd name="T25" fmla="*/ 0 h 66"/>
                <a:gd name="T26" fmla="*/ 8 w 64"/>
                <a:gd name="T27" fmla="*/ 0 h 66"/>
                <a:gd name="T28" fmla="*/ 8 w 64"/>
                <a:gd name="T29" fmla="*/ 0 h 66"/>
                <a:gd name="T30" fmla="*/ 2 w 64"/>
                <a:gd name="T31" fmla="*/ 2 h 66"/>
                <a:gd name="T32" fmla="*/ 0 w 64"/>
                <a:gd name="T33" fmla="*/ 8 h 66"/>
                <a:gd name="T34" fmla="*/ 0 w 64"/>
                <a:gd name="T35" fmla="*/ 60 h 66"/>
                <a:gd name="T36" fmla="*/ 0 w 64"/>
                <a:gd name="T37" fmla="*/ 60 h 66"/>
                <a:gd name="T38" fmla="*/ 2 w 64"/>
                <a:gd name="T39" fmla="*/ 64 h 66"/>
                <a:gd name="T40" fmla="*/ 8 w 64"/>
                <a:gd name="T41" fmla="*/ 66 h 66"/>
                <a:gd name="T42" fmla="*/ 58 w 64"/>
                <a:gd name="T43" fmla="*/ 66 h 66"/>
                <a:gd name="T44" fmla="*/ 58 w 64"/>
                <a:gd name="T45" fmla="*/ 66 h 66"/>
                <a:gd name="T46" fmla="*/ 62 w 64"/>
                <a:gd name="T47" fmla="*/ 64 h 66"/>
                <a:gd name="T48" fmla="*/ 64 w 64"/>
                <a:gd name="T49" fmla="*/ 60 h 66"/>
                <a:gd name="T50" fmla="*/ 64 w 64"/>
                <a:gd name="T5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44"/>
                  </a:lnTo>
                  <a:lnTo>
                    <a:pt x="52" y="46"/>
                  </a:lnTo>
                  <a:lnTo>
                    <a:pt x="52" y="52"/>
                  </a:lnTo>
                  <a:lnTo>
                    <a:pt x="14" y="52"/>
                  </a:lnTo>
                  <a:lnTo>
                    <a:pt x="14" y="14"/>
                  </a:lnTo>
                  <a:lnTo>
                    <a:pt x="52" y="14"/>
                  </a:lnTo>
                  <a:lnTo>
                    <a:pt x="52" y="20"/>
                  </a:lnTo>
                  <a:lnTo>
                    <a:pt x="64" y="2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8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196850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0 h 66"/>
                <a:gd name="T4" fmla="*/ 50 w 64"/>
                <a:gd name="T5" fmla="*/ 0 h 66"/>
                <a:gd name="T6" fmla="*/ 50 w 64"/>
                <a:gd name="T7" fmla="*/ 52 h 66"/>
                <a:gd name="T8" fmla="*/ 12 w 64"/>
                <a:gd name="T9" fmla="*/ 52 h 66"/>
                <a:gd name="T10" fmla="*/ 12 w 64"/>
                <a:gd name="T11" fmla="*/ 0 h 66"/>
                <a:gd name="T12" fmla="*/ 0 w 64"/>
                <a:gd name="T13" fmla="*/ 0 h 66"/>
                <a:gd name="T14" fmla="*/ 0 w 64"/>
                <a:gd name="T15" fmla="*/ 60 h 66"/>
                <a:gd name="T16" fmla="*/ 0 w 64"/>
                <a:gd name="T17" fmla="*/ 60 h 66"/>
                <a:gd name="T18" fmla="*/ 2 w 64"/>
                <a:gd name="T19" fmla="*/ 64 h 66"/>
                <a:gd name="T20" fmla="*/ 6 w 64"/>
                <a:gd name="T21" fmla="*/ 66 h 66"/>
                <a:gd name="T22" fmla="*/ 56 w 64"/>
                <a:gd name="T23" fmla="*/ 66 h 66"/>
                <a:gd name="T24" fmla="*/ 56 w 64"/>
                <a:gd name="T25" fmla="*/ 66 h 66"/>
                <a:gd name="T26" fmla="*/ 62 w 64"/>
                <a:gd name="T27" fmla="*/ 64 h 66"/>
                <a:gd name="T28" fmla="*/ 64 w 64"/>
                <a:gd name="T29" fmla="*/ 60 h 66"/>
                <a:gd name="T30" fmla="*/ 64 w 64"/>
                <a:gd name="T3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0"/>
                  </a:lnTo>
                  <a:lnTo>
                    <a:pt x="50" y="0"/>
                  </a:lnTo>
                  <a:lnTo>
                    <a:pt x="50" y="52"/>
                  </a:lnTo>
                  <a:lnTo>
                    <a:pt x="12" y="5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6" y="66"/>
                  </a:lnTo>
                  <a:lnTo>
                    <a:pt x="56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333375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34 h 66"/>
                <a:gd name="T4" fmla="*/ 64 w 64"/>
                <a:gd name="T5" fmla="*/ 34 h 66"/>
                <a:gd name="T6" fmla="*/ 62 w 64"/>
                <a:gd name="T7" fmla="*/ 28 h 66"/>
                <a:gd name="T8" fmla="*/ 58 w 64"/>
                <a:gd name="T9" fmla="*/ 26 h 66"/>
                <a:gd name="T10" fmla="*/ 12 w 64"/>
                <a:gd name="T11" fmla="*/ 26 h 66"/>
                <a:gd name="T12" fmla="*/ 12 w 64"/>
                <a:gd name="T13" fmla="*/ 14 h 66"/>
                <a:gd name="T14" fmla="*/ 52 w 64"/>
                <a:gd name="T15" fmla="*/ 14 h 66"/>
                <a:gd name="T16" fmla="*/ 52 w 64"/>
                <a:gd name="T17" fmla="*/ 20 h 66"/>
                <a:gd name="T18" fmla="*/ 64 w 64"/>
                <a:gd name="T19" fmla="*/ 22 h 66"/>
                <a:gd name="T20" fmla="*/ 64 w 64"/>
                <a:gd name="T21" fmla="*/ 8 h 66"/>
                <a:gd name="T22" fmla="*/ 64 w 64"/>
                <a:gd name="T23" fmla="*/ 8 h 66"/>
                <a:gd name="T24" fmla="*/ 62 w 64"/>
                <a:gd name="T25" fmla="*/ 2 h 66"/>
                <a:gd name="T26" fmla="*/ 58 w 64"/>
                <a:gd name="T27" fmla="*/ 0 h 66"/>
                <a:gd name="T28" fmla="*/ 6 w 64"/>
                <a:gd name="T29" fmla="*/ 0 h 66"/>
                <a:gd name="T30" fmla="*/ 6 w 64"/>
                <a:gd name="T31" fmla="*/ 0 h 66"/>
                <a:gd name="T32" fmla="*/ 2 w 64"/>
                <a:gd name="T33" fmla="*/ 2 h 66"/>
                <a:gd name="T34" fmla="*/ 0 w 64"/>
                <a:gd name="T35" fmla="*/ 8 h 66"/>
                <a:gd name="T36" fmla="*/ 0 w 64"/>
                <a:gd name="T37" fmla="*/ 32 h 66"/>
                <a:gd name="T38" fmla="*/ 0 w 64"/>
                <a:gd name="T39" fmla="*/ 32 h 66"/>
                <a:gd name="T40" fmla="*/ 2 w 64"/>
                <a:gd name="T41" fmla="*/ 38 h 66"/>
                <a:gd name="T42" fmla="*/ 6 w 64"/>
                <a:gd name="T43" fmla="*/ 40 h 66"/>
                <a:gd name="T44" fmla="*/ 52 w 64"/>
                <a:gd name="T45" fmla="*/ 40 h 66"/>
                <a:gd name="T46" fmla="*/ 52 w 64"/>
                <a:gd name="T47" fmla="*/ 52 h 66"/>
                <a:gd name="T48" fmla="*/ 12 w 64"/>
                <a:gd name="T49" fmla="*/ 52 h 66"/>
                <a:gd name="T50" fmla="*/ 12 w 64"/>
                <a:gd name="T51" fmla="*/ 46 h 66"/>
                <a:gd name="T52" fmla="*/ 0 w 64"/>
                <a:gd name="T53" fmla="*/ 44 h 66"/>
                <a:gd name="T54" fmla="*/ 0 w 64"/>
                <a:gd name="T55" fmla="*/ 60 h 66"/>
                <a:gd name="T56" fmla="*/ 0 w 64"/>
                <a:gd name="T57" fmla="*/ 60 h 66"/>
                <a:gd name="T58" fmla="*/ 2 w 64"/>
                <a:gd name="T59" fmla="*/ 64 h 66"/>
                <a:gd name="T60" fmla="*/ 6 w 64"/>
                <a:gd name="T61" fmla="*/ 66 h 66"/>
                <a:gd name="T62" fmla="*/ 58 w 64"/>
                <a:gd name="T63" fmla="*/ 66 h 66"/>
                <a:gd name="T64" fmla="*/ 58 w 64"/>
                <a:gd name="T65" fmla="*/ 66 h 66"/>
                <a:gd name="T66" fmla="*/ 62 w 64"/>
                <a:gd name="T67" fmla="*/ 64 h 66"/>
                <a:gd name="T68" fmla="*/ 64 w 64"/>
                <a:gd name="T69" fmla="*/ 60 h 66"/>
                <a:gd name="T70" fmla="*/ 64 w 64"/>
                <a:gd name="T7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34"/>
                  </a:lnTo>
                  <a:lnTo>
                    <a:pt x="64" y="34"/>
                  </a:lnTo>
                  <a:lnTo>
                    <a:pt x="62" y="28"/>
                  </a:lnTo>
                  <a:lnTo>
                    <a:pt x="58" y="26"/>
                  </a:lnTo>
                  <a:lnTo>
                    <a:pt x="12" y="26"/>
                  </a:lnTo>
                  <a:lnTo>
                    <a:pt x="12" y="14"/>
                  </a:lnTo>
                  <a:lnTo>
                    <a:pt x="52" y="14"/>
                  </a:lnTo>
                  <a:lnTo>
                    <a:pt x="52" y="20"/>
                  </a:lnTo>
                  <a:lnTo>
                    <a:pt x="64" y="2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8"/>
                  </a:lnTo>
                  <a:lnTo>
                    <a:pt x="6" y="40"/>
                  </a:lnTo>
                  <a:lnTo>
                    <a:pt x="52" y="40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46"/>
                  </a:lnTo>
                  <a:lnTo>
                    <a:pt x="0" y="44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 userDrawn="1"/>
          </p:nvSpPr>
          <p:spPr bwMode="auto">
            <a:xfrm>
              <a:off x="460375" y="3757613"/>
              <a:ext cx="44450" cy="44450"/>
            </a:xfrm>
            <a:custGeom>
              <a:avLst/>
              <a:gdLst>
                <a:gd name="T0" fmla="*/ 14 w 28"/>
                <a:gd name="T1" fmla="*/ 28 h 28"/>
                <a:gd name="T2" fmla="*/ 4 w 28"/>
                <a:gd name="T3" fmla="*/ 24 h 28"/>
                <a:gd name="T4" fmla="*/ 0 w 28"/>
                <a:gd name="T5" fmla="*/ 14 h 28"/>
                <a:gd name="T6" fmla="*/ 0 w 28"/>
                <a:gd name="T7" fmla="*/ 8 h 28"/>
                <a:gd name="T8" fmla="*/ 8 w 28"/>
                <a:gd name="T9" fmla="*/ 0 h 28"/>
                <a:gd name="T10" fmla="*/ 14 w 28"/>
                <a:gd name="T11" fmla="*/ 0 h 28"/>
                <a:gd name="T12" fmla="*/ 24 w 28"/>
                <a:gd name="T13" fmla="*/ 4 h 28"/>
                <a:gd name="T14" fmla="*/ 28 w 28"/>
                <a:gd name="T15" fmla="*/ 14 h 28"/>
                <a:gd name="T16" fmla="*/ 26 w 28"/>
                <a:gd name="T17" fmla="*/ 18 h 28"/>
                <a:gd name="T18" fmla="*/ 18 w 28"/>
                <a:gd name="T19" fmla="*/ 26 h 28"/>
                <a:gd name="T20" fmla="*/ 14 w 28"/>
                <a:gd name="T21" fmla="*/ 28 h 28"/>
                <a:gd name="T22" fmla="*/ 14 w 28"/>
                <a:gd name="T23" fmla="*/ 0 h 28"/>
                <a:gd name="T24" fmla="*/ 4 w 28"/>
                <a:gd name="T25" fmla="*/ 4 h 28"/>
                <a:gd name="T26" fmla="*/ 0 w 28"/>
                <a:gd name="T27" fmla="*/ 14 h 28"/>
                <a:gd name="T28" fmla="*/ 2 w 28"/>
                <a:gd name="T29" fmla="*/ 18 h 28"/>
                <a:gd name="T30" fmla="*/ 8 w 28"/>
                <a:gd name="T31" fmla="*/ 24 h 28"/>
                <a:gd name="T32" fmla="*/ 14 w 28"/>
                <a:gd name="T33" fmla="*/ 26 h 28"/>
                <a:gd name="T34" fmla="*/ 22 w 28"/>
                <a:gd name="T35" fmla="*/ 22 h 28"/>
                <a:gd name="T36" fmla="*/ 26 w 28"/>
                <a:gd name="T37" fmla="*/ 14 h 28"/>
                <a:gd name="T38" fmla="*/ 24 w 28"/>
                <a:gd name="T39" fmla="*/ 8 h 28"/>
                <a:gd name="T40" fmla="*/ 18 w 28"/>
                <a:gd name="T41" fmla="*/ 2 h 28"/>
                <a:gd name="T42" fmla="*/ 14 w 28"/>
                <a:gd name="T43" fmla="*/ 0 h 28"/>
                <a:gd name="T44" fmla="*/ 14 w 28"/>
                <a:gd name="T45" fmla="*/ 14 h 28"/>
                <a:gd name="T46" fmla="*/ 10 w 28"/>
                <a:gd name="T47" fmla="*/ 22 h 28"/>
                <a:gd name="T48" fmla="*/ 8 w 28"/>
                <a:gd name="T49" fmla="*/ 4 h 28"/>
                <a:gd name="T50" fmla="*/ 14 w 28"/>
                <a:gd name="T51" fmla="*/ 4 h 28"/>
                <a:gd name="T52" fmla="*/ 18 w 28"/>
                <a:gd name="T53" fmla="*/ 10 h 28"/>
                <a:gd name="T54" fmla="*/ 18 w 28"/>
                <a:gd name="T55" fmla="*/ 12 h 28"/>
                <a:gd name="T56" fmla="*/ 18 w 28"/>
                <a:gd name="T57" fmla="*/ 22 h 28"/>
                <a:gd name="T58" fmla="*/ 10 w 28"/>
                <a:gd name="T59" fmla="*/ 12 h 28"/>
                <a:gd name="T60" fmla="*/ 14 w 28"/>
                <a:gd name="T61" fmla="*/ 12 h 28"/>
                <a:gd name="T62" fmla="*/ 16 w 28"/>
                <a:gd name="T63" fmla="*/ 10 h 28"/>
                <a:gd name="T64" fmla="*/ 16 w 28"/>
                <a:gd name="T65" fmla="*/ 8 h 28"/>
                <a:gd name="T66" fmla="*/ 10 w 28"/>
                <a:gd name="T6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lnTo>
                    <a:pt x="14" y="28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18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14" y="28"/>
                  </a:lnTo>
                  <a:lnTo>
                    <a:pt x="14" y="28"/>
                  </a:lnTo>
                  <a:close/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8" y="24"/>
                  </a:lnTo>
                  <a:lnTo>
                    <a:pt x="22" y="22"/>
                  </a:lnTo>
                  <a:lnTo>
                    <a:pt x="24" y="18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4" y="0"/>
                  </a:lnTo>
                  <a:close/>
                  <a:moveTo>
                    <a:pt x="16" y="22"/>
                  </a:moveTo>
                  <a:lnTo>
                    <a:pt x="14" y="14"/>
                  </a:lnTo>
                  <a:lnTo>
                    <a:pt x="10" y="14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8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8" y="6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8" y="22"/>
                  </a:lnTo>
                  <a:lnTo>
                    <a:pt x="16" y="22"/>
                  </a:lnTo>
                  <a:close/>
                  <a:moveTo>
                    <a:pt x="10" y="12"/>
                  </a:moveTo>
                  <a:lnTo>
                    <a:pt x="14" y="12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614237"/>
            <a:ext cx="10579608" cy="1645920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260158"/>
            <a:ext cx="4270248" cy="861862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016508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"/>
            <a:ext cx="12191996" cy="68579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048005" y="1"/>
            <a:ext cx="1799697" cy="151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048005" y="766395"/>
            <a:ext cx="1930326" cy="467406"/>
            <a:chOff x="-504825" y="3757613"/>
            <a:chExt cx="1009650" cy="244475"/>
          </a:xfrm>
          <a:solidFill>
            <a:schemeClr val="bg1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-504825" y="3808413"/>
              <a:ext cx="193675" cy="193675"/>
            </a:xfrm>
            <a:custGeom>
              <a:avLst/>
              <a:gdLst>
                <a:gd name="T0" fmla="*/ 0 w 122"/>
                <a:gd name="T1" fmla="*/ 122 h 122"/>
                <a:gd name="T2" fmla="*/ 0 w 122"/>
                <a:gd name="T3" fmla="*/ 0 h 122"/>
                <a:gd name="T4" fmla="*/ 30 w 122"/>
                <a:gd name="T5" fmla="*/ 0 h 122"/>
                <a:gd name="T6" fmla="*/ 30 w 122"/>
                <a:gd name="T7" fmla="*/ 92 h 122"/>
                <a:gd name="T8" fmla="*/ 122 w 122"/>
                <a:gd name="T9" fmla="*/ 92 h 122"/>
                <a:gd name="T10" fmla="*/ 122 w 122"/>
                <a:gd name="T11" fmla="*/ 122 h 122"/>
                <a:gd name="T12" fmla="*/ 0 w 122"/>
                <a:gd name="T13" fmla="*/ 122 h 122"/>
                <a:gd name="T14" fmla="*/ 0 w 122"/>
                <a:gd name="T1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2">
                  <a:moveTo>
                    <a:pt x="0" y="12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92"/>
                  </a:lnTo>
                  <a:lnTo>
                    <a:pt x="122" y="92"/>
                  </a:lnTo>
                  <a:lnTo>
                    <a:pt x="122" y="122"/>
                  </a:lnTo>
                  <a:lnTo>
                    <a:pt x="0" y="122"/>
                  </a:lnTo>
                  <a:lnTo>
                    <a:pt x="0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-457200" y="3763963"/>
              <a:ext cx="193675" cy="190500"/>
            </a:xfrm>
            <a:custGeom>
              <a:avLst/>
              <a:gdLst>
                <a:gd name="T0" fmla="*/ 0 w 122"/>
                <a:gd name="T1" fmla="*/ 28 h 120"/>
                <a:gd name="T2" fmla="*/ 0 w 122"/>
                <a:gd name="T3" fmla="*/ 0 h 120"/>
                <a:gd name="T4" fmla="*/ 122 w 122"/>
                <a:gd name="T5" fmla="*/ 0 h 120"/>
                <a:gd name="T6" fmla="*/ 122 w 122"/>
                <a:gd name="T7" fmla="*/ 120 h 120"/>
                <a:gd name="T8" fmla="*/ 92 w 122"/>
                <a:gd name="T9" fmla="*/ 120 h 120"/>
                <a:gd name="T10" fmla="*/ 92 w 122"/>
                <a:gd name="T11" fmla="*/ 28 h 120"/>
                <a:gd name="T12" fmla="*/ 0 w 122"/>
                <a:gd name="T13" fmla="*/ 28 h 120"/>
                <a:gd name="T14" fmla="*/ 0 w 122"/>
                <a:gd name="T15" fmla="*/ 2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0">
                  <a:moveTo>
                    <a:pt x="0" y="28"/>
                  </a:moveTo>
                  <a:lnTo>
                    <a:pt x="0" y="0"/>
                  </a:lnTo>
                  <a:lnTo>
                    <a:pt x="122" y="0"/>
                  </a:lnTo>
                  <a:lnTo>
                    <a:pt x="122" y="120"/>
                  </a:lnTo>
                  <a:lnTo>
                    <a:pt x="92" y="120"/>
                  </a:lnTo>
                  <a:lnTo>
                    <a:pt x="92" y="28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-209550" y="3763963"/>
              <a:ext cx="111125" cy="101600"/>
            </a:xfrm>
            <a:custGeom>
              <a:avLst/>
              <a:gdLst>
                <a:gd name="T0" fmla="*/ 70 w 70"/>
                <a:gd name="T1" fmla="*/ 64 h 64"/>
                <a:gd name="T2" fmla="*/ 70 w 70"/>
                <a:gd name="T3" fmla="*/ 0 h 64"/>
                <a:gd name="T4" fmla="*/ 58 w 70"/>
                <a:gd name="T5" fmla="*/ 0 h 64"/>
                <a:gd name="T6" fmla="*/ 36 w 70"/>
                <a:gd name="T7" fmla="*/ 32 h 64"/>
                <a:gd name="T8" fmla="*/ 14 w 70"/>
                <a:gd name="T9" fmla="*/ 0 h 64"/>
                <a:gd name="T10" fmla="*/ 0 w 70"/>
                <a:gd name="T11" fmla="*/ 0 h 64"/>
                <a:gd name="T12" fmla="*/ 0 w 70"/>
                <a:gd name="T13" fmla="*/ 64 h 64"/>
                <a:gd name="T14" fmla="*/ 14 w 70"/>
                <a:gd name="T15" fmla="*/ 64 h 64"/>
                <a:gd name="T16" fmla="*/ 14 w 70"/>
                <a:gd name="T17" fmla="*/ 22 h 64"/>
                <a:gd name="T18" fmla="*/ 32 w 70"/>
                <a:gd name="T19" fmla="*/ 48 h 64"/>
                <a:gd name="T20" fmla="*/ 40 w 70"/>
                <a:gd name="T21" fmla="*/ 48 h 64"/>
                <a:gd name="T22" fmla="*/ 58 w 70"/>
                <a:gd name="T23" fmla="*/ 22 h 64"/>
                <a:gd name="T24" fmla="*/ 58 w 70"/>
                <a:gd name="T25" fmla="*/ 64 h 64"/>
                <a:gd name="T26" fmla="*/ 70 w 70"/>
                <a:gd name="T27" fmla="*/ 64 h 64"/>
                <a:gd name="T28" fmla="*/ 70 w 70"/>
                <a:gd name="T2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4">
                  <a:moveTo>
                    <a:pt x="70" y="64"/>
                  </a:moveTo>
                  <a:lnTo>
                    <a:pt x="70" y="0"/>
                  </a:lnTo>
                  <a:lnTo>
                    <a:pt x="58" y="0"/>
                  </a:lnTo>
                  <a:lnTo>
                    <a:pt x="36" y="32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4" y="64"/>
                  </a:lnTo>
                  <a:lnTo>
                    <a:pt x="14" y="22"/>
                  </a:lnTo>
                  <a:lnTo>
                    <a:pt x="32" y="48"/>
                  </a:lnTo>
                  <a:lnTo>
                    <a:pt x="40" y="48"/>
                  </a:lnTo>
                  <a:lnTo>
                    <a:pt x="58" y="22"/>
                  </a:lnTo>
                  <a:lnTo>
                    <a:pt x="58" y="64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-44450" y="3763963"/>
              <a:ext cx="19050" cy="101600"/>
            </a:xfrm>
            <a:custGeom>
              <a:avLst/>
              <a:gdLst>
                <a:gd name="T0" fmla="*/ 0 w 12"/>
                <a:gd name="T1" fmla="*/ 64 h 64"/>
                <a:gd name="T2" fmla="*/ 12 w 12"/>
                <a:gd name="T3" fmla="*/ 64 h 64"/>
                <a:gd name="T4" fmla="*/ 12 w 12"/>
                <a:gd name="T5" fmla="*/ 0 h 64"/>
                <a:gd name="T6" fmla="*/ 0 w 12"/>
                <a:gd name="T7" fmla="*/ 0 h 64"/>
                <a:gd name="T8" fmla="*/ 0 w 12"/>
                <a:gd name="T9" fmla="*/ 64 h 64"/>
                <a:gd name="T10" fmla="*/ 0 w 12"/>
                <a:gd name="T1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64">
                  <a:moveTo>
                    <a:pt x="0" y="64"/>
                  </a:moveTo>
                  <a:lnTo>
                    <a:pt x="12" y="64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28575" y="3763963"/>
              <a:ext cx="98425" cy="101600"/>
            </a:xfrm>
            <a:custGeom>
              <a:avLst/>
              <a:gdLst>
                <a:gd name="T0" fmla="*/ 62 w 62"/>
                <a:gd name="T1" fmla="*/ 58 h 64"/>
                <a:gd name="T2" fmla="*/ 62 w 62"/>
                <a:gd name="T3" fmla="*/ 44 h 64"/>
                <a:gd name="T4" fmla="*/ 50 w 62"/>
                <a:gd name="T5" fmla="*/ 44 h 64"/>
                <a:gd name="T6" fmla="*/ 50 w 62"/>
                <a:gd name="T7" fmla="*/ 52 h 64"/>
                <a:gd name="T8" fmla="*/ 12 w 62"/>
                <a:gd name="T9" fmla="*/ 52 h 64"/>
                <a:gd name="T10" fmla="*/ 12 w 62"/>
                <a:gd name="T11" fmla="*/ 12 h 64"/>
                <a:gd name="T12" fmla="*/ 50 w 62"/>
                <a:gd name="T13" fmla="*/ 12 h 64"/>
                <a:gd name="T14" fmla="*/ 50 w 62"/>
                <a:gd name="T15" fmla="*/ 18 h 64"/>
                <a:gd name="T16" fmla="*/ 62 w 62"/>
                <a:gd name="T17" fmla="*/ 20 h 64"/>
                <a:gd name="T18" fmla="*/ 62 w 62"/>
                <a:gd name="T19" fmla="*/ 6 h 64"/>
                <a:gd name="T20" fmla="*/ 62 w 62"/>
                <a:gd name="T21" fmla="*/ 6 h 64"/>
                <a:gd name="T22" fmla="*/ 62 w 62"/>
                <a:gd name="T23" fmla="*/ 0 h 64"/>
                <a:gd name="T24" fmla="*/ 56 w 62"/>
                <a:gd name="T25" fmla="*/ 0 h 64"/>
                <a:gd name="T26" fmla="*/ 6 w 62"/>
                <a:gd name="T27" fmla="*/ 0 h 64"/>
                <a:gd name="T28" fmla="*/ 6 w 62"/>
                <a:gd name="T29" fmla="*/ 0 h 64"/>
                <a:gd name="T30" fmla="*/ 0 w 62"/>
                <a:gd name="T31" fmla="*/ 0 h 64"/>
                <a:gd name="T32" fmla="*/ 0 w 62"/>
                <a:gd name="T33" fmla="*/ 6 h 64"/>
                <a:gd name="T34" fmla="*/ 0 w 62"/>
                <a:gd name="T35" fmla="*/ 58 h 64"/>
                <a:gd name="T36" fmla="*/ 0 w 62"/>
                <a:gd name="T37" fmla="*/ 58 h 64"/>
                <a:gd name="T38" fmla="*/ 0 w 62"/>
                <a:gd name="T39" fmla="*/ 62 h 64"/>
                <a:gd name="T40" fmla="*/ 6 w 62"/>
                <a:gd name="T41" fmla="*/ 64 h 64"/>
                <a:gd name="T42" fmla="*/ 56 w 62"/>
                <a:gd name="T43" fmla="*/ 64 h 64"/>
                <a:gd name="T44" fmla="*/ 56 w 62"/>
                <a:gd name="T45" fmla="*/ 64 h 64"/>
                <a:gd name="T46" fmla="*/ 62 w 62"/>
                <a:gd name="T47" fmla="*/ 62 h 64"/>
                <a:gd name="T48" fmla="*/ 62 w 62"/>
                <a:gd name="T49" fmla="*/ 58 h 64"/>
                <a:gd name="T50" fmla="*/ 62 w 62"/>
                <a:gd name="T51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64">
                  <a:moveTo>
                    <a:pt x="62" y="58"/>
                  </a:moveTo>
                  <a:lnTo>
                    <a:pt x="62" y="44"/>
                  </a:lnTo>
                  <a:lnTo>
                    <a:pt x="50" y="44"/>
                  </a:lnTo>
                  <a:lnTo>
                    <a:pt x="50" y="52"/>
                  </a:lnTo>
                  <a:lnTo>
                    <a:pt x="12" y="52"/>
                  </a:lnTo>
                  <a:lnTo>
                    <a:pt x="12" y="12"/>
                  </a:lnTo>
                  <a:lnTo>
                    <a:pt x="50" y="12"/>
                  </a:lnTo>
                  <a:lnTo>
                    <a:pt x="50" y="18"/>
                  </a:lnTo>
                  <a:lnTo>
                    <a:pt x="62" y="20"/>
                  </a:lnTo>
                  <a:lnTo>
                    <a:pt x="62" y="6"/>
                  </a:lnTo>
                  <a:lnTo>
                    <a:pt x="62" y="6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6" y="64"/>
                  </a:lnTo>
                  <a:lnTo>
                    <a:pt x="56" y="64"/>
                  </a:lnTo>
                  <a:lnTo>
                    <a:pt x="56" y="64"/>
                  </a:lnTo>
                  <a:lnTo>
                    <a:pt x="62" y="62"/>
                  </a:lnTo>
                  <a:lnTo>
                    <a:pt x="62" y="58"/>
                  </a:lnTo>
                  <a:lnTo>
                    <a:pt x="6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180975" y="3763963"/>
              <a:ext cx="101600" cy="101600"/>
            </a:xfrm>
            <a:custGeom>
              <a:avLst/>
              <a:gdLst>
                <a:gd name="T0" fmla="*/ 64 w 64"/>
                <a:gd name="T1" fmla="*/ 64 h 64"/>
                <a:gd name="T2" fmla="*/ 44 w 64"/>
                <a:gd name="T3" fmla="*/ 38 h 64"/>
                <a:gd name="T4" fmla="*/ 58 w 64"/>
                <a:gd name="T5" fmla="*/ 38 h 64"/>
                <a:gd name="T6" fmla="*/ 58 w 64"/>
                <a:gd name="T7" fmla="*/ 38 h 64"/>
                <a:gd name="T8" fmla="*/ 62 w 64"/>
                <a:gd name="T9" fmla="*/ 36 h 64"/>
                <a:gd name="T10" fmla="*/ 64 w 64"/>
                <a:gd name="T11" fmla="*/ 32 h 64"/>
                <a:gd name="T12" fmla="*/ 64 w 64"/>
                <a:gd name="T13" fmla="*/ 6 h 64"/>
                <a:gd name="T14" fmla="*/ 64 w 64"/>
                <a:gd name="T15" fmla="*/ 6 h 64"/>
                <a:gd name="T16" fmla="*/ 62 w 64"/>
                <a:gd name="T17" fmla="*/ 0 h 64"/>
                <a:gd name="T18" fmla="*/ 58 w 64"/>
                <a:gd name="T19" fmla="*/ 0 h 64"/>
                <a:gd name="T20" fmla="*/ 0 w 64"/>
                <a:gd name="T21" fmla="*/ 0 h 64"/>
                <a:gd name="T22" fmla="*/ 0 w 64"/>
                <a:gd name="T23" fmla="*/ 64 h 64"/>
                <a:gd name="T24" fmla="*/ 12 w 64"/>
                <a:gd name="T25" fmla="*/ 64 h 64"/>
                <a:gd name="T26" fmla="*/ 12 w 64"/>
                <a:gd name="T27" fmla="*/ 38 h 64"/>
                <a:gd name="T28" fmla="*/ 28 w 64"/>
                <a:gd name="T29" fmla="*/ 38 h 64"/>
                <a:gd name="T30" fmla="*/ 48 w 64"/>
                <a:gd name="T31" fmla="*/ 64 h 64"/>
                <a:gd name="T32" fmla="*/ 64 w 64"/>
                <a:gd name="T33" fmla="*/ 64 h 64"/>
                <a:gd name="T34" fmla="*/ 64 w 64"/>
                <a:gd name="T35" fmla="*/ 64 h 64"/>
                <a:gd name="T36" fmla="*/ 12 w 64"/>
                <a:gd name="T37" fmla="*/ 12 h 64"/>
                <a:gd name="T38" fmla="*/ 50 w 64"/>
                <a:gd name="T39" fmla="*/ 12 h 64"/>
                <a:gd name="T40" fmla="*/ 50 w 64"/>
                <a:gd name="T41" fmla="*/ 26 h 64"/>
                <a:gd name="T42" fmla="*/ 12 w 64"/>
                <a:gd name="T43" fmla="*/ 26 h 64"/>
                <a:gd name="T44" fmla="*/ 12 w 64"/>
                <a:gd name="T45" fmla="*/ 12 h 64"/>
                <a:gd name="T46" fmla="*/ 12 w 64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64" y="64"/>
                  </a:moveTo>
                  <a:lnTo>
                    <a:pt x="44" y="38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62" y="36"/>
                  </a:lnTo>
                  <a:lnTo>
                    <a:pt x="64" y="32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2" y="64"/>
                  </a:lnTo>
                  <a:lnTo>
                    <a:pt x="12" y="38"/>
                  </a:lnTo>
                  <a:lnTo>
                    <a:pt x="28" y="38"/>
                  </a:lnTo>
                  <a:lnTo>
                    <a:pt x="48" y="64"/>
                  </a:lnTo>
                  <a:lnTo>
                    <a:pt x="64" y="64"/>
                  </a:lnTo>
                  <a:lnTo>
                    <a:pt x="64" y="64"/>
                  </a:lnTo>
                  <a:close/>
                  <a:moveTo>
                    <a:pt x="12" y="12"/>
                  </a:moveTo>
                  <a:lnTo>
                    <a:pt x="50" y="12"/>
                  </a:lnTo>
                  <a:lnTo>
                    <a:pt x="50" y="26"/>
                  </a:lnTo>
                  <a:lnTo>
                    <a:pt x="12" y="26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333375" y="3763963"/>
              <a:ext cx="101600" cy="101600"/>
            </a:xfrm>
            <a:custGeom>
              <a:avLst/>
              <a:gdLst>
                <a:gd name="T0" fmla="*/ 64 w 64"/>
                <a:gd name="T1" fmla="*/ 58 h 64"/>
                <a:gd name="T2" fmla="*/ 64 w 64"/>
                <a:gd name="T3" fmla="*/ 6 h 64"/>
                <a:gd name="T4" fmla="*/ 64 w 64"/>
                <a:gd name="T5" fmla="*/ 6 h 64"/>
                <a:gd name="T6" fmla="*/ 62 w 64"/>
                <a:gd name="T7" fmla="*/ 0 h 64"/>
                <a:gd name="T8" fmla="*/ 58 w 64"/>
                <a:gd name="T9" fmla="*/ 0 h 64"/>
                <a:gd name="T10" fmla="*/ 6 w 64"/>
                <a:gd name="T11" fmla="*/ 0 h 64"/>
                <a:gd name="T12" fmla="*/ 6 w 64"/>
                <a:gd name="T13" fmla="*/ 0 h 64"/>
                <a:gd name="T14" fmla="*/ 2 w 64"/>
                <a:gd name="T15" fmla="*/ 0 h 64"/>
                <a:gd name="T16" fmla="*/ 0 w 64"/>
                <a:gd name="T17" fmla="*/ 6 h 64"/>
                <a:gd name="T18" fmla="*/ 0 w 64"/>
                <a:gd name="T19" fmla="*/ 58 h 64"/>
                <a:gd name="T20" fmla="*/ 0 w 64"/>
                <a:gd name="T21" fmla="*/ 58 h 64"/>
                <a:gd name="T22" fmla="*/ 2 w 64"/>
                <a:gd name="T23" fmla="*/ 62 h 64"/>
                <a:gd name="T24" fmla="*/ 6 w 64"/>
                <a:gd name="T25" fmla="*/ 64 h 64"/>
                <a:gd name="T26" fmla="*/ 58 w 64"/>
                <a:gd name="T27" fmla="*/ 64 h 64"/>
                <a:gd name="T28" fmla="*/ 58 w 64"/>
                <a:gd name="T29" fmla="*/ 64 h 64"/>
                <a:gd name="T30" fmla="*/ 62 w 64"/>
                <a:gd name="T31" fmla="*/ 62 h 64"/>
                <a:gd name="T32" fmla="*/ 64 w 64"/>
                <a:gd name="T33" fmla="*/ 58 h 64"/>
                <a:gd name="T34" fmla="*/ 64 w 64"/>
                <a:gd name="T35" fmla="*/ 58 h 64"/>
                <a:gd name="T36" fmla="*/ 12 w 64"/>
                <a:gd name="T37" fmla="*/ 12 h 64"/>
                <a:gd name="T38" fmla="*/ 52 w 64"/>
                <a:gd name="T39" fmla="*/ 12 h 64"/>
                <a:gd name="T40" fmla="*/ 52 w 64"/>
                <a:gd name="T41" fmla="*/ 52 h 64"/>
                <a:gd name="T42" fmla="*/ 12 w 64"/>
                <a:gd name="T43" fmla="*/ 52 h 64"/>
                <a:gd name="T44" fmla="*/ 12 w 64"/>
                <a:gd name="T45" fmla="*/ 12 h 64"/>
                <a:gd name="T46" fmla="*/ 12 w 64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64" y="58"/>
                  </a:moveTo>
                  <a:lnTo>
                    <a:pt x="64" y="6"/>
                  </a:lnTo>
                  <a:lnTo>
                    <a:pt x="64" y="6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62"/>
                  </a:lnTo>
                  <a:lnTo>
                    <a:pt x="6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62" y="62"/>
                  </a:lnTo>
                  <a:lnTo>
                    <a:pt x="64" y="58"/>
                  </a:lnTo>
                  <a:lnTo>
                    <a:pt x="64" y="58"/>
                  </a:lnTo>
                  <a:close/>
                  <a:moveTo>
                    <a:pt x="12" y="12"/>
                  </a:moveTo>
                  <a:lnTo>
                    <a:pt x="52" y="12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-209550" y="3897313"/>
              <a:ext cx="101600" cy="104775"/>
            </a:xfrm>
            <a:custGeom>
              <a:avLst/>
              <a:gdLst>
                <a:gd name="T0" fmla="*/ 64 w 64"/>
                <a:gd name="T1" fmla="*/ 14 h 66"/>
                <a:gd name="T2" fmla="*/ 64 w 64"/>
                <a:gd name="T3" fmla="*/ 0 h 66"/>
                <a:gd name="T4" fmla="*/ 0 w 64"/>
                <a:gd name="T5" fmla="*/ 0 h 66"/>
                <a:gd name="T6" fmla="*/ 0 w 64"/>
                <a:gd name="T7" fmla="*/ 66 h 66"/>
                <a:gd name="T8" fmla="*/ 14 w 64"/>
                <a:gd name="T9" fmla="*/ 66 h 66"/>
                <a:gd name="T10" fmla="*/ 14 w 64"/>
                <a:gd name="T11" fmla="*/ 40 h 66"/>
                <a:gd name="T12" fmla="*/ 52 w 64"/>
                <a:gd name="T13" fmla="*/ 40 h 66"/>
                <a:gd name="T14" fmla="*/ 52 w 64"/>
                <a:gd name="T15" fmla="*/ 26 h 66"/>
                <a:gd name="T16" fmla="*/ 14 w 64"/>
                <a:gd name="T17" fmla="*/ 26 h 66"/>
                <a:gd name="T18" fmla="*/ 14 w 64"/>
                <a:gd name="T19" fmla="*/ 14 h 66"/>
                <a:gd name="T20" fmla="*/ 64 w 64"/>
                <a:gd name="T21" fmla="*/ 14 h 66"/>
                <a:gd name="T22" fmla="*/ 64 w 64"/>
                <a:gd name="T23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66">
                  <a:moveTo>
                    <a:pt x="64" y="14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40"/>
                  </a:lnTo>
                  <a:lnTo>
                    <a:pt x="52" y="40"/>
                  </a:lnTo>
                  <a:lnTo>
                    <a:pt x="52" y="26"/>
                  </a:lnTo>
                  <a:lnTo>
                    <a:pt x="14" y="26"/>
                  </a:lnTo>
                  <a:lnTo>
                    <a:pt x="14" y="14"/>
                  </a:lnTo>
                  <a:lnTo>
                    <a:pt x="64" y="14"/>
                  </a:lnTo>
                  <a:lnTo>
                    <a:pt x="6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-79375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8 h 66"/>
                <a:gd name="T4" fmla="*/ 64 w 64"/>
                <a:gd name="T5" fmla="*/ 8 h 66"/>
                <a:gd name="T6" fmla="*/ 62 w 64"/>
                <a:gd name="T7" fmla="*/ 2 h 66"/>
                <a:gd name="T8" fmla="*/ 58 w 64"/>
                <a:gd name="T9" fmla="*/ 0 h 66"/>
                <a:gd name="T10" fmla="*/ 6 w 64"/>
                <a:gd name="T11" fmla="*/ 0 h 66"/>
                <a:gd name="T12" fmla="*/ 6 w 64"/>
                <a:gd name="T13" fmla="*/ 0 h 66"/>
                <a:gd name="T14" fmla="*/ 2 w 64"/>
                <a:gd name="T15" fmla="*/ 2 h 66"/>
                <a:gd name="T16" fmla="*/ 0 w 64"/>
                <a:gd name="T17" fmla="*/ 8 h 66"/>
                <a:gd name="T18" fmla="*/ 0 w 64"/>
                <a:gd name="T19" fmla="*/ 60 h 66"/>
                <a:gd name="T20" fmla="*/ 0 w 64"/>
                <a:gd name="T21" fmla="*/ 60 h 66"/>
                <a:gd name="T22" fmla="*/ 2 w 64"/>
                <a:gd name="T23" fmla="*/ 64 h 66"/>
                <a:gd name="T24" fmla="*/ 6 w 64"/>
                <a:gd name="T25" fmla="*/ 66 h 66"/>
                <a:gd name="T26" fmla="*/ 58 w 64"/>
                <a:gd name="T27" fmla="*/ 66 h 66"/>
                <a:gd name="T28" fmla="*/ 58 w 64"/>
                <a:gd name="T29" fmla="*/ 66 h 66"/>
                <a:gd name="T30" fmla="*/ 62 w 64"/>
                <a:gd name="T31" fmla="*/ 64 h 66"/>
                <a:gd name="T32" fmla="*/ 64 w 64"/>
                <a:gd name="T33" fmla="*/ 60 h 66"/>
                <a:gd name="T34" fmla="*/ 64 w 64"/>
                <a:gd name="T35" fmla="*/ 60 h 66"/>
                <a:gd name="T36" fmla="*/ 12 w 64"/>
                <a:gd name="T37" fmla="*/ 14 h 66"/>
                <a:gd name="T38" fmla="*/ 52 w 64"/>
                <a:gd name="T39" fmla="*/ 14 h 66"/>
                <a:gd name="T40" fmla="*/ 52 w 64"/>
                <a:gd name="T41" fmla="*/ 52 h 66"/>
                <a:gd name="T42" fmla="*/ 12 w 64"/>
                <a:gd name="T43" fmla="*/ 52 h 66"/>
                <a:gd name="T44" fmla="*/ 12 w 64"/>
                <a:gd name="T45" fmla="*/ 14 h 66"/>
                <a:gd name="T46" fmla="*/ 12 w 64"/>
                <a:gd name="T47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  <a:moveTo>
                    <a:pt x="12" y="14"/>
                  </a:moveTo>
                  <a:lnTo>
                    <a:pt x="52" y="14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57150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44 h 66"/>
                <a:gd name="T4" fmla="*/ 52 w 64"/>
                <a:gd name="T5" fmla="*/ 46 h 66"/>
                <a:gd name="T6" fmla="*/ 52 w 64"/>
                <a:gd name="T7" fmla="*/ 52 h 66"/>
                <a:gd name="T8" fmla="*/ 14 w 64"/>
                <a:gd name="T9" fmla="*/ 52 h 66"/>
                <a:gd name="T10" fmla="*/ 14 w 64"/>
                <a:gd name="T11" fmla="*/ 14 h 66"/>
                <a:gd name="T12" fmla="*/ 52 w 64"/>
                <a:gd name="T13" fmla="*/ 14 h 66"/>
                <a:gd name="T14" fmla="*/ 52 w 64"/>
                <a:gd name="T15" fmla="*/ 20 h 66"/>
                <a:gd name="T16" fmla="*/ 64 w 64"/>
                <a:gd name="T17" fmla="*/ 22 h 66"/>
                <a:gd name="T18" fmla="*/ 64 w 64"/>
                <a:gd name="T19" fmla="*/ 8 h 66"/>
                <a:gd name="T20" fmla="*/ 64 w 64"/>
                <a:gd name="T21" fmla="*/ 8 h 66"/>
                <a:gd name="T22" fmla="*/ 62 w 64"/>
                <a:gd name="T23" fmla="*/ 2 h 66"/>
                <a:gd name="T24" fmla="*/ 58 w 64"/>
                <a:gd name="T25" fmla="*/ 0 h 66"/>
                <a:gd name="T26" fmla="*/ 8 w 64"/>
                <a:gd name="T27" fmla="*/ 0 h 66"/>
                <a:gd name="T28" fmla="*/ 8 w 64"/>
                <a:gd name="T29" fmla="*/ 0 h 66"/>
                <a:gd name="T30" fmla="*/ 2 w 64"/>
                <a:gd name="T31" fmla="*/ 2 h 66"/>
                <a:gd name="T32" fmla="*/ 0 w 64"/>
                <a:gd name="T33" fmla="*/ 8 h 66"/>
                <a:gd name="T34" fmla="*/ 0 w 64"/>
                <a:gd name="T35" fmla="*/ 60 h 66"/>
                <a:gd name="T36" fmla="*/ 0 w 64"/>
                <a:gd name="T37" fmla="*/ 60 h 66"/>
                <a:gd name="T38" fmla="*/ 2 w 64"/>
                <a:gd name="T39" fmla="*/ 64 h 66"/>
                <a:gd name="T40" fmla="*/ 8 w 64"/>
                <a:gd name="T41" fmla="*/ 66 h 66"/>
                <a:gd name="T42" fmla="*/ 58 w 64"/>
                <a:gd name="T43" fmla="*/ 66 h 66"/>
                <a:gd name="T44" fmla="*/ 58 w 64"/>
                <a:gd name="T45" fmla="*/ 66 h 66"/>
                <a:gd name="T46" fmla="*/ 62 w 64"/>
                <a:gd name="T47" fmla="*/ 64 h 66"/>
                <a:gd name="T48" fmla="*/ 64 w 64"/>
                <a:gd name="T49" fmla="*/ 60 h 66"/>
                <a:gd name="T50" fmla="*/ 64 w 64"/>
                <a:gd name="T5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44"/>
                  </a:lnTo>
                  <a:lnTo>
                    <a:pt x="52" y="46"/>
                  </a:lnTo>
                  <a:lnTo>
                    <a:pt x="52" y="52"/>
                  </a:lnTo>
                  <a:lnTo>
                    <a:pt x="14" y="52"/>
                  </a:lnTo>
                  <a:lnTo>
                    <a:pt x="14" y="14"/>
                  </a:lnTo>
                  <a:lnTo>
                    <a:pt x="52" y="14"/>
                  </a:lnTo>
                  <a:lnTo>
                    <a:pt x="52" y="20"/>
                  </a:lnTo>
                  <a:lnTo>
                    <a:pt x="64" y="2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8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196850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0 h 66"/>
                <a:gd name="T4" fmla="*/ 50 w 64"/>
                <a:gd name="T5" fmla="*/ 0 h 66"/>
                <a:gd name="T6" fmla="*/ 50 w 64"/>
                <a:gd name="T7" fmla="*/ 52 h 66"/>
                <a:gd name="T8" fmla="*/ 12 w 64"/>
                <a:gd name="T9" fmla="*/ 52 h 66"/>
                <a:gd name="T10" fmla="*/ 12 w 64"/>
                <a:gd name="T11" fmla="*/ 0 h 66"/>
                <a:gd name="T12" fmla="*/ 0 w 64"/>
                <a:gd name="T13" fmla="*/ 0 h 66"/>
                <a:gd name="T14" fmla="*/ 0 w 64"/>
                <a:gd name="T15" fmla="*/ 60 h 66"/>
                <a:gd name="T16" fmla="*/ 0 w 64"/>
                <a:gd name="T17" fmla="*/ 60 h 66"/>
                <a:gd name="T18" fmla="*/ 2 w 64"/>
                <a:gd name="T19" fmla="*/ 64 h 66"/>
                <a:gd name="T20" fmla="*/ 6 w 64"/>
                <a:gd name="T21" fmla="*/ 66 h 66"/>
                <a:gd name="T22" fmla="*/ 56 w 64"/>
                <a:gd name="T23" fmla="*/ 66 h 66"/>
                <a:gd name="T24" fmla="*/ 56 w 64"/>
                <a:gd name="T25" fmla="*/ 66 h 66"/>
                <a:gd name="T26" fmla="*/ 62 w 64"/>
                <a:gd name="T27" fmla="*/ 64 h 66"/>
                <a:gd name="T28" fmla="*/ 64 w 64"/>
                <a:gd name="T29" fmla="*/ 60 h 66"/>
                <a:gd name="T30" fmla="*/ 64 w 64"/>
                <a:gd name="T3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0"/>
                  </a:lnTo>
                  <a:lnTo>
                    <a:pt x="50" y="0"/>
                  </a:lnTo>
                  <a:lnTo>
                    <a:pt x="50" y="52"/>
                  </a:lnTo>
                  <a:lnTo>
                    <a:pt x="12" y="5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6" y="66"/>
                  </a:lnTo>
                  <a:lnTo>
                    <a:pt x="56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333375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34 h 66"/>
                <a:gd name="T4" fmla="*/ 64 w 64"/>
                <a:gd name="T5" fmla="*/ 34 h 66"/>
                <a:gd name="T6" fmla="*/ 62 w 64"/>
                <a:gd name="T7" fmla="*/ 28 h 66"/>
                <a:gd name="T8" fmla="*/ 58 w 64"/>
                <a:gd name="T9" fmla="*/ 26 h 66"/>
                <a:gd name="T10" fmla="*/ 12 w 64"/>
                <a:gd name="T11" fmla="*/ 26 h 66"/>
                <a:gd name="T12" fmla="*/ 12 w 64"/>
                <a:gd name="T13" fmla="*/ 14 h 66"/>
                <a:gd name="T14" fmla="*/ 52 w 64"/>
                <a:gd name="T15" fmla="*/ 14 h 66"/>
                <a:gd name="T16" fmla="*/ 52 w 64"/>
                <a:gd name="T17" fmla="*/ 20 h 66"/>
                <a:gd name="T18" fmla="*/ 64 w 64"/>
                <a:gd name="T19" fmla="*/ 22 h 66"/>
                <a:gd name="T20" fmla="*/ 64 w 64"/>
                <a:gd name="T21" fmla="*/ 8 h 66"/>
                <a:gd name="T22" fmla="*/ 64 w 64"/>
                <a:gd name="T23" fmla="*/ 8 h 66"/>
                <a:gd name="T24" fmla="*/ 62 w 64"/>
                <a:gd name="T25" fmla="*/ 2 h 66"/>
                <a:gd name="T26" fmla="*/ 58 w 64"/>
                <a:gd name="T27" fmla="*/ 0 h 66"/>
                <a:gd name="T28" fmla="*/ 6 w 64"/>
                <a:gd name="T29" fmla="*/ 0 h 66"/>
                <a:gd name="T30" fmla="*/ 6 w 64"/>
                <a:gd name="T31" fmla="*/ 0 h 66"/>
                <a:gd name="T32" fmla="*/ 2 w 64"/>
                <a:gd name="T33" fmla="*/ 2 h 66"/>
                <a:gd name="T34" fmla="*/ 0 w 64"/>
                <a:gd name="T35" fmla="*/ 8 h 66"/>
                <a:gd name="T36" fmla="*/ 0 w 64"/>
                <a:gd name="T37" fmla="*/ 32 h 66"/>
                <a:gd name="T38" fmla="*/ 0 w 64"/>
                <a:gd name="T39" fmla="*/ 32 h 66"/>
                <a:gd name="T40" fmla="*/ 2 w 64"/>
                <a:gd name="T41" fmla="*/ 38 h 66"/>
                <a:gd name="T42" fmla="*/ 6 w 64"/>
                <a:gd name="T43" fmla="*/ 40 h 66"/>
                <a:gd name="T44" fmla="*/ 52 w 64"/>
                <a:gd name="T45" fmla="*/ 40 h 66"/>
                <a:gd name="T46" fmla="*/ 52 w 64"/>
                <a:gd name="T47" fmla="*/ 52 h 66"/>
                <a:gd name="T48" fmla="*/ 12 w 64"/>
                <a:gd name="T49" fmla="*/ 52 h 66"/>
                <a:gd name="T50" fmla="*/ 12 w 64"/>
                <a:gd name="T51" fmla="*/ 46 h 66"/>
                <a:gd name="T52" fmla="*/ 0 w 64"/>
                <a:gd name="T53" fmla="*/ 44 h 66"/>
                <a:gd name="T54" fmla="*/ 0 w 64"/>
                <a:gd name="T55" fmla="*/ 60 h 66"/>
                <a:gd name="T56" fmla="*/ 0 w 64"/>
                <a:gd name="T57" fmla="*/ 60 h 66"/>
                <a:gd name="T58" fmla="*/ 2 w 64"/>
                <a:gd name="T59" fmla="*/ 64 h 66"/>
                <a:gd name="T60" fmla="*/ 6 w 64"/>
                <a:gd name="T61" fmla="*/ 66 h 66"/>
                <a:gd name="T62" fmla="*/ 58 w 64"/>
                <a:gd name="T63" fmla="*/ 66 h 66"/>
                <a:gd name="T64" fmla="*/ 58 w 64"/>
                <a:gd name="T65" fmla="*/ 66 h 66"/>
                <a:gd name="T66" fmla="*/ 62 w 64"/>
                <a:gd name="T67" fmla="*/ 64 h 66"/>
                <a:gd name="T68" fmla="*/ 64 w 64"/>
                <a:gd name="T69" fmla="*/ 60 h 66"/>
                <a:gd name="T70" fmla="*/ 64 w 64"/>
                <a:gd name="T7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34"/>
                  </a:lnTo>
                  <a:lnTo>
                    <a:pt x="64" y="34"/>
                  </a:lnTo>
                  <a:lnTo>
                    <a:pt x="62" y="28"/>
                  </a:lnTo>
                  <a:lnTo>
                    <a:pt x="58" y="26"/>
                  </a:lnTo>
                  <a:lnTo>
                    <a:pt x="12" y="26"/>
                  </a:lnTo>
                  <a:lnTo>
                    <a:pt x="12" y="14"/>
                  </a:lnTo>
                  <a:lnTo>
                    <a:pt x="52" y="14"/>
                  </a:lnTo>
                  <a:lnTo>
                    <a:pt x="52" y="20"/>
                  </a:lnTo>
                  <a:lnTo>
                    <a:pt x="64" y="2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8"/>
                  </a:lnTo>
                  <a:lnTo>
                    <a:pt x="6" y="40"/>
                  </a:lnTo>
                  <a:lnTo>
                    <a:pt x="52" y="40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46"/>
                  </a:lnTo>
                  <a:lnTo>
                    <a:pt x="0" y="44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 userDrawn="1"/>
          </p:nvSpPr>
          <p:spPr bwMode="auto">
            <a:xfrm>
              <a:off x="460375" y="3757613"/>
              <a:ext cx="44450" cy="44450"/>
            </a:xfrm>
            <a:custGeom>
              <a:avLst/>
              <a:gdLst>
                <a:gd name="T0" fmla="*/ 14 w 28"/>
                <a:gd name="T1" fmla="*/ 28 h 28"/>
                <a:gd name="T2" fmla="*/ 4 w 28"/>
                <a:gd name="T3" fmla="*/ 24 h 28"/>
                <a:gd name="T4" fmla="*/ 0 w 28"/>
                <a:gd name="T5" fmla="*/ 14 h 28"/>
                <a:gd name="T6" fmla="*/ 0 w 28"/>
                <a:gd name="T7" fmla="*/ 8 h 28"/>
                <a:gd name="T8" fmla="*/ 8 w 28"/>
                <a:gd name="T9" fmla="*/ 0 h 28"/>
                <a:gd name="T10" fmla="*/ 14 w 28"/>
                <a:gd name="T11" fmla="*/ 0 h 28"/>
                <a:gd name="T12" fmla="*/ 24 w 28"/>
                <a:gd name="T13" fmla="*/ 4 h 28"/>
                <a:gd name="T14" fmla="*/ 28 w 28"/>
                <a:gd name="T15" fmla="*/ 14 h 28"/>
                <a:gd name="T16" fmla="*/ 26 w 28"/>
                <a:gd name="T17" fmla="*/ 18 h 28"/>
                <a:gd name="T18" fmla="*/ 18 w 28"/>
                <a:gd name="T19" fmla="*/ 26 h 28"/>
                <a:gd name="T20" fmla="*/ 14 w 28"/>
                <a:gd name="T21" fmla="*/ 28 h 28"/>
                <a:gd name="T22" fmla="*/ 14 w 28"/>
                <a:gd name="T23" fmla="*/ 0 h 28"/>
                <a:gd name="T24" fmla="*/ 4 w 28"/>
                <a:gd name="T25" fmla="*/ 4 h 28"/>
                <a:gd name="T26" fmla="*/ 0 w 28"/>
                <a:gd name="T27" fmla="*/ 14 h 28"/>
                <a:gd name="T28" fmla="*/ 2 w 28"/>
                <a:gd name="T29" fmla="*/ 18 h 28"/>
                <a:gd name="T30" fmla="*/ 8 w 28"/>
                <a:gd name="T31" fmla="*/ 24 h 28"/>
                <a:gd name="T32" fmla="*/ 14 w 28"/>
                <a:gd name="T33" fmla="*/ 26 h 28"/>
                <a:gd name="T34" fmla="*/ 22 w 28"/>
                <a:gd name="T35" fmla="*/ 22 h 28"/>
                <a:gd name="T36" fmla="*/ 26 w 28"/>
                <a:gd name="T37" fmla="*/ 14 h 28"/>
                <a:gd name="T38" fmla="*/ 24 w 28"/>
                <a:gd name="T39" fmla="*/ 8 h 28"/>
                <a:gd name="T40" fmla="*/ 18 w 28"/>
                <a:gd name="T41" fmla="*/ 2 h 28"/>
                <a:gd name="T42" fmla="*/ 14 w 28"/>
                <a:gd name="T43" fmla="*/ 0 h 28"/>
                <a:gd name="T44" fmla="*/ 14 w 28"/>
                <a:gd name="T45" fmla="*/ 14 h 28"/>
                <a:gd name="T46" fmla="*/ 10 w 28"/>
                <a:gd name="T47" fmla="*/ 22 h 28"/>
                <a:gd name="T48" fmla="*/ 8 w 28"/>
                <a:gd name="T49" fmla="*/ 4 h 28"/>
                <a:gd name="T50" fmla="*/ 14 w 28"/>
                <a:gd name="T51" fmla="*/ 4 h 28"/>
                <a:gd name="T52" fmla="*/ 18 w 28"/>
                <a:gd name="T53" fmla="*/ 10 h 28"/>
                <a:gd name="T54" fmla="*/ 18 w 28"/>
                <a:gd name="T55" fmla="*/ 12 h 28"/>
                <a:gd name="T56" fmla="*/ 18 w 28"/>
                <a:gd name="T57" fmla="*/ 22 h 28"/>
                <a:gd name="T58" fmla="*/ 10 w 28"/>
                <a:gd name="T59" fmla="*/ 12 h 28"/>
                <a:gd name="T60" fmla="*/ 14 w 28"/>
                <a:gd name="T61" fmla="*/ 12 h 28"/>
                <a:gd name="T62" fmla="*/ 16 w 28"/>
                <a:gd name="T63" fmla="*/ 10 h 28"/>
                <a:gd name="T64" fmla="*/ 16 w 28"/>
                <a:gd name="T65" fmla="*/ 8 h 28"/>
                <a:gd name="T66" fmla="*/ 10 w 28"/>
                <a:gd name="T6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lnTo>
                    <a:pt x="14" y="28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18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14" y="28"/>
                  </a:lnTo>
                  <a:lnTo>
                    <a:pt x="14" y="28"/>
                  </a:lnTo>
                  <a:close/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8" y="24"/>
                  </a:lnTo>
                  <a:lnTo>
                    <a:pt x="22" y="22"/>
                  </a:lnTo>
                  <a:lnTo>
                    <a:pt x="24" y="18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4" y="0"/>
                  </a:lnTo>
                  <a:close/>
                  <a:moveTo>
                    <a:pt x="16" y="22"/>
                  </a:moveTo>
                  <a:lnTo>
                    <a:pt x="14" y="14"/>
                  </a:lnTo>
                  <a:lnTo>
                    <a:pt x="10" y="14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8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8" y="6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8" y="22"/>
                  </a:lnTo>
                  <a:lnTo>
                    <a:pt x="16" y="22"/>
                  </a:lnTo>
                  <a:close/>
                  <a:moveTo>
                    <a:pt x="10" y="12"/>
                  </a:moveTo>
                  <a:lnTo>
                    <a:pt x="14" y="12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614237"/>
            <a:ext cx="10579608" cy="1645920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260158"/>
            <a:ext cx="4270248" cy="861862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797342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632" y="6352240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8033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Separat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85" y="429272"/>
            <a:ext cx="10311765" cy="10762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632" y="6352240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46785" y="967383"/>
            <a:ext cx="10311765" cy="538112"/>
          </a:xfr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text (20pt)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46785" y="2043605"/>
            <a:ext cx="10311765" cy="4133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99487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150" y="2497873"/>
            <a:ext cx="10312400" cy="3679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946150" y="1993265"/>
            <a:ext cx="10312400" cy="384175"/>
          </a:xfrm>
        </p:spPr>
        <p:txBody>
          <a:bodyPr/>
          <a:lstStyle>
            <a:lvl1pPr marL="0" indent="0">
              <a:buNone/>
              <a:defRPr b="1"/>
            </a:lvl1pPr>
            <a:lvl2pPr marL="228600" indent="0">
              <a:buNone/>
              <a:defRPr b="1"/>
            </a:lvl2pPr>
            <a:lvl3pPr marL="400050" indent="0">
              <a:buNone/>
              <a:defRPr b="1"/>
            </a:lvl3pPr>
            <a:lvl4pPr marL="571500" indent="0">
              <a:buNone/>
              <a:defRPr b="1"/>
            </a:lvl4pPr>
            <a:lvl5pPr marL="742950" indent="0">
              <a:buNone/>
              <a:defRPr b="1"/>
            </a:lvl5pPr>
          </a:lstStyle>
          <a:p>
            <a:pPr lvl="0"/>
            <a:r>
              <a:rPr lang="en-US"/>
              <a:t>Click to edit Heading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632" y="6352240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29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2_Blue Title Slide">
    <p:bg>
      <p:bgPr>
        <a:gradFill flip="none" rotWithShape="1">
          <a:gsLst>
            <a:gs pos="35000">
              <a:srgbClr val="29ADFE"/>
            </a:gs>
            <a:gs pos="74000">
              <a:srgbClr val="114E91"/>
            </a:gs>
          </a:gsLst>
          <a:lin ang="263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8" descr="Picture 58"/>
          <p:cNvPicPr>
            <a:picLocks noChangeAspect="1"/>
          </p:cNvPicPr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121666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Rectangle 95"/>
          <p:cNvSpPr/>
          <p:nvPr/>
        </p:nvSpPr>
        <p:spPr>
          <a:xfrm>
            <a:off x="24146" y="0"/>
            <a:ext cx="12192001" cy="6858000"/>
          </a:xfrm>
          <a:prstGeom prst="rect">
            <a:avLst/>
          </a:prstGeom>
          <a:gradFill>
            <a:gsLst>
              <a:gs pos="33000">
                <a:schemeClr val="accent5">
                  <a:alpha val="12000"/>
                </a:schemeClr>
              </a:gs>
              <a:gs pos="83000">
                <a:srgbClr val="114E91">
                  <a:alpha val="39000"/>
                </a:srgbClr>
              </a:gs>
            </a:gsLst>
            <a:lin ang="263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92" name="Rectangle 59"/>
          <p:cNvSpPr/>
          <p:nvPr/>
        </p:nvSpPr>
        <p:spPr>
          <a:xfrm>
            <a:off x="10480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259852" y="3692057"/>
            <a:ext cx="7260667" cy="1919848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None/>
              <a:defRPr sz="4000" b="1">
                <a:solidFill>
                  <a:srgbClr val="FFFFFF"/>
                </a:solidFill>
              </a:defRPr>
            </a:lvl1pPr>
            <a:lvl2pPr marL="609600" indent="-381000">
              <a:defRPr sz="4000" b="1">
                <a:solidFill>
                  <a:srgbClr val="FFFFFF"/>
                </a:solidFill>
              </a:defRPr>
            </a:lvl2pPr>
            <a:lvl3pPr marL="828675" indent="-428625">
              <a:defRPr sz="4000" b="1">
                <a:solidFill>
                  <a:srgbClr val="FFFFFF"/>
                </a:solidFill>
              </a:defRPr>
            </a:lvl3pPr>
            <a:lvl4pPr marL="1061357" indent="-489857">
              <a:defRPr sz="4000" b="1">
                <a:solidFill>
                  <a:srgbClr val="FFFFFF"/>
                </a:solidFill>
              </a:defRPr>
            </a:lvl4pPr>
            <a:lvl5pPr marL="1232807" indent="-489857">
              <a:defRPr sz="4000" b="1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07" name="Group 47"/>
          <p:cNvGrpSpPr/>
          <p:nvPr/>
        </p:nvGrpSpPr>
        <p:grpSpPr>
          <a:xfrm>
            <a:off x="11311010" y="6527385"/>
            <a:ext cx="740367" cy="179272"/>
            <a:chOff x="0" y="0"/>
            <a:chExt cx="740366" cy="179271"/>
          </a:xfrm>
        </p:grpSpPr>
        <p:sp>
          <p:nvSpPr>
            <p:cNvPr id="94" name="Freeform 5"/>
            <p:cNvSpPr/>
            <p:nvPr/>
          </p:nvSpPr>
          <p:spPr>
            <a:xfrm>
              <a:off x="-1" y="37251"/>
              <a:ext cx="142021" cy="142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5311" y="0"/>
                  </a:lnTo>
                  <a:lnTo>
                    <a:pt x="5311" y="16289"/>
                  </a:lnTo>
                  <a:lnTo>
                    <a:pt x="21600" y="1628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95" name="Freeform 6"/>
            <p:cNvSpPr/>
            <p:nvPr/>
          </p:nvSpPr>
          <p:spPr>
            <a:xfrm>
              <a:off x="34922" y="4656"/>
              <a:ext cx="142021" cy="139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04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6289" y="21600"/>
                  </a:lnTo>
                  <a:lnTo>
                    <a:pt x="16289" y="5040"/>
                  </a:lnTo>
                  <a:lnTo>
                    <a:pt x="0" y="504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96" name="Freeform 7"/>
            <p:cNvSpPr/>
            <p:nvPr/>
          </p:nvSpPr>
          <p:spPr>
            <a:xfrm>
              <a:off x="216522" y="4656"/>
              <a:ext cx="81487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7897" y="0"/>
                  </a:lnTo>
                  <a:lnTo>
                    <a:pt x="11109" y="10800"/>
                  </a:lnTo>
                  <a:lnTo>
                    <a:pt x="432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320" y="21600"/>
                  </a:lnTo>
                  <a:lnTo>
                    <a:pt x="4320" y="7425"/>
                  </a:lnTo>
                  <a:lnTo>
                    <a:pt x="9874" y="16200"/>
                  </a:lnTo>
                  <a:lnTo>
                    <a:pt x="12343" y="16200"/>
                  </a:lnTo>
                  <a:lnTo>
                    <a:pt x="17897" y="7425"/>
                  </a:lnTo>
                  <a:lnTo>
                    <a:pt x="1789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97" name="Freeform 8"/>
            <p:cNvSpPr/>
            <p:nvPr/>
          </p:nvSpPr>
          <p:spPr>
            <a:xfrm>
              <a:off x="337588" y="4656"/>
              <a:ext cx="13970" cy="74503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98" name="Freeform 9"/>
            <p:cNvSpPr/>
            <p:nvPr/>
          </p:nvSpPr>
          <p:spPr>
            <a:xfrm>
              <a:off x="391136" y="4656"/>
              <a:ext cx="72175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14850"/>
                  </a:lnTo>
                  <a:lnTo>
                    <a:pt x="17419" y="14850"/>
                  </a:lnTo>
                  <a:lnTo>
                    <a:pt x="17419" y="17550"/>
                  </a:lnTo>
                  <a:lnTo>
                    <a:pt x="4181" y="17550"/>
                  </a:lnTo>
                  <a:lnTo>
                    <a:pt x="4181" y="4050"/>
                  </a:lnTo>
                  <a:lnTo>
                    <a:pt x="17419" y="4050"/>
                  </a:lnTo>
                  <a:lnTo>
                    <a:pt x="17419" y="6075"/>
                  </a:lnTo>
                  <a:lnTo>
                    <a:pt x="21600" y="675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0925"/>
                  </a:lnTo>
                  <a:lnTo>
                    <a:pt x="2090" y="21600"/>
                  </a:lnTo>
                  <a:lnTo>
                    <a:pt x="19510" y="21600"/>
                  </a:lnTo>
                  <a:lnTo>
                    <a:pt x="21600" y="20925"/>
                  </a:lnTo>
                  <a:lnTo>
                    <a:pt x="21600" y="19575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99" name="Freeform 10"/>
            <p:cNvSpPr/>
            <p:nvPr/>
          </p:nvSpPr>
          <p:spPr>
            <a:xfrm>
              <a:off x="502890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4850" y="12825"/>
                  </a:lnTo>
                  <a:lnTo>
                    <a:pt x="19575" y="12825"/>
                  </a:lnTo>
                  <a:lnTo>
                    <a:pt x="20925" y="12150"/>
                  </a:lnTo>
                  <a:lnTo>
                    <a:pt x="21600" y="10800"/>
                  </a:lnTo>
                  <a:lnTo>
                    <a:pt x="21600" y="2025"/>
                  </a:lnTo>
                  <a:lnTo>
                    <a:pt x="2092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050" y="21600"/>
                  </a:lnTo>
                  <a:lnTo>
                    <a:pt x="4050" y="12825"/>
                  </a:lnTo>
                  <a:lnTo>
                    <a:pt x="9450" y="12825"/>
                  </a:lnTo>
                  <a:lnTo>
                    <a:pt x="16200" y="21600"/>
                  </a:lnTo>
                  <a:lnTo>
                    <a:pt x="21600" y="21600"/>
                  </a:lnTo>
                  <a:close/>
                  <a:moveTo>
                    <a:pt x="4050" y="4050"/>
                  </a:moveTo>
                  <a:lnTo>
                    <a:pt x="16875" y="4050"/>
                  </a:lnTo>
                  <a:lnTo>
                    <a:pt x="16875" y="8775"/>
                  </a:lnTo>
                  <a:lnTo>
                    <a:pt x="4050" y="8775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00" name="Freeform 11"/>
            <p:cNvSpPr/>
            <p:nvPr/>
          </p:nvSpPr>
          <p:spPr>
            <a:xfrm>
              <a:off x="614643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2025"/>
                  </a:lnTo>
                  <a:lnTo>
                    <a:pt x="20925" y="0"/>
                  </a:lnTo>
                  <a:lnTo>
                    <a:pt x="675" y="0"/>
                  </a:lnTo>
                  <a:lnTo>
                    <a:pt x="0" y="2025"/>
                  </a:lnTo>
                  <a:lnTo>
                    <a:pt x="0" y="19575"/>
                  </a:lnTo>
                  <a:lnTo>
                    <a:pt x="675" y="2092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25"/>
                  </a:lnTo>
                  <a:lnTo>
                    <a:pt x="21600" y="19575"/>
                  </a:lnTo>
                  <a:close/>
                  <a:moveTo>
                    <a:pt x="4050" y="4050"/>
                  </a:moveTo>
                  <a:lnTo>
                    <a:pt x="17550" y="4050"/>
                  </a:lnTo>
                  <a:lnTo>
                    <a:pt x="17550" y="17550"/>
                  </a:lnTo>
                  <a:lnTo>
                    <a:pt x="4050" y="17550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01" name="Freeform 12"/>
            <p:cNvSpPr/>
            <p:nvPr/>
          </p:nvSpPr>
          <p:spPr>
            <a:xfrm>
              <a:off x="216522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82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725" y="21600"/>
                  </a:lnTo>
                  <a:lnTo>
                    <a:pt x="4725" y="13091"/>
                  </a:lnTo>
                  <a:lnTo>
                    <a:pt x="17550" y="13091"/>
                  </a:lnTo>
                  <a:lnTo>
                    <a:pt x="17550" y="8509"/>
                  </a:lnTo>
                  <a:lnTo>
                    <a:pt x="4725" y="8509"/>
                  </a:lnTo>
                  <a:lnTo>
                    <a:pt x="4725" y="4582"/>
                  </a:lnTo>
                  <a:lnTo>
                    <a:pt x="21600" y="4582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02" name="Freeform 13"/>
            <p:cNvSpPr/>
            <p:nvPr/>
          </p:nvSpPr>
          <p:spPr>
            <a:xfrm>
              <a:off x="311978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  <a:moveTo>
                    <a:pt x="4050" y="4582"/>
                  </a:moveTo>
                  <a:lnTo>
                    <a:pt x="17550" y="4582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4582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03" name="Freeform 14"/>
            <p:cNvSpPr/>
            <p:nvPr/>
          </p:nvSpPr>
          <p:spPr>
            <a:xfrm>
              <a:off x="412090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4400"/>
                  </a:lnTo>
                  <a:lnTo>
                    <a:pt x="17550" y="15055"/>
                  </a:lnTo>
                  <a:lnTo>
                    <a:pt x="17550" y="17018"/>
                  </a:lnTo>
                  <a:lnTo>
                    <a:pt x="4725" y="17018"/>
                  </a:lnTo>
                  <a:lnTo>
                    <a:pt x="4725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700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700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04" name="Freeform 15"/>
            <p:cNvSpPr/>
            <p:nvPr/>
          </p:nvSpPr>
          <p:spPr>
            <a:xfrm>
              <a:off x="514531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0"/>
                  </a:lnTo>
                  <a:lnTo>
                    <a:pt x="16875" y="0"/>
                  </a:lnTo>
                  <a:lnTo>
                    <a:pt x="16875" y="17018"/>
                  </a:lnTo>
                  <a:lnTo>
                    <a:pt x="4050" y="17018"/>
                  </a:lnTo>
                  <a:lnTo>
                    <a:pt x="4050" y="0"/>
                  </a:lnTo>
                  <a:lnTo>
                    <a:pt x="0" y="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8900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05" name="Freeform 16"/>
            <p:cNvSpPr/>
            <p:nvPr/>
          </p:nvSpPr>
          <p:spPr>
            <a:xfrm>
              <a:off x="614643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1127"/>
                  </a:lnTo>
                  <a:lnTo>
                    <a:pt x="20925" y="9164"/>
                  </a:lnTo>
                  <a:lnTo>
                    <a:pt x="19575" y="8509"/>
                  </a:lnTo>
                  <a:lnTo>
                    <a:pt x="4050" y="8509"/>
                  </a:lnTo>
                  <a:lnTo>
                    <a:pt x="4050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0473"/>
                  </a:lnTo>
                  <a:lnTo>
                    <a:pt x="675" y="12436"/>
                  </a:lnTo>
                  <a:lnTo>
                    <a:pt x="2025" y="13091"/>
                  </a:lnTo>
                  <a:lnTo>
                    <a:pt x="17550" y="13091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15055"/>
                  </a:lnTo>
                  <a:lnTo>
                    <a:pt x="0" y="1440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06" name="Freeform 17"/>
            <p:cNvSpPr/>
            <p:nvPr/>
          </p:nvSpPr>
          <p:spPr>
            <a:xfrm>
              <a:off x="707771" y="-1"/>
              <a:ext cx="32596" cy="32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6171" y="20057"/>
                  </a:lnTo>
                  <a:lnTo>
                    <a:pt x="3086" y="18514"/>
                  </a:lnTo>
                  <a:lnTo>
                    <a:pt x="0" y="13886"/>
                  </a:lnTo>
                  <a:lnTo>
                    <a:pt x="0" y="6171"/>
                  </a:lnTo>
                  <a:lnTo>
                    <a:pt x="6171" y="0"/>
                  </a:lnTo>
                  <a:lnTo>
                    <a:pt x="13886" y="0"/>
                  </a:lnTo>
                  <a:lnTo>
                    <a:pt x="18514" y="3086"/>
                  </a:lnTo>
                  <a:lnTo>
                    <a:pt x="20057" y="6171"/>
                  </a:lnTo>
                  <a:lnTo>
                    <a:pt x="21600" y="10800"/>
                  </a:lnTo>
                  <a:lnTo>
                    <a:pt x="20057" y="13886"/>
                  </a:lnTo>
                  <a:lnTo>
                    <a:pt x="18514" y="18514"/>
                  </a:lnTo>
                  <a:lnTo>
                    <a:pt x="13886" y="20057"/>
                  </a:lnTo>
                  <a:lnTo>
                    <a:pt x="10800" y="21600"/>
                  </a:lnTo>
                  <a:close/>
                  <a:moveTo>
                    <a:pt x="10800" y="0"/>
                  </a:moveTo>
                  <a:lnTo>
                    <a:pt x="6171" y="1543"/>
                  </a:lnTo>
                  <a:lnTo>
                    <a:pt x="3086" y="3086"/>
                  </a:lnTo>
                  <a:lnTo>
                    <a:pt x="1543" y="6171"/>
                  </a:lnTo>
                  <a:lnTo>
                    <a:pt x="0" y="10800"/>
                  </a:lnTo>
                  <a:lnTo>
                    <a:pt x="3086" y="16971"/>
                  </a:lnTo>
                  <a:lnTo>
                    <a:pt x="6171" y="18514"/>
                  </a:lnTo>
                  <a:lnTo>
                    <a:pt x="10800" y="20057"/>
                  </a:lnTo>
                  <a:lnTo>
                    <a:pt x="16971" y="16971"/>
                  </a:lnTo>
                  <a:lnTo>
                    <a:pt x="20057" y="10800"/>
                  </a:lnTo>
                  <a:lnTo>
                    <a:pt x="18514" y="6171"/>
                  </a:lnTo>
                  <a:lnTo>
                    <a:pt x="16971" y="3086"/>
                  </a:lnTo>
                  <a:lnTo>
                    <a:pt x="10800" y="0"/>
                  </a:lnTo>
                  <a:close/>
                  <a:moveTo>
                    <a:pt x="12343" y="16971"/>
                  </a:moveTo>
                  <a:lnTo>
                    <a:pt x="10800" y="10800"/>
                  </a:lnTo>
                  <a:lnTo>
                    <a:pt x="7714" y="10800"/>
                  </a:lnTo>
                  <a:lnTo>
                    <a:pt x="7714" y="16971"/>
                  </a:lnTo>
                  <a:lnTo>
                    <a:pt x="6171" y="16971"/>
                  </a:lnTo>
                  <a:lnTo>
                    <a:pt x="6171" y="3086"/>
                  </a:lnTo>
                  <a:lnTo>
                    <a:pt x="10800" y="3086"/>
                  </a:lnTo>
                  <a:lnTo>
                    <a:pt x="13886" y="4629"/>
                  </a:lnTo>
                  <a:lnTo>
                    <a:pt x="13886" y="9257"/>
                  </a:lnTo>
                  <a:lnTo>
                    <a:pt x="12343" y="10800"/>
                  </a:lnTo>
                  <a:lnTo>
                    <a:pt x="13886" y="16971"/>
                  </a:lnTo>
                  <a:lnTo>
                    <a:pt x="12343" y="16971"/>
                  </a:lnTo>
                  <a:close/>
                  <a:moveTo>
                    <a:pt x="7714" y="9257"/>
                  </a:moveTo>
                  <a:lnTo>
                    <a:pt x="12343" y="9257"/>
                  </a:lnTo>
                  <a:lnTo>
                    <a:pt x="12343" y="6171"/>
                  </a:lnTo>
                  <a:lnTo>
                    <a:pt x="9257" y="4629"/>
                  </a:lnTo>
                  <a:lnTo>
                    <a:pt x="7714" y="4629"/>
                  </a:lnTo>
                  <a:lnTo>
                    <a:pt x="7714" y="9257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sp>
        <p:nvSpPr>
          <p:cNvPr id="108" name="Freeform 5"/>
          <p:cNvSpPr/>
          <p:nvPr/>
        </p:nvSpPr>
        <p:spPr>
          <a:xfrm>
            <a:off x="1174132" y="4405848"/>
            <a:ext cx="711188" cy="711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5311" y="0"/>
                </a:lnTo>
                <a:lnTo>
                  <a:pt x="5311" y="16289"/>
                </a:lnTo>
                <a:lnTo>
                  <a:pt x="21600" y="16289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212E35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09" name="Freeform 6"/>
          <p:cNvSpPr/>
          <p:nvPr/>
        </p:nvSpPr>
        <p:spPr>
          <a:xfrm>
            <a:off x="1349013" y="4242625"/>
            <a:ext cx="711189" cy="699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040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6289" y="21600"/>
                </a:lnTo>
                <a:lnTo>
                  <a:pt x="16289" y="5040"/>
                </a:lnTo>
                <a:lnTo>
                  <a:pt x="0" y="504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212E35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4369264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106150" y="6272213"/>
            <a:ext cx="1085850" cy="585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875EC2-73DC-4ADE-800B-1FB9E0C0DC01}"/>
              </a:ext>
            </a:extLst>
          </p:cNvPr>
          <p:cNvGrpSpPr/>
          <p:nvPr userDrawn="1"/>
        </p:nvGrpSpPr>
        <p:grpSpPr>
          <a:xfrm>
            <a:off x="0" y="0"/>
            <a:ext cx="12293598" cy="6961943"/>
            <a:chOff x="0" y="0"/>
            <a:chExt cx="12293598" cy="6961943"/>
          </a:xfrm>
          <a:solidFill>
            <a:schemeClr val="tx2"/>
          </a:solidFill>
        </p:grpSpPr>
        <p:sp>
          <p:nvSpPr>
            <p:cNvPr id="10" name="Rectangle 9"/>
            <p:cNvSpPr/>
            <p:nvPr/>
          </p:nvSpPr>
          <p:spPr>
            <a:xfrm>
              <a:off x="0" y="0"/>
              <a:ext cx="85471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0353498" y="5021881"/>
              <a:ext cx="1940100" cy="1940062"/>
              <a:chOff x="9313687" y="3627192"/>
              <a:chExt cx="1940100" cy="1940062"/>
            </a:xfrm>
            <a:grpFill/>
          </p:grpSpPr>
          <p:sp>
            <p:nvSpPr>
              <p:cNvPr id="12" name="Oval 11"/>
              <p:cNvSpPr/>
              <p:nvPr/>
            </p:nvSpPr>
            <p:spPr>
              <a:xfrm>
                <a:off x="10188575" y="4492625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0617200" y="4492625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0617200" y="4064000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0626726" y="4925943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0193338" y="4925943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759950" y="4925943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Pie 17"/>
              <p:cNvSpPr/>
              <p:nvPr/>
            </p:nvSpPr>
            <p:spPr>
              <a:xfrm rot="5400000">
                <a:off x="9750425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19" name="Pie 18"/>
              <p:cNvSpPr/>
              <p:nvPr/>
            </p:nvSpPr>
            <p:spPr>
              <a:xfrm rot="5400000">
                <a:off x="10174113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20" name="Pie 19"/>
              <p:cNvSpPr/>
              <p:nvPr/>
            </p:nvSpPr>
            <p:spPr>
              <a:xfrm rot="5400000">
                <a:off x="10607676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21" name="Pie 20"/>
              <p:cNvSpPr/>
              <p:nvPr/>
            </p:nvSpPr>
            <p:spPr>
              <a:xfrm rot="5400000">
                <a:off x="11060113" y="5373580"/>
                <a:ext cx="193674" cy="193674"/>
              </a:xfrm>
              <a:prstGeom prst="pie">
                <a:avLst>
                  <a:gd name="adj1" fmla="val 5400000"/>
                  <a:gd name="adj2" fmla="val 1075087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22" name="Pie 21"/>
              <p:cNvSpPr/>
              <p:nvPr/>
            </p:nvSpPr>
            <p:spPr>
              <a:xfrm rot="5400000">
                <a:off x="9313687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23" name="Pie 22"/>
              <p:cNvSpPr/>
              <p:nvPr/>
            </p:nvSpPr>
            <p:spPr>
              <a:xfrm>
                <a:off x="11060113" y="4484443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24" name="Pie 23"/>
              <p:cNvSpPr/>
              <p:nvPr/>
            </p:nvSpPr>
            <p:spPr>
              <a:xfrm>
                <a:off x="11060113" y="4060755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25" name="Pie 24"/>
              <p:cNvSpPr/>
              <p:nvPr/>
            </p:nvSpPr>
            <p:spPr>
              <a:xfrm>
                <a:off x="11060113" y="3627192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26" name="Pie 25"/>
              <p:cNvSpPr/>
              <p:nvPr/>
            </p:nvSpPr>
            <p:spPr>
              <a:xfrm>
                <a:off x="11060113" y="4921181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733926"/>
            <a:ext cx="7897814" cy="1471786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Rectangle 26"/>
          <p:cNvSpPr/>
          <p:nvPr userDrawn="1"/>
        </p:nvSpPr>
        <p:spPr>
          <a:xfrm rot="16200000">
            <a:off x="-506427" y="5418151"/>
            <a:ext cx="1115449" cy="102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4786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106150" y="6272213"/>
            <a:ext cx="1085850" cy="585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875EC2-73DC-4ADE-800B-1FB9E0C0DC01}"/>
              </a:ext>
            </a:extLst>
          </p:cNvPr>
          <p:cNvGrpSpPr/>
          <p:nvPr userDrawn="1"/>
        </p:nvGrpSpPr>
        <p:grpSpPr>
          <a:xfrm>
            <a:off x="0" y="0"/>
            <a:ext cx="12293598" cy="6961943"/>
            <a:chOff x="0" y="0"/>
            <a:chExt cx="12293598" cy="6961943"/>
          </a:xfrm>
          <a:solidFill>
            <a:schemeClr val="accent1"/>
          </a:solidFill>
        </p:grpSpPr>
        <p:sp>
          <p:nvSpPr>
            <p:cNvPr id="10" name="Rectangle 9"/>
            <p:cNvSpPr/>
            <p:nvPr/>
          </p:nvSpPr>
          <p:spPr>
            <a:xfrm>
              <a:off x="0" y="0"/>
              <a:ext cx="85471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0353498" y="5021881"/>
              <a:ext cx="1940100" cy="1940062"/>
              <a:chOff x="9313687" y="3627192"/>
              <a:chExt cx="1940100" cy="1940062"/>
            </a:xfrm>
            <a:grpFill/>
          </p:grpSpPr>
          <p:sp>
            <p:nvSpPr>
              <p:cNvPr id="12" name="Oval 11"/>
              <p:cNvSpPr/>
              <p:nvPr/>
            </p:nvSpPr>
            <p:spPr>
              <a:xfrm>
                <a:off x="10188575" y="4492625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0617200" y="4492625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0617200" y="4064000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0626726" y="4925943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0193338" y="4925943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759950" y="4925943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Pie 17"/>
              <p:cNvSpPr/>
              <p:nvPr/>
            </p:nvSpPr>
            <p:spPr>
              <a:xfrm rot="5400000">
                <a:off x="9750425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19" name="Pie 18"/>
              <p:cNvSpPr/>
              <p:nvPr/>
            </p:nvSpPr>
            <p:spPr>
              <a:xfrm rot="5400000">
                <a:off x="10174113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20" name="Pie 19"/>
              <p:cNvSpPr/>
              <p:nvPr/>
            </p:nvSpPr>
            <p:spPr>
              <a:xfrm rot="5400000">
                <a:off x="10607676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21" name="Pie 20"/>
              <p:cNvSpPr/>
              <p:nvPr/>
            </p:nvSpPr>
            <p:spPr>
              <a:xfrm rot="5400000">
                <a:off x="11060113" y="5373580"/>
                <a:ext cx="193674" cy="193674"/>
              </a:xfrm>
              <a:prstGeom prst="pie">
                <a:avLst>
                  <a:gd name="adj1" fmla="val 5400000"/>
                  <a:gd name="adj2" fmla="val 1075087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22" name="Pie 21"/>
              <p:cNvSpPr/>
              <p:nvPr/>
            </p:nvSpPr>
            <p:spPr>
              <a:xfrm rot="5400000">
                <a:off x="9313687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23" name="Pie 22"/>
              <p:cNvSpPr/>
              <p:nvPr/>
            </p:nvSpPr>
            <p:spPr>
              <a:xfrm>
                <a:off x="11060113" y="4484443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24" name="Pie 23"/>
              <p:cNvSpPr/>
              <p:nvPr/>
            </p:nvSpPr>
            <p:spPr>
              <a:xfrm>
                <a:off x="11060113" y="4060755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25" name="Pie 24"/>
              <p:cNvSpPr/>
              <p:nvPr/>
            </p:nvSpPr>
            <p:spPr>
              <a:xfrm>
                <a:off x="11060113" y="3627192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26" name="Pie 25"/>
              <p:cNvSpPr/>
              <p:nvPr/>
            </p:nvSpPr>
            <p:spPr>
              <a:xfrm>
                <a:off x="11060113" y="4921181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733926"/>
            <a:ext cx="7897814" cy="1471786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Rectangle 26"/>
          <p:cNvSpPr/>
          <p:nvPr userDrawn="1"/>
        </p:nvSpPr>
        <p:spPr>
          <a:xfrm rot="16200000">
            <a:off x="-506427" y="5418151"/>
            <a:ext cx="1115449" cy="102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903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Indi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106150" y="6272213"/>
            <a:ext cx="1085850" cy="585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875EC2-73DC-4ADE-800B-1FB9E0C0DC01}"/>
              </a:ext>
            </a:extLst>
          </p:cNvPr>
          <p:cNvGrpSpPr/>
          <p:nvPr userDrawn="1"/>
        </p:nvGrpSpPr>
        <p:grpSpPr>
          <a:xfrm>
            <a:off x="0" y="0"/>
            <a:ext cx="12293598" cy="6961943"/>
            <a:chOff x="0" y="0"/>
            <a:chExt cx="12293598" cy="6961943"/>
          </a:xfrm>
          <a:solidFill>
            <a:schemeClr val="accent2"/>
          </a:solidFill>
        </p:grpSpPr>
        <p:sp>
          <p:nvSpPr>
            <p:cNvPr id="10" name="Rectangle 9"/>
            <p:cNvSpPr/>
            <p:nvPr/>
          </p:nvSpPr>
          <p:spPr>
            <a:xfrm>
              <a:off x="0" y="0"/>
              <a:ext cx="85471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0353498" y="5021881"/>
              <a:ext cx="1940100" cy="1940062"/>
              <a:chOff x="9313687" y="3627192"/>
              <a:chExt cx="1940100" cy="1940062"/>
            </a:xfrm>
            <a:grpFill/>
          </p:grpSpPr>
          <p:sp>
            <p:nvSpPr>
              <p:cNvPr id="12" name="Oval 11"/>
              <p:cNvSpPr/>
              <p:nvPr/>
            </p:nvSpPr>
            <p:spPr>
              <a:xfrm>
                <a:off x="10188575" y="4492625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0617200" y="4492625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0617200" y="4064000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0626726" y="4925943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0193338" y="4925943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759950" y="4925943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Pie 17"/>
              <p:cNvSpPr/>
              <p:nvPr/>
            </p:nvSpPr>
            <p:spPr>
              <a:xfrm rot="5400000">
                <a:off x="9750425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19" name="Pie 18"/>
              <p:cNvSpPr/>
              <p:nvPr/>
            </p:nvSpPr>
            <p:spPr>
              <a:xfrm rot="5400000">
                <a:off x="10174113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20" name="Pie 19"/>
              <p:cNvSpPr/>
              <p:nvPr/>
            </p:nvSpPr>
            <p:spPr>
              <a:xfrm rot="5400000">
                <a:off x="10607676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21" name="Pie 20"/>
              <p:cNvSpPr/>
              <p:nvPr/>
            </p:nvSpPr>
            <p:spPr>
              <a:xfrm rot="5400000">
                <a:off x="11060113" y="5373580"/>
                <a:ext cx="193674" cy="193674"/>
              </a:xfrm>
              <a:prstGeom prst="pie">
                <a:avLst>
                  <a:gd name="adj1" fmla="val 5400000"/>
                  <a:gd name="adj2" fmla="val 1075087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22" name="Pie 21"/>
              <p:cNvSpPr/>
              <p:nvPr/>
            </p:nvSpPr>
            <p:spPr>
              <a:xfrm rot="5400000">
                <a:off x="9313687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23" name="Pie 22"/>
              <p:cNvSpPr/>
              <p:nvPr/>
            </p:nvSpPr>
            <p:spPr>
              <a:xfrm>
                <a:off x="11060113" y="4484443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24" name="Pie 23"/>
              <p:cNvSpPr/>
              <p:nvPr/>
            </p:nvSpPr>
            <p:spPr>
              <a:xfrm>
                <a:off x="11060113" y="4060755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25" name="Pie 24"/>
              <p:cNvSpPr/>
              <p:nvPr/>
            </p:nvSpPr>
            <p:spPr>
              <a:xfrm>
                <a:off x="11060113" y="3627192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26" name="Pie 25"/>
              <p:cNvSpPr/>
              <p:nvPr/>
            </p:nvSpPr>
            <p:spPr>
              <a:xfrm>
                <a:off x="11060113" y="4921181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733926"/>
            <a:ext cx="7897814" cy="1471786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Rectangle 26"/>
          <p:cNvSpPr/>
          <p:nvPr userDrawn="1"/>
        </p:nvSpPr>
        <p:spPr>
          <a:xfrm rot="16200000">
            <a:off x="-506427" y="5418151"/>
            <a:ext cx="1115449" cy="102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1022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Dk 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106150" y="6272213"/>
            <a:ext cx="1085850" cy="585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875EC2-73DC-4ADE-800B-1FB9E0C0DC01}"/>
              </a:ext>
            </a:extLst>
          </p:cNvPr>
          <p:cNvGrpSpPr/>
          <p:nvPr userDrawn="1"/>
        </p:nvGrpSpPr>
        <p:grpSpPr>
          <a:xfrm>
            <a:off x="0" y="0"/>
            <a:ext cx="12293598" cy="6961943"/>
            <a:chOff x="0" y="0"/>
            <a:chExt cx="12293598" cy="6961943"/>
          </a:xfrm>
          <a:solidFill>
            <a:schemeClr val="accent3"/>
          </a:solidFill>
        </p:grpSpPr>
        <p:sp>
          <p:nvSpPr>
            <p:cNvPr id="10" name="Rectangle 9"/>
            <p:cNvSpPr/>
            <p:nvPr/>
          </p:nvSpPr>
          <p:spPr>
            <a:xfrm>
              <a:off x="0" y="0"/>
              <a:ext cx="85471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0353498" y="5021881"/>
              <a:ext cx="1940100" cy="1940062"/>
              <a:chOff x="9313687" y="3627192"/>
              <a:chExt cx="1940100" cy="1940062"/>
            </a:xfrm>
            <a:grpFill/>
          </p:grpSpPr>
          <p:sp>
            <p:nvSpPr>
              <p:cNvPr id="12" name="Oval 11"/>
              <p:cNvSpPr/>
              <p:nvPr/>
            </p:nvSpPr>
            <p:spPr>
              <a:xfrm>
                <a:off x="10188575" y="4492625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0617200" y="4492625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0617200" y="4064000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0626726" y="4925943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0193338" y="4925943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759950" y="4925943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Pie 17"/>
              <p:cNvSpPr/>
              <p:nvPr/>
            </p:nvSpPr>
            <p:spPr>
              <a:xfrm rot="5400000">
                <a:off x="9750425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19" name="Pie 18"/>
              <p:cNvSpPr/>
              <p:nvPr/>
            </p:nvSpPr>
            <p:spPr>
              <a:xfrm rot="5400000">
                <a:off x="10174113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20" name="Pie 19"/>
              <p:cNvSpPr/>
              <p:nvPr/>
            </p:nvSpPr>
            <p:spPr>
              <a:xfrm rot="5400000">
                <a:off x="10607676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21" name="Pie 20"/>
              <p:cNvSpPr/>
              <p:nvPr/>
            </p:nvSpPr>
            <p:spPr>
              <a:xfrm rot="5400000">
                <a:off x="11060113" y="5373580"/>
                <a:ext cx="193674" cy="193674"/>
              </a:xfrm>
              <a:prstGeom prst="pie">
                <a:avLst>
                  <a:gd name="adj1" fmla="val 5400000"/>
                  <a:gd name="adj2" fmla="val 1075087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22" name="Pie 21"/>
              <p:cNvSpPr/>
              <p:nvPr/>
            </p:nvSpPr>
            <p:spPr>
              <a:xfrm rot="5400000">
                <a:off x="9313687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23" name="Pie 22"/>
              <p:cNvSpPr/>
              <p:nvPr/>
            </p:nvSpPr>
            <p:spPr>
              <a:xfrm>
                <a:off x="11060113" y="4484443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24" name="Pie 23"/>
              <p:cNvSpPr/>
              <p:nvPr/>
            </p:nvSpPr>
            <p:spPr>
              <a:xfrm>
                <a:off x="11060113" y="4060755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25" name="Pie 24"/>
              <p:cNvSpPr/>
              <p:nvPr/>
            </p:nvSpPr>
            <p:spPr>
              <a:xfrm>
                <a:off x="11060113" y="3627192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26" name="Pie 25"/>
              <p:cNvSpPr/>
              <p:nvPr/>
            </p:nvSpPr>
            <p:spPr>
              <a:xfrm>
                <a:off x="11060113" y="4921181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733926"/>
            <a:ext cx="7897814" cy="1471786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Rectangle 26"/>
          <p:cNvSpPr/>
          <p:nvPr userDrawn="1"/>
        </p:nvSpPr>
        <p:spPr>
          <a:xfrm rot="16200000">
            <a:off x="-506427" y="5418151"/>
            <a:ext cx="1115449" cy="102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655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Aquamar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106150" y="6272213"/>
            <a:ext cx="1085850" cy="585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875EC2-73DC-4ADE-800B-1FB9E0C0DC01}"/>
              </a:ext>
            </a:extLst>
          </p:cNvPr>
          <p:cNvGrpSpPr/>
          <p:nvPr userDrawn="1"/>
        </p:nvGrpSpPr>
        <p:grpSpPr>
          <a:xfrm>
            <a:off x="0" y="0"/>
            <a:ext cx="12293598" cy="6961943"/>
            <a:chOff x="0" y="0"/>
            <a:chExt cx="12293598" cy="6961943"/>
          </a:xfrm>
          <a:solidFill>
            <a:schemeClr val="accent6"/>
          </a:solidFill>
        </p:grpSpPr>
        <p:sp>
          <p:nvSpPr>
            <p:cNvPr id="10" name="Rectangle 9"/>
            <p:cNvSpPr/>
            <p:nvPr/>
          </p:nvSpPr>
          <p:spPr>
            <a:xfrm>
              <a:off x="0" y="0"/>
              <a:ext cx="85471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0353498" y="5021881"/>
              <a:ext cx="1940100" cy="1940062"/>
              <a:chOff x="9313687" y="3627192"/>
              <a:chExt cx="1940100" cy="1940062"/>
            </a:xfrm>
            <a:grpFill/>
          </p:grpSpPr>
          <p:sp>
            <p:nvSpPr>
              <p:cNvPr id="12" name="Oval 11"/>
              <p:cNvSpPr/>
              <p:nvPr/>
            </p:nvSpPr>
            <p:spPr>
              <a:xfrm>
                <a:off x="10188575" y="4492625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0617200" y="4492625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0617200" y="4064000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0626726" y="4925943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0193338" y="4925943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759950" y="4925943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Pie 17"/>
              <p:cNvSpPr/>
              <p:nvPr/>
            </p:nvSpPr>
            <p:spPr>
              <a:xfrm rot="5400000">
                <a:off x="9750425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19" name="Pie 18"/>
              <p:cNvSpPr/>
              <p:nvPr/>
            </p:nvSpPr>
            <p:spPr>
              <a:xfrm rot="5400000">
                <a:off x="10174113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20" name="Pie 19"/>
              <p:cNvSpPr/>
              <p:nvPr/>
            </p:nvSpPr>
            <p:spPr>
              <a:xfrm rot="5400000">
                <a:off x="10607676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21" name="Pie 20"/>
              <p:cNvSpPr/>
              <p:nvPr/>
            </p:nvSpPr>
            <p:spPr>
              <a:xfrm rot="5400000">
                <a:off x="11060113" y="5373580"/>
                <a:ext cx="193674" cy="193674"/>
              </a:xfrm>
              <a:prstGeom prst="pie">
                <a:avLst>
                  <a:gd name="adj1" fmla="val 5400000"/>
                  <a:gd name="adj2" fmla="val 1075087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22" name="Pie 21"/>
              <p:cNvSpPr/>
              <p:nvPr/>
            </p:nvSpPr>
            <p:spPr>
              <a:xfrm rot="5400000">
                <a:off x="9313687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23" name="Pie 22"/>
              <p:cNvSpPr/>
              <p:nvPr/>
            </p:nvSpPr>
            <p:spPr>
              <a:xfrm>
                <a:off x="11060113" y="4484443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24" name="Pie 23"/>
              <p:cNvSpPr/>
              <p:nvPr/>
            </p:nvSpPr>
            <p:spPr>
              <a:xfrm>
                <a:off x="11060113" y="4060755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25" name="Pie 24"/>
              <p:cNvSpPr/>
              <p:nvPr/>
            </p:nvSpPr>
            <p:spPr>
              <a:xfrm>
                <a:off x="11060113" y="3627192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26" name="Pie 25"/>
              <p:cNvSpPr/>
              <p:nvPr/>
            </p:nvSpPr>
            <p:spPr>
              <a:xfrm>
                <a:off x="11060113" y="4921181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733926"/>
            <a:ext cx="7897814" cy="1471786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Rectangle 26"/>
          <p:cNvSpPr/>
          <p:nvPr userDrawn="1"/>
        </p:nvSpPr>
        <p:spPr>
          <a:xfrm rot="16200000">
            <a:off x="-506427" y="5418151"/>
            <a:ext cx="1115449" cy="102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2336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Gra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106150" y="6272213"/>
            <a:ext cx="1085850" cy="585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875EC2-73DC-4ADE-800B-1FB9E0C0DC01}"/>
              </a:ext>
            </a:extLst>
          </p:cNvPr>
          <p:cNvGrpSpPr/>
          <p:nvPr userDrawn="1"/>
        </p:nvGrpSpPr>
        <p:grpSpPr>
          <a:xfrm>
            <a:off x="0" y="0"/>
            <a:ext cx="12293598" cy="6961943"/>
            <a:chOff x="0" y="0"/>
            <a:chExt cx="12293598" cy="6961943"/>
          </a:xfrm>
          <a:solidFill>
            <a:schemeClr val="accent6"/>
          </a:solidFill>
        </p:grpSpPr>
        <p:sp>
          <p:nvSpPr>
            <p:cNvPr id="10" name="Rectangle 9"/>
            <p:cNvSpPr/>
            <p:nvPr/>
          </p:nvSpPr>
          <p:spPr>
            <a:xfrm>
              <a:off x="0" y="0"/>
              <a:ext cx="8547100" cy="68580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0353498" y="5021881"/>
              <a:ext cx="1940100" cy="1940062"/>
              <a:chOff x="9313687" y="3627192"/>
              <a:chExt cx="1940100" cy="1940062"/>
            </a:xfrm>
            <a:grpFill/>
          </p:grpSpPr>
          <p:sp>
            <p:nvSpPr>
              <p:cNvPr id="12" name="Oval 11"/>
              <p:cNvSpPr/>
              <p:nvPr/>
            </p:nvSpPr>
            <p:spPr>
              <a:xfrm>
                <a:off x="10188575" y="4492625"/>
                <a:ext cx="184150" cy="184150"/>
              </a:xfrm>
              <a:prstGeom prst="ellips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0617200" y="4492625"/>
                <a:ext cx="184150" cy="184150"/>
              </a:xfrm>
              <a:prstGeom prst="ellips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0617200" y="4064000"/>
                <a:ext cx="184150" cy="184150"/>
              </a:xfrm>
              <a:prstGeom prst="ellips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0626726" y="4925943"/>
                <a:ext cx="184150" cy="184150"/>
              </a:xfrm>
              <a:prstGeom prst="ellips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0193338" y="4925943"/>
                <a:ext cx="184150" cy="184150"/>
              </a:xfrm>
              <a:prstGeom prst="ellips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759950" y="4925943"/>
                <a:ext cx="184150" cy="184150"/>
              </a:xfrm>
              <a:prstGeom prst="ellips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Pie 17"/>
              <p:cNvSpPr/>
              <p:nvPr/>
            </p:nvSpPr>
            <p:spPr>
              <a:xfrm rot="5400000">
                <a:off x="9750425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19" name="Pie 18"/>
              <p:cNvSpPr/>
              <p:nvPr/>
            </p:nvSpPr>
            <p:spPr>
              <a:xfrm rot="5400000">
                <a:off x="10174113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20" name="Pie 19"/>
              <p:cNvSpPr/>
              <p:nvPr/>
            </p:nvSpPr>
            <p:spPr>
              <a:xfrm rot="5400000">
                <a:off x="10607676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21" name="Pie 20"/>
              <p:cNvSpPr/>
              <p:nvPr/>
            </p:nvSpPr>
            <p:spPr>
              <a:xfrm rot="5400000">
                <a:off x="11060113" y="5373580"/>
                <a:ext cx="193674" cy="193674"/>
              </a:xfrm>
              <a:prstGeom prst="pie">
                <a:avLst>
                  <a:gd name="adj1" fmla="val 5400000"/>
                  <a:gd name="adj2" fmla="val 10750877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22" name="Pie 21"/>
              <p:cNvSpPr/>
              <p:nvPr/>
            </p:nvSpPr>
            <p:spPr>
              <a:xfrm rot="5400000">
                <a:off x="9313687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23" name="Pie 22"/>
              <p:cNvSpPr/>
              <p:nvPr/>
            </p:nvSpPr>
            <p:spPr>
              <a:xfrm>
                <a:off x="11060113" y="4484443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24" name="Pie 23"/>
              <p:cNvSpPr/>
              <p:nvPr/>
            </p:nvSpPr>
            <p:spPr>
              <a:xfrm>
                <a:off x="11060113" y="4060755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25" name="Pie 24"/>
              <p:cNvSpPr/>
              <p:nvPr/>
            </p:nvSpPr>
            <p:spPr>
              <a:xfrm>
                <a:off x="11060113" y="3627192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  <p:sp>
            <p:nvSpPr>
              <p:cNvPr id="26" name="Pie 25"/>
              <p:cNvSpPr/>
              <p:nvPr/>
            </p:nvSpPr>
            <p:spPr>
              <a:xfrm>
                <a:off x="11060113" y="4921181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2E35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733926"/>
            <a:ext cx="7897814" cy="1471786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Rectangle 26"/>
          <p:cNvSpPr/>
          <p:nvPr userDrawn="1"/>
        </p:nvSpPr>
        <p:spPr>
          <a:xfrm rot="16200000">
            <a:off x="-506427" y="5418151"/>
            <a:ext cx="1115449" cy="102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596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84" y="428625"/>
            <a:ext cx="10408603" cy="12620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784" y="1828800"/>
            <a:ext cx="5081161" cy="548640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975" y="2447925"/>
            <a:ext cx="5084970" cy="3741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086350" cy="548640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47925"/>
            <a:ext cx="5086350" cy="3741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231632" y="6352240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6646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4" y="1825625"/>
            <a:ext cx="508497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7390" y="1825625"/>
            <a:ext cx="508115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632" y="6352240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0105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946785" y="1825625"/>
            <a:ext cx="3268376" cy="4351338"/>
          </a:xfrm>
        </p:spPr>
        <p:txBody>
          <a:bodyPr/>
          <a:lstStyle>
            <a:lvl1pPr marL="228600" indent="-22860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427034" y="1825625"/>
            <a:ext cx="322980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7868712" y="1825625"/>
            <a:ext cx="336753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632" y="6352240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990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1047749" y="1825626"/>
            <a:ext cx="6145191" cy="42261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400925" y="1816100"/>
            <a:ext cx="3857625" cy="4238625"/>
          </a:xfrm>
        </p:spPr>
        <p:txBody>
          <a:bodyPr/>
          <a:lstStyle>
            <a:lvl1pPr marL="0" indent="0">
              <a:buNone/>
              <a:defRPr/>
            </a:lvl1pPr>
            <a:lvl2pPr marL="285750" indent="0">
              <a:buNone/>
              <a:defRPr/>
            </a:lvl2pPr>
            <a:lvl3pPr marL="577850" indent="0">
              <a:buNone/>
              <a:defRPr/>
            </a:lvl3pPr>
            <a:lvl4pPr marL="74295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632" y="6352240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49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Blue Title Slide">
    <p:bg>
      <p:bgPr>
        <a:gradFill flip="none" rotWithShape="1">
          <a:gsLst>
            <a:gs pos="33000">
              <a:schemeClr val="accent6"/>
            </a:gs>
            <a:gs pos="78000">
              <a:srgbClr val="156D63"/>
            </a:gs>
          </a:gsLst>
          <a:lin ang="263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9" descr="Picture 19"/>
          <p:cNvPicPr>
            <a:picLocks noChangeAspect="1"/>
          </p:cNvPicPr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121666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Rectangle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accent6">
                  <a:alpha val="31000"/>
                </a:schemeClr>
              </a:gs>
              <a:gs pos="89000">
                <a:srgbClr val="156D63">
                  <a:alpha val="78000"/>
                </a:srgbClr>
              </a:gs>
            </a:gsLst>
            <a:lin ang="263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19" name="Rectangle 21"/>
          <p:cNvSpPr/>
          <p:nvPr/>
        </p:nvSpPr>
        <p:spPr>
          <a:xfrm>
            <a:off x="10480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grpSp>
        <p:nvGrpSpPr>
          <p:cNvPr id="133" name="Group 22"/>
          <p:cNvGrpSpPr/>
          <p:nvPr/>
        </p:nvGrpSpPr>
        <p:grpSpPr>
          <a:xfrm>
            <a:off x="11308073" y="6527386"/>
            <a:ext cx="740367" cy="179272"/>
            <a:chOff x="0" y="0"/>
            <a:chExt cx="740366" cy="179271"/>
          </a:xfrm>
        </p:grpSpPr>
        <p:sp>
          <p:nvSpPr>
            <p:cNvPr id="120" name="Freeform 23"/>
            <p:cNvSpPr/>
            <p:nvPr/>
          </p:nvSpPr>
          <p:spPr>
            <a:xfrm>
              <a:off x="-1" y="37251"/>
              <a:ext cx="142021" cy="142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5311" y="0"/>
                  </a:lnTo>
                  <a:lnTo>
                    <a:pt x="5311" y="16289"/>
                  </a:lnTo>
                  <a:lnTo>
                    <a:pt x="21600" y="1628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21" name="Freeform 24"/>
            <p:cNvSpPr/>
            <p:nvPr/>
          </p:nvSpPr>
          <p:spPr>
            <a:xfrm>
              <a:off x="34922" y="4656"/>
              <a:ext cx="142021" cy="139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04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6289" y="21600"/>
                  </a:lnTo>
                  <a:lnTo>
                    <a:pt x="16289" y="5040"/>
                  </a:lnTo>
                  <a:lnTo>
                    <a:pt x="0" y="504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22" name="Freeform 25"/>
            <p:cNvSpPr/>
            <p:nvPr/>
          </p:nvSpPr>
          <p:spPr>
            <a:xfrm>
              <a:off x="216522" y="4656"/>
              <a:ext cx="81487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7897" y="0"/>
                  </a:lnTo>
                  <a:lnTo>
                    <a:pt x="11109" y="10800"/>
                  </a:lnTo>
                  <a:lnTo>
                    <a:pt x="432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320" y="21600"/>
                  </a:lnTo>
                  <a:lnTo>
                    <a:pt x="4320" y="7425"/>
                  </a:lnTo>
                  <a:lnTo>
                    <a:pt x="9874" y="16200"/>
                  </a:lnTo>
                  <a:lnTo>
                    <a:pt x="12343" y="16200"/>
                  </a:lnTo>
                  <a:lnTo>
                    <a:pt x="17897" y="7425"/>
                  </a:lnTo>
                  <a:lnTo>
                    <a:pt x="1789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23" name="Freeform 26"/>
            <p:cNvSpPr/>
            <p:nvPr/>
          </p:nvSpPr>
          <p:spPr>
            <a:xfrm>
              <a:off x="337588" y="4656"/>
              <a:ext cx="13970" cy="745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24" name="Freeform 27"/>
            <p:cNvSpPr/>
            <p:nvPr/>
          </p:nvSpPr>
          <p:spPr>
            <a:xfrm>
              <a:off x="391136" y="4656"/>
              <a:ext cx="72175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14850"/>
                  </a:lnTo>
                  <a:lnTo>
                    <a:pt x="17419" y="14850"/>
                  </a:lnTo>
                  <a:lnTo>
                    <a:pt x="17419" y="17550"/>
                  </a:lnTo>
                  <a:lnTo>
                    <a:pt x="4181" y="17550"/>
                  </a:lnTo>
                  <a:lnTo>
                    <a:pt x="4181" y="4050"/>
                  </a:lnTo>
                  <a:lnTo>
                    <a:pt x="17419" y="4050"/>
                  </a:lnTo>
                  <a:lnTo>
                    <a:pt x="17419" y="6075"/>
                  </a:lnTo>
                  <a:lnTo>
                    <a:pt x="21600" y="675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0925"/>
                  </a:lnTo>
                  <a:lnTo>
                    <a:pt x="2090" y="21600"/>
                  </a:lnTo>
                  <a:lnTo>
                    <a:pt x="19510" y="21600"/>
                  </a:lnTo>
                  <a:lnTo>
                    <a:pt x="21600" y="20925"/>
                  </a:lnTo>
                  <a:lnTo>
                    <a:pt x="21600" y="1957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25" name="Freeform 28"/>
            <p:cNvSpPr/>
            <p:nvPr/>
          </p:nvSpPr>
          <p:spPr>
            <a:xfrm>
              <a:off x="502890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4850" y="12825"/>
                  </a:lnTo>
                  <a:lnTo>
                    <a:pt x="19575" y="12825"/>
                  </a:lnTo>
                  <a:lnTo>
                    <a:pt x="20925" y="12150"/>
                  </a:lnTo>
                  <a:lnTo>
                    <a:pt x="21600" y="10800"/>
                  </a:lnTo>
                  <a:lnTo>
                    <a:pt x="21600" y="2025"/>
                  </a:lnTo>
                  <a:lnTo>
                    <a:pt x="2092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050" y="21600"/>
                  </a:lnTo>
                  <a:lnTo>
                    <a:pt x="4050" y="12825"/>
                  </a:lnTo>
                  <a:lnTo>
                    <a:pt x="9450" y="12825"/>
                  </a:lnTo>
                  <a:lnTo>
                    <a:pt x="16200" y="21600"/>
                  </a:lnTo>
                  <a:lnTo>
                    <a:pt x="21600" y="21600"/>
                  </a:lnTo>
                  <a:close/>
                  <a:moveTo>
                    <a:pt x="4050" y="4050"/>
                  </a:moveTo>
                  <a:lnTo>
                    <a:pt x="16875" y="4050"/>
                  </a:lnTo>
                  <a:lnTo>
                    <a:pt x="16875" y="8775"/>
                  </a:lnTo>
                  <a:lnTo>
                    <a:pt x="4050" y="8775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26" name="Freeform 29"/>
            <p:cNvSpPr/>
            <p:nvPr/>
          </p:nvSpPr>
          <p:spPr>
            <a:xfrm>
              <a:off x="614643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2025"/>
                  </a:lnTo>
                  <a:lnTo>
                    <a:pt x="20925" y="0"/>
                  </a:lnTo>
                  <a:lnTo>
                    <a:pt x="675" y="0"/>
                  </a:lnTo>
                  <a:lnTo>
                    <a:pt x="0" y="2025"/>
                  </a:lnTo>
                  <a:lnTo>
                    <a:pt x="0" y="19575"/>
                  </a:lnTo>
                  <a:lnTo>
                    <a:pt x="675" y="2092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25"/>
                  </a:lnTo>
                  <a:lnTo>
                    <a:pt x="21600" y="19575"/>
                  </a:lnTo>
                  <a:close/>
                  <a:moveTo>
                    <a:pt x="4050" y="4050"/>
                  </a:moveTo>
                  <a:lnTo>
                    <a:pt x="17550" y="4050"/>
                  </a:lnTo>
                  <a:lnTo>
                    <a:pt x="17550" y="17550"/>
                  </a:lnTo>
                  <a:lnTo>
                    <a:pt x="4050" y="17550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27" name="Freeform 30"/>
            <p:cNvSpPr/>
            <p:nvPr/>
          </p:nvSpPr>
          <p:spPr>
            <a:xfrm>
              <a:off x="216522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82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725" y="21600"/>
                  </a:lnTo>
                  <a:lnTo>
                    <a:pt x="4725" y="13091"/>
                  </a:lnTo>
                  <a:lnTo>
                    <a:pt x="17550" y="13091"/>
                  </a:lnTo>
                  <a:lnTo>
                    <a:pt x="17550" y="8509"/>
                  </a:lnTo>
                  <a:lnTo>
                    <a:pt x="4725" y="8509"/>
                  </a:lnTo>
                  <a:lnTo>
                    <a:pt x="4725" y="4582"/>
                  </a:lnTo>
                  <a:lnTo>
                    <a:pt x="21600" y="458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28" name="Freeform 31"/>
            <p:cNvSpPr/>
            <p:nvPr/>
          </p:nvSpPr>
          <p:spPr>
            <a:xfrm>
              <a:off x="311978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  <a:moveTo>
                    <a:pt x="4050" y="4582"/>
                  </a:moveTo>
                  <a:lnTo>
                    <a:pt x="17550" y="4582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458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29" name="Freeform 32"/>
            <p:cNvSpPr/>
            <p:nvPr/>
          </p:nvSpPr>
          <p:spPr>
            <a:xfrm>
              <a:off x="412090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4400"/>
                  </a:lnTo>
                  <a:lnTo>
                    <a:pt x="17550" y="15055"/>
                  </a:lnTo>
                  <a:lnTo>
                    <a:pt x="17550" y="17018"/>
                  </a:lnTo>
                  <a:lnTo>
                    <a:pt x="4725" y="17018"/>
                  </a:lnTo>
                  <a:lnTo>
                    <a:pt x="4725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700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700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30" name="Freeform 33"/>
            <p:cNvSpPr/>
            <p:nvPr/>
          </p:nvSpPr>
          <p:spPr>
            <a:xfrm>
              <a:off x="514531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0"/>
                  </a:lnTo>
                  <a:lnTo>
                    <a:pt x="16875" y="0"/>
                  </a:lnTo>
                  <a:lnTo>
                    <a:pt x="16875" y="17018"/>
                  </a:lnTo>
                  <a:lnTo>
                    <a:pt x="4050" y="17018"/>
                  </a:lnTo>
                  <a:lnTo>
                    <a:pt x="4050" y="0"/>
                  </a:lnTo>
                  <a:lnTo>
                    <a:pt x="0" y="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8900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31" name="Freeform 34"/>
            <p:cNvSpPr/>
            <p:nvPr/>
          </p:nvSpPr>
          <p:spPr>
            <a:xfrm>
              <a:off x="614643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1127"/>
                  </a:lnTo>
                  <a:lnTo>
                    <a:pt x="20925" y="9164"/>
                  </a:lnTo>
                  <a:lnTo>
                    <a:pt x="19575" y="8509"/>
                  </a:lnTo>
                  <a:lnTo>
                    <a:pt x="4050" y="8509"/>
                  </a:lnTo>
                  <a:lnTo>
                    <a:pt x="4050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0473"/>
                  </a:lnTo>
                  <a:lnTo>
                    <a:pt x="675" y="12436"/>
                  </a:lnTo>
                  <a:lnTo>
                    <a:pt x="2025" y="13091"/>
                  </a:lnTo>
                  <a:lnTo>
                    <a:pt x="17550" y="13091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15055"/>
                  </a:lnTo>
                  <a:lnTo>
                    <a:pt x="0" y="1440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32" name="Freeform 35"/>
            <p:cNvSpPr/>
            <p:nvPr/>
          </p:nvSpPr>
          <p:spPr>
            <a:xfrm>
              <a:off x="707771" y="-1"/>
              <a:ext cx="32596" cy="32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6171" y="20057"/>
                  </a:lnTo>
                  <a:lnTo>
                    <a:pt x="3086" y="18514"/>
                  </a:lnTo>
                  <a:lnTo>
                    <a:pt x="0" y="13886"/>
                  </a:lnTo>
                  <a:lnTo>
                    <a:pt x="0" y="6171"/>
                  </a:lnTo>
                  <a:lnTo>
                    <a:pt x="6171" y="0"/>
                  </a:lnTo>
                  <a:lnTo>
                    <a:pt x="13886" y="0"/>
                  </a:lnTo>
                  <a:lnTo>
                    <a:pt x="18514" y="3086"/>
                  </a:lnTo>
                  <a:lnTo>
                    <a:pt x="20057" y="6171"/>
                  </a:lnTo>
                  <a:lnTo>
                    <a:pt x="21600" y="10800"/>
                  </a:lnTo>
                  <a:lnTo>
                    <a:pt x="20057" y="13886"/>
                  </a:lnTo>
                  <a:lnTo>
                    <a:pt x="18514" y="18514"/>
                  </a:lnTo>
                  <a:lnTo>
                    <a:pt x="13886" y="20057"/>
                  </a:lnTo>
                  <a:lnTo>
                    <a:pt x="10800" y="21600"/>
                  </a:lnTo>
                  <a:close/>
                  <a:moveTo>
                    <a:pt x="10800" y="0"/>
                  </a:moveTo>
                  <a:lnTo>
                    <a:pt x="6171" y="1543"/>
                  </a:lnTo>
                  <a:lnTo>
                    <a:pt x="3086" y="3086"/>
                  </a:lnTo>
                  <a:lnTo>
                    <a:pt x="1543" y="6171"/>
                  </a:lnTo>
                  <a:lnTo>
                    <a:pt x="0" y="10800"/>
                  </a:lnTo>
                  <a:lnTo>
                    <a:pt x="3086" y="16971"/>
                  </a:lnTo>
                  <a:lnTo>
                    <a:pt x="6171" y="18514"/>
                  </a:lnTo>
                  <a:lnTo>
                    <a:pt x="10800" y="20057"/>
                  </a:lnTo>
                  <a:lnTo>
                    <a:pt x="16971" y="16971"/>
                  </a:lnTo>
                  <a:lnTo>
                    <a:pt x="20057" y="10800"/>
                  </a:lnTo>
                  <a:lnTo>
                    <a:pt x="18514" y="6171"/>
                  </a:lnTo>
                  <a:lnTo>
                    <a:pt x="16971" y="3086"/>
                  </a:lnTo>
                  <a:lnTo>
                    <a:pt x="10800" y="0"/>
                  </a:lnTo>
                  <a:close/>
                  <a:moveTo>
                    <a:pt x="12343" y="16971"/>
                  </a:moveTo>
                  <a:lnTo>
                    <a:pt x="10800" y="10800"/>
                  </a:lnTo>
                  <a:lnTo>
                    <a:pt x="7714" y="10800"/>
                  </a:lnTo>
                  <a:lnTo>
                    <a:pt x="7714" y="16971"/>
                  </a:lnTo>
                  <a:lnTo>
                    <a:pt x="6171" y="16971"/>
                  </a:lnTo>
                  <a:lnTo>
                    <a:pt x="6171" y="3086"/>
                  </a:lnTo>
                  <a:lnTo>
                    <a:pt x="10800" y="3086"/>
                  </a:lnTo>
                  <a:lnTo>
                    <a:pt x="13886" y="4629"/>
                  </a:lnTo>
                  <a:lnTo>
                    <a:pt x="13886" y="9257"/>
                  </a:lnTo>
                  <a:lnTo>
                    <a:pt x="12343" y="10800"/>
                  </a:lnTo>
                  <a:lnTo>
                    <a:pt x="13886" y="16971"/>
                  </a:lnTo>
                  <a:lnTo>
                    <a:pt x="12343" y="16971"/>
                  </a:lnTo>
                  <a:close/>
                  <a:moveTo>
                    <a:pt x="7714" y="9257"/>
                  </a:moveTo>
                  <a:lnTo>
                    <a:pt x="12343" y="9257"/>
                  </a:lnTo>
                  <a:lnTo>
                    <a:pt x="12343" y="6171"/>
                  </a:lnTo>
                  <a:lnTo>
                    <a:pt x="9257" y="4629"/>
                  </a:lnTo>
                  <a:lnTo>
                    <a:pt x="7714" y="4629"/>
                  </a:lnTo>
                  <a:lnTo>
                    <a:pt x="7714" y="925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sp>
        <p:nvSpPr>
          <p:cNvPr id="1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259852" y="3692057"/>
            <a:ext cx="7260667" cy="1919848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None/>
              <a:defRPr sz="4000" b="1">
                <a:solidFill>
                  <a:srgbClr val="FFFFFF"/>
                </a:solidFill>
              </a:defRPr>
            </a:lvl1pPr>
            <a:lvl2pPr marL="609600" indent="-381000">
              <a:defRPr sz="4000" b="1">
                <a:solidFill>
                  <a:srgbClr val="FFFFFF"/>
                </a:solidFill>
              </a:defRPr>
            </a:lvl2pPr>
            <a:lvl3pPr marL="828675" indent="-428625">
              <a:defRPr sz="4000" b="1">
                <a:solidFill>
                  <a:srgbClr val="FFFFFF"/>
                </a:solidFill>
              </a:defRPr>
            </a:lvl3pPr>
            <a:lvl4pPr marL="1061357" indent="-489857">
              <a:defRPr sz="4000" b="1">
                <a:solidFill>
                  <a:srgbClr val="FFFFFF"/>
                </a:solidFill>
              </a:defRPr>
            </a:lvl4pPr>
            <a:lvl5pPr marL="1232807" indent="-489857">
              <a:defRPr sz="4000" b="1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Freeform 5"/>
          <p:cNvSpPr/>
          <p:nvPr/>
        </p:nvSpPr>
        <p:spPr>
          <a:xfrm>
            <a:off x="1174132" y="4405848"/>
            <a:ext cx="711188" cy="711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5311" y="0"/>
                </a:lnTo>
                <a:lnTo>
                  <a:pt x="5311" y="16289"/>
                </a:lnTo>
                <a:lnTo>
                  <a:pt x="21600" y="16289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212E35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36" name="Freeform 6"/>
          <p:cNvSpPr/>
          <p:nvPr/>
        </p:nvSpPr>
        <p:spPr>
          <a:xfrm>
            <a:off x="1349013" y="4242625"/>
            <a:ext cx="711189" cy="699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040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6289" y="21600"/>
                </a:lnTo>
                <a:lnTo>
                  <a:pt x="16289" y="5040"/>
                </a:lnTo>
                <a:lnTo>
                  <a:pt x="0" y="504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212E35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60586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6266985" y="1825626"/>
            <a:ext cx="4991565" cy="42261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946785" y="1825626"/>
            <a:ext cx="5063722" cy="4238625"/>
          </a:xfrm>
        </p:spPr>
        <p:txBody>
          <a:bodyPr/>
          <a:lstStyle>
            <a:lvl1pPr marL="0" indent="0">
              <a:buNone/>
              <a:defRPr/>
            </a:lvl1pPr>
            <a:lvl2pPr marL="285750" indent="0">
              <a:buNone/>
              <a:defRPr/>
            </a:lvl2pPr>
            <a:lvl3pPr marL="577850" indent="0">
              <a:buNone/>
              <a:defRPr/>
            </a:lvl3pPr>
            <a:lvl4pPr marL="74295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632" y="6352240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963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-Screen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424" y="1951464"/>
            <a:ext cx="4383498" cy="39363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6191250" y="1"/>
            <a:ext cx="6000750" cy="69583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37424" cy="200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632" y="6352240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5419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-Screen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9876" y="1951464"/>
            <a:ext cx="4383498" cy="39363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0" y="1"/>
            <a:ext cx="6000750" cy="69583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36212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632" y="6352240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6082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632" y="6352240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1260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852742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3_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48005" y="1"/>
            <a:ext cx="1799697" cy="151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048005" y="766395"/>
            <a:ext cx="1930326" cy="467406"/>
            <a:chOff x="-504825" y="3757613"/>
            <a:chExt cx="1009650" cy="244475"/>
          </a:xfrm>
          <a:solidFill>
            <a:schemeClr val="bg1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-504825" y="3808413"/>
              <a:ext cx="193675" cy="193675"/>
            </a:xfrm>
            <a:custGeom>
              <a:avLst/>
              <a:gdLst>
                <a:gd name="T0" fmla="*/ 0 w 122"/>
                <a:gd name="T1" fmla="*/ 122 h 122"/>
                <a:gd name="T2" fmla="*/ 0 w 122"/>
                <a:gd name="T3" fmla="*/ 0 h 122"/>
                <a:gd name="T4" fmla="*/ 30 w 122"/>
                <a:gd name="T5" fmla="*/ 0 h 122"/>
                <a:gd name="T6" fmla="*/ 30 w 122"/>
                <a:gd name="T7" fmla="*/ 92 h 122"/>
                <a:gd name="T8" fmla="*/ 122 w 122"/>
                <a:gd name="T9" fmla="*/ 92 h 122"/>
                <a:gd name="T10" fmla="*/ 122 w 122"/>
                <a:gd name="T11" fmla="*/ 122 h 122"/>
                <a:gd name="T12" fmla="*/ 0 w 122"/>
                <a:gd name="T13" fmla="*/ 122 h 122"/>
                <a:gd name="T14" fmla="*/ 0 w 122"/>
                <a:gd name="T1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2">
                  <a:moveTo>
                    <a:pt x="0" y="12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92"/>
                  </a:lnTo>
                  <a:lnTo>
                    <a:pt x="122" y="92"/>
                  </a:lnTo>
                  <a:lnTo>
                    <a:pt x="122" y="122"/>
                  </a:lnTo>
                  <a:lnTo>
                    <a:pt x="0" y="122"/>
                  </a:lnTo>
                  <a:lnTo>
                    <a:pt x="0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-457200" y="3763963"/>
              <a:ext cx="193675" cy="190500"/>
            </a:xfrm>
            <a:custGeom>
              <a:avLst/>
              <a:gdLst>
                <a:gd name="T0" fmla="*/ 0 w 122"/>
                <a:gd name="T1" fmla="*/ 28 h 120"/>
                <a:gd name="T2" fmla="*/ 0 w 122"/>
                <a:gd name="T3" fmla="*/ 0 h 120"/>
                <a:gd name="T4" fmla="*/ 122 w 122"/>
                <a:gd name="T5" fmla="*/ 0 h 120"/>
                <a:gd name="T6" fmla="*/ 122 w 122"/>
                <a:gd name="T7" fmla="*/ 120 h 120"/>
                <a:gd name="T8" fmla="*/ 92 w 122"/>
                <a:gd name="T9" fmla="*/ 120 h 120"/>
                <a:gd name="T10" fmla="*/ 92 w 122"/>
                <a:gd name="T11" fmla="*/ 28 h 120"/>
                <a:gd name="T12" fmla="*/ 0 w 122"/>
                <a:gd name="T13" fmla="*/ 28 h 120"/>
                <a:gd name="T14" fmla="*/ 0 w 122"/>
                <a:gd name="T15" fmla="*/ 2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0">
                  <a:moveTo>
                    <a:pt x="0" y="28"/>
                  </a:moveTo>
                  <a:lnTo>
                    <a:pt x="0" y="0"/>
                  </a:lnTo>
                  <a:lnTo>
                    <a:pt x="122" y="0"/>
                  </a:lnTo>
                  <a:lnTo>
                    <a:pt x="122" y="120"/>
                  </a:lnTo>
                  <a:lnTo>
                    <a:pt x="92" y="120"/>
                  </a:lnTo>
                  <a:lnTo>
                    <a:pt x="92" y="28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-209550" y="3763963"/>
              <a:ext cx="111125" cy="101600"/>
            </a:xfrm>
            <a:custGeom>
              <a:avLst/>
              <a:gdLst>
                <a:gd name="T0" fmla="*/ 70 w 70"/>
                <a:gd name="T1" fmla="*/ 64 h 64"/>
                <a:gd name="T2" fmla="*/ 70 w 70"/>
                <a:gd name="T3" fmla="*/ 0 h 64"/>
                <a:gd name="T4" fmla="*/ 58 w 70"/>
                <a:gd name="T5" fmla="*/ 0 h 64"/>
                <a:gd name="T6" fmla="*/ 36 w 70"/>
                <a:gd name="T7" fmla="*/ 32 h 64"/>
                <a:gd name="T8" fmla="*/ 14 w 70"/>
                <a:gd name="T9" fmla="*/ 0 h 64"/>
                <a:gd name="T10" fmla="*/ 0 w 70"/>
                <a:gd name="T11" fmla="*/ 0 h 64"/>
                <a:gd name="T12" fmla="*/ 0 w 70"/>
                <a:gd name="T13" fmla="*/ 64 h 64"/>
                <a:gd name="T14" fmla="*/ 14 w 70"/>
                <a:gd name="T15" fmla="*/ 64 h 64"/>
                <a:gd name="T16" fmla="*/ 14 w 70"/>
                <a:gd name="T17" fmla="*/ 22 h 64"/>
                <a:gd name="T18" fmla="*/ 32 w 70"/>
                <a:gd name="T19" fmla="*/ 48 h 64"/>
                <a:gd name="T20" fmla="*/ 40 w 70"/>
                <a:gd name="T21" fmla="*/ 48 h 64"/>
                <a:gd name="T22" fmla="*/ 58 w 70"/>
                <a:gd name="T23" fmla="*/ 22 h 64"/>
                <a:gd name="T24" fmla="*/ 58 w 70"/>
                <a:gd name="T25" fmla="*/ 64 h 64"/>
                <a:gd name="T26" fmla="*/ 70 w 70"/>
                <a:gd name="T27" fmla="*/ 64 h 64"/>
                <a:gd name="T28" fmla="*/ 70 w 70"/>
                <a:gd name="T2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4">
                  <a:moveTo>
                    <a:pt x="70" y="64"/>
                  </a:moveTo>
                  <a:lnTo>
                    <a:pt x="70" y="0"/>
                  </a:lnTo>
                  <a:lnTo>
                    <a:pt x="58" y="0"/>
                  </a:lnTo>
                  <a:lnTo>
                    <a:pt x="36" y="32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4" y="64"/>
                  </a:lnTo>
                  <a:lnTo>
                    <a:pt x="14" y="22"/>
                  </a:lnTo>
                  <a:lnTo>
                    <a:pt x="32" y="48"/>
                  </a:lnTo>
                  <a:lnTo>
                    <a:pt x="40" y="48"/>
                  </a:lnTo>
                  <a:lnTo>
                    <a:pt x="58" y="22"/>
                  </a:lnTo>
                  <a:lnTo>
                    <a:pt x="58" y="64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-44450" y="3763963"/>
              <a:ext cx="19050" cy="101600"/>
            </a:xfrm>
            <a:custGeom>
              <a:avLst/>
              <a:gdLst>
                <a:gd name="T0" fmla="*/ 0 w 12"/>
                <a:gd name="T1" fmla="*/ 64 h 64"/>
                <a:gd name="T2" fmla="*/ 12 w 12"/>
                <a:gd name="T3" fmla="*/ 64 h 64"/>
                <a:gd name="T4" fmla="*/ 12 w 12"/>
                <a:gd name="T5" fmla="*/ 0 h 64"/>
                <a:gd name="T6" fmla="*/ 0 w 12"/>
                <a:gd name="T7" fmla="*/ 0 h 64"/>
                <a:gd name="T8" fmla="*/ 0 w 12"/>
                <a:gd name="T9" fmla="*/ 64 h 64"/>
                <a:gd name="T10" fmla="*/ 0 w 12"/>
                <a:gd name="T1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64">
                  <a:moveTo>
                    <a:pt x="0" y="64"/>
                  </a:moveTo>
                  <a:lnTo>
                    <a:pt x="12" y="64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28575" y="3763963"/>
              <a:ext cx="98425" cy="101600"/>
            </a:xfrm>
            <a:custGeom>
              <a:avLst/>
              <a:gdLst>
                <a:gd name="T0" fmla="*/ 62 w 62"/>
                <a:gd name="T1" fmla="*/ 58 h 64"/>
                <a:gd name="T2" fmla="*/ 62 w 62"/>
                <a:gd name="T3" fmla="*/ 44 h 64"/>
                <a:gd name="T4" fmla="*/ 50 w 62"/>
                <a:gd name="T5" fmla="*/ 44 h 64"/>
                <a:gd name="T6" fmla="*/ 50 w 62"/>
                <a:gd name="T7" fmla="*/ 52 h 64"/>
                <a:gd name="T8" fmla="*/ 12 w 62"/>
                <a:gd name="T9" fmla="*/ 52 h 64"/>
                <a:gd name="T10" fmla="*/ 12 w 62"/>
                <a:gd name="T11" fmla="*/ 12 h 64"/>
                <a:gd name="T12" fmla="*/ 50 w 62"/>
                <a:gd name="T13" fmla="*/ 12 h 64"/>
                <a:gd name="T14" fmla="*/ 50 w 62"/>
                <a:gd name="T15" fmla="*/ 18 h 64"/>
                <a:gd name="T16" fmla="*/ 62 w 62"/>
                <a:gd name="T17" fmla="*/ 20 h 64"/>
                <a:gd name="T18" fmla="*/ 62 w 62"/>
                <a:gd name="T19" fmla="*/ 6 h 64"/>
                <a:gd name="T20" fmla="*/ 62 w 62"/>
                <a:gd name="T21" fmla="*/ 6 h 64"/>
                <a:gd name="T22" fmla="*/ 62 w 62"/>
                <a:gd name="T23" fmla="*/ 0 h 64"/>
                <a:gd name="T24" fmla="*/ 56 w 62"/>
                <a:gd name="T25" fmla="*/ 0 h 64"/>
                <a:gd name="T26" fmla="*/ 6 w 62"/>
                <a:gd name="T27" fmla="*/ 0 h 64"/>
                <a:gd name="T28" fmla="*/ 6 w 62"/>
                <a:gd name="T29" fmla="*/ 0 h 64"/>
                <a:gd name="T30" fmla="*/ 0 w 62"/>
                <a:gd name="T31" fmla="*/ 0 h 64"/>
                <a:gd name="T32" fmla="*/ 0 w 62"/>
                <a:gd name="T33" fmla="*/ 6 h 64"/>
                <a:gd name="T34" fmla="*/ 0 w 62"/>
                <a:gd name="T35" fmla="*/ 58 h 64"/>
                <a:gd name="T36" fmla="*/ 0 w 62"/>
                <a:gd name="T37" fmla="*/ 58 h 64"/>
                <a:gd name="T38" fmla="*/ 0 w 62"/>
                <a:gd name="T39" fmla="*/ 62 h 64"/>
                <a:gd name="T40" fmla="*/ 6 w 62"/>
                <a:gd name="T41" fmla="*/ 64 h 64"/>
                <a:gd name="T42" fmla="*/ 56 w 62"/>
                <a:gd name="T43" fmla="*/ 64 h 64"/>
                <a:gd name="T44" fmla="*/ 56 w 62"/>
                <a:gd name="T45" fmla="*/ 64 h 64"/>
                <a:gd name="T46" fmla="*/ 62 w 62"/>
                <a:gd name="T47" fmla="*/ 62 h 64"/>
                <a:gd name="T48" fmla="*/ 62 w 62"/>
                <a:gd name="T49" fmla="*/ 58 h 64"/>
                <a:gd name="T50" fmla="*/ 62 w 62"/>
                <a:gd name="T51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64">
                  <a:moveTo>
                    <a:pt x="62" y="58"/>
                  </a:moveTo>
                  <a:lnTo>
                    <a:pt x="62" y="44"/>
                  </a:lnTo>
                  <a:lnTo>
                    <a:pt x="50" y="44"/>
                  </a:lnTo>
                  <a:lnTo>
                    <a:pt x="50" y="52"/>
                  </a:lnTo>
                  <a:lnTo>
                    <a:pt x="12" y="52"/>
                  </a:lnTo>
                  <a:lnTo>
                    <a:pt x="12" y="12"/>
                  </a:lnTo>
                  <a:lnTo>
                    <a:pt x="50" y="12"/>
                  </a:lnTo>
                  <a:lnTo>
                    <a:pt x="50" y="18"/>
                  </a:lnTo>
                  <a:lnTo>
                    <a:pt x="62" y="20"/>
                  </a:lnTo>
                  <a:lnTo>
                    <a:pt x="62" y="6"/>
                  </a:lnTo>
                  <a:lnTo>
                    <a:pt x="62" y="6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6" y="64"/>
                  </a:lnTo>
                  <a:lnTo>
                    <a:pt x="56" y="64"/>
                  </a:lnTo>
                  <a:lnTo>
                    <a:pt x="56" y="64"/>
                  </a:lnTo>
                  <a:lnTo>
                    <a:pt x="62" y="62"/>
                  </a:lnTo>
                  <a:lnTo>
                    <a:pt x="62" y="58"/>
                  </a:lnTo>
                  <a:lnTo>
                    <a:pt x="6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180975" y="3763963"/>
              <a:ext cx="101600" cy="101600"/>
            </a:xfrm>
            <a:custGeom>
              <a:avLst/>
              <a:gdLst>
                <a:gd name="T0" fmla="*/ 64 w 64"/>
                <a:gd name="T1" fmla="*/ 64 h 64"/>
                <a:gd name="T2" fmla="*/ 44 w 64"/>
                <a:gd name="T3" fmla="*/ 38 h 64"/>
                <a:gd name="T4" fmla="*/ 58 w 64"/>
                <a:gd name="T5" fmla="*/ 38 h 64"/>
                <a:gd name="T6" fmla="*/ 58 w 64"/>
                <a:gd name="T7" fmla="*/ 38 h 64"/>
                <a:gd name="T8" fmla="*/ 62 w 64"/>
                <a:gd name="T9" fmla="*/ 36 h 64"/>
                <a:gd name="T10" fmla="*/ 64 w 64"/>
                <a:gd name="T11" fmla="*/ 32 h 64"/>
                <a:gd name="T12" fmla="*/ 64 w 64"/>
                <a:gd name="T13" fmla="*/ 6 h 64"/>
                <a:gd name="T14" fmla="*/ 64 w 64"/>
                <a:gd name="T15" fmla="*/ 6 h 64"/>
                <a:gd name="T16" fmla="*/ 62 w 64"/>
                <a:gd name="T17" fmla="*/ 0 h 64"/>
                <a:gd name="T18" fmla="*/ 58 w 64"/>
                <a:gd name="T19" fmla="*/ 0 h 64"/>
                <a:gd name="T20" fmla="*/ 0 w 64"/>
                <a:gd name="T21" fmla="*/ 0 h 64"/>
                <a:gd name="T22" fmla="*/ 0 w 64"/>
                <a:gd name="T23" fmla="*/ 64 h 64"/>
                <a:gd name="T24" fmla="*/ 12 w 64"/>
                <a:gd name="T25" fmla="*/ 64 h 64"/>
                <a:gd name="T26" fmla="*/ 12 w 64"/>
                <a:gd name="T27" fmla="*/ 38 h 64"/>
                <a:gd name="T28" fmla="*/ 28 w 64"/>
                <a:gd name="T29" fmla="*/ 38 h 64"/>
                <a:gd name="T30" fmla="*/ 48 w 64"/>
                <a:gd name="T31" fmla="*/ 64 h 64"/>
                <a:gd name="T32" fmla="*/ 64 w 64"/>
                <a:gd name="T33" fmla="*/ 64 h 64"/>
                <a:gd name="T34" fmla="*/ 64 w 64"/>
                <a:gd name="T35" fmla="*/ 64 h 64"/>
                <a:gd name="T36" fmla="*/ 12 w 64"/>
                <a:gd name="T37" fmla="*/ 12 h 64"/>
                <a:gd name="T38" fmla="*/ 50 w 64"/>
                <a:gd name="T39" fmla="*/ 12 h 64"/>
                <a:gd name="T40" fmla="*/ 50 w 64"/>
                <a:gd name="T41" fmla="*/ 26 h 64"/>
                <a:gd name="T42" fmla="*/ 12 w 64"/>
                <a:gd name="T43" fmla="*/ 26 h 64"/>
                <a:gd name="T44" fmla="*/ 12 w 64"/>
                <a:gd name="T45" fmla="*/ 12 h 64"/>
                <a:gd name="T46" fmla="*/ 12 w 64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64" y="64"/>
                  </a:moveTo>
                  <a:lnTo>
                    <a:pt x="44" y="38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62" y="36"/>
                  </a:lnTo>
                  <a:lnTo>
                    <a:pt x="64" y="32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2" y="64"/>
                  </a:lnTo>
                  <a:lnTo>
                    <a:pt x="12" y="38"/>
                  </a:lnTo>
                  <a:lnTo>
                    <a:pt x="28" y="38"/>
                  </a:lnTo>
                  <a:lnTo>
                    <a:pt x="48" y="64"/>
                  </a:lnTo>
                  <a:lnTo>
                    <a:pt x="64" y="64"/>
                  </a:lnTo>
                  <a:lnTo>
                    <a:pt x="64" y="64"/>
                  </a:lnTo>
                  <a:close/>
                  <a:moveTo>
                    <a:pt x="12" y="12"/>
                  </a:moveTo>
                  <a:lnTo>
                    <a:pt x="50" y="12"/>
                  </a:lnTo>
                  <a:lnTo>
                    <a:pt x="50" y="26"/>
                  </a:lnTo>
                  <a:lnTo>
                    <a:pt x="12" y="26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333375" y="3763963"/>
              <a:ext cx="101600" cy="101600"/>
            </a:xfrm>
            <a:custGeom>
              <a:avLst/>
              <a:gdLst>
                <a:gd name="T0" fmla="*/ 64 w 64"/>
                <a:gd name="T1" fmla="*/ 58 h 64"/>
                <a:gd name="T2" fmla="*/ 64 w 64"/>
                <a:gd name="T3" fmla="*/ 6 h 64"/>
                <a:gd name="T4" fmla="*/ 64 w 64"/>
                <a:gd name="T5" fmla="*/ 6 h 64"/>
                <a:gd name="T6" fmla="*/ 62 w 64"/>
                <a:gd name="T7" fmla="*/ 0 h 64"/>
                <a:gd name="T8" fmla="*/ 58 w 64"/>
                <a:gd name="T9" fmla="*/ 0 h 64"/>
                <a:gd name="T10" fmla="*/ 6 w 64"/>
                <a:gd name="T11" fmla="*/ 0 h 64"/>
                <a:gd name="T12" fmla="*/ 6 w 64"/>
                <a:gd name="T13" fmla="*/ 0 h 64"/>
                <a:gd name="T14" fmla="*/ 2 w 64"/>
                <a:gd name="T15" fmla="*/ 0 h 64"/>
                <a:gd name="T16" fmla="*/ 0 w 64"/>
                <a:gd name="T17" fmla="*/ 6 h 64"/>
                <a:gd name="T18" fmla="*/ 0 w 64"/>
                <a:gd name="T19" fmla="*/ 58 h 64"/>
                <a:gd name="T20" fmla="*/ 0 w 64"/>
                <a:gd name="T21" fmla="*/ 58 h 64"/>
                <a:gd name="T22" fmla="*/ 2 w 64"/>
                <a:gd name="T23" fmla="*/ 62 h 64"/>
                <a:gd name="T24" fmla="*/ 6 w 64"/>
                <a:gd name="T25" fmla="*/ 64 h 64"/>
                <a:gd name="T26" fmla="*/ 58 w 64"/>
                <a:gd name="T27" fmla="*/ 64 h 64"/>
                <a:gd name="T28" fmla="*/ 58 w 64"/>
                <a:gd name="T29" fmla="*/ 64 h 64"/>
                <a:gd name="T30" fmla="*/ 62 w 64"/>
                <a:gd name="T31" fmla="*/ 62 h 64"/>
                <a:gd name="T32" fmla="*/ 64 w 64"/>
                <a:gd name="T33" fmla="*/ 58 h 64"/>
                <a:gd name="T34" fmla="*/ 64 w 64"/>
                <a:gd name="T35" fmla="*/ 58 h 64"/>
                <a:gd name="T36" fmla="*/ 12 w 64"/>
                <a:gd name="T37" fmla="*/ 12 h 64"/>
                <a:gd name="T38" fmla="*/ 52 w 64"/>
                <a:gd name="T39" fmla="*/ 12 h 64"/>
                <a:gd name="T40" fmla="*/ 52 w 64"/>
                <a:gd name="T41" fmla="*/ 52 h 64"/>
                <a:gd name="T42" fmla="*/ 12 w 64"/>
                <a:gd name="T43" fmla="*/ 52 h 64"/>
                <a:gd name="T44" fmla="*/ 12 w 64"/>
                <a:gd name="T45" fmla="*/ 12 h 64"/>
                <a:gd name="T46" fmla="*/ 12 w 64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64" y="58"/>
                  </a:moveTo>
                  <a:lnTo>
                    <a:pt x="64" y="6"/>
                  </a:lnTo>
                  <a:lnTo>
                    <a:pt x="64" y="6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62"/>
                  </a:lnTo>
                  <a:lnTo>
                    <a:pt x="6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62" y="62"/>
                  </a:lnTo>
                  <a:lnTo>
                    <a:pt x="64" y="58"/>
                  </a:lnTo>
                  <a:lnTo>
                    <a:pt x="64" y="58"/>
                  </a:lnTo>
                  <a:close/>
                  <a:moveTo>
                    <a:pt x="12" y="12"/>
                  </a:moveTo>
                  <a:lnTo>
                    <a:pt x="52" y="12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-209550" y="3897313"/>
              <a:ext cx="101600" cy="104775"/>
            </a:xfrm>
            <a:custGeom>
              <a:avLst/>
              <a:gdLst>
                <a:gd name="T0" fmla="*/ 64 w 64"/>
                <a:gd name="T1" fmla="*/ 14 h 66"/>
                <a:gd name="T2" fmla="*/ 64 w 64"/>
                <a:gd name="T3" fmla="*/ 0 h 66"/>
                <a:gd name="T4" fmla="*/ 0 w 64"/>
                <a:gd name="T5" fmla="*/ 0 h 66"/>
                <a:gd name="T6" fmla="*/ 0 w 64"/>
                <a:gd name="T7" fmla="*/ 66 h 66"/>
                <a:gd name="T8" fmla="*/ 14 w 64"/>
                <a:gd name="T9" fmla="*/ 66 h 66"/>
                <a:gd name="T10" fmla="*/ 14 w 64"/>
                <a:gd name="T11" fmla="*/ 40 h 66"/>
                <a:gd name="T12" fmla="*/ 52 w 64"/>
                <a:gd name="T13" fmla="*/ 40 h 66"/>
                <a:gd name="T14" fmla="*/ 52 w 64"/>
                <a:gd name="T15" fmla="*/ 26 h 66"/>
                <a:gd name="T16" fmla="*/ 14 w 64"/>
                <a:gd name="T17" fmla="*/ 26 h 66"/>
                <a:gd name="T18" fmla="*/ 14 w 64"/>
                <a:gd name="T19" fmla="*/ 14 h 66"/>
                <a:gd name="T20" fmla="*/ 64 w 64"/>
                <a:gd name="T21" fmla="*/ 14 h 66"/>
                <a:gd name="T22" fmla="*/ 64 w 64"/>
                <a:gd name="T23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66">
                  <a:moveTo>
                    <a:pt x="64" y="14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40"/>
                  </a:lnTo>
                  <a:lnTo>
                    <a:pt x="52" y="40"/>
                  </a:lnTo>
                  <a:lnTo>
                    <a:pt x="52" y="26"/>
                  </a:lnTo>
                  <a:lnTo>
                    <a:pt x="14" y="26"/>
                  </a:lnTo>
                  <a:lnTo>
                    <a:pt x="14" y="14"/>
                  </a:lnTo>
                  <a:lnTo>
                    <a:pt x="64" y="14"/>
                  </a:lnTo>
                  <a:lnTo>
                    <a:pt x="6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-79375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8 h 66"/>
                <a:gd name="T4" fmla="*/ 64 w 64"/>
                <a:gd name="T5" fmla="*/ 8 h 66"/>
                <a:gd name="T6" fmla="*/ 62 w 64"/>
                <a:gd name="T7" fmla="*/ 2 h 66"/>
                <a:gd name="T8" fmla="*/ 58 w 64"/>
                <a:gd name="T9" fmla="*/ 0 h 66"/>
                <a:gd name="T10" fmla="*/ 6 w 64"/>
                <a:gd name="T11" fmla="*/ 0 h 66"/>
                <a:gd name="T12" fmla="*/ 6 w 64"/>
                <a:gd name="T13" fmla="*/ 0 h 66"/>
                <a:gd name="T14" fmla="*/ 2 w 64"/>
                <a:gd name="T15" fmla="*/ 2 h 66"/>
                <a:gd name="T16" fmla="*/ 0 w 64"/>
                <a:gd name="T17" fmla="*/ 8 h 66"/>
                <a:gd name="T18" fmla="*/ 0 w 64"/>
                <a:gd name="T19" fmla="*/ 60 h 66"/>
                <a:gd name="T20" fmla="*/ 0 w 64"/>
                <a:gd name="T21" fmla="*/ 60 h 66"/>
                <a:gd name="T22" fmla="*/ 2 w 64"/>
                <a:gd name="T23" fmla="*/ 64 h 66"/>
                <a:gd name="T24" fmla="*/ 6 w 64"/>
                <a:gd name="T25" fmla="*/ 66 h 66"/>
                <a:gd name="T26" fmla="*/ 58 w 64"/>
                <a:gd name="T27" fmla="*/ 66 h 66"/>
                <a:gd name="T28" fmla="*/ 58 w 64"/>
                <a:gd name="T29" fmla="*/ 66 h 66"/>
                <a:gd name="T30" fmla="*/ 62 w 64"/>
                <a:gd name="T31" fmla="*/ 64 h 66"/>
                <a:gd name="T32" fmla="*/ 64 w 64"/>
                <a:gd name="T33" fmla="*/ 60 h 66"/>
                <a:gd name="T34" fmla="*/ 64 w 64"/>
                <a:gd name="T35" fmla="*/ 60 h 66"/>
                <a:gd name="T36" fmla="*/ 12 w 64"/>
                <a:gd name="T37" fmla="*/ 14 h 66"/>
                <a:gd name="T38" fmla="*/ 52 w 64"/>
                <a:gd name="T39" fmla="*/ 14 h 66"/>
                <a:gd name="T40" fmla="*/ 52 w 64"/>
                <a:gd name="T41" fmla="*/ 52 h 66"/>
                <a:gd name="T42" fmla="*/ 12 w 64"/>
                <a:gd name="T43" fmla="*/ 52 h 66"/>
                <a:gd name="T44" fmla="*/ 12 w 64"/>
                <a:gd name="T45" fmla="*/ 14 h 66"/>
                <a:gd name="T46" fmla="*/ 12 w 64"/>
                <a:gd name="T47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  <a:moveTo>
                    <a:pt x="12" y="14"/>
                  </a:moveTo>
                  <a:lnTo>
                    <a:pt x="52" y="14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57150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44 h 66"/>
                <a:gd name="T4" fmla="*/ 52 w 64"/>
                <a:gd name="T5" fmla="*/ 46 h 66"/>
                <a:gd name="T6" fmla="*/ 52 w 64"/>
                <a:gd name="T7" fmla="*/ 52 h 66"/>
                <a:gd name="T8" fmla="*/ 14 w 64"/>
                <a:gd name="T9" fmla="*/ 52 h 66"/>
                <a:gd name="T10" fmla="*/ 14 w 64"/>
                <a:gd name="T11" fmla="*/ 14 h 66"/>
                <a:gd name="T12" fmla="*/ 52 w 64"/>
                <a:gd name="T13" fmla="*/ 14 h 66"/>
                <a:gd name="T14" fmla="*/ 52 w 64"/>
                <a:gd name="T15" fmla="*/ 20 h 66"/>
                <a:gd name="T16" fmla="*/ 64 w 64"/>
                <a:gd name="T17" fmla="*/ 22 h 66"/>
                <a:gd name="T18" fmla="*/ 64 w 64"/>
                <a:gd name="T19" fmla="*/ 8 h 66"/>
                <a:gd name="T20" fmla="*/ 64 w 64"/>
                <a:gd name="T21" fmla="*/ 8 h 66"/>
                <a:gd name="T22" fmla="*/ 62 w 64"/>
                <a:gd name="T23" fmla="*/ 2 h 66"/>
                <a:gd name="T24" fmla="*/ 58 w 64"/>
                <a:gd name="T25" fmla="*/ 0 h 66"/>
                <a:gd name="T26" fmla="*/ 8 w 64"/>
                <a:gd name="T27" fmla="*/ 0 h 66"/>
                <a:gd name="T28" fmla="*/ 8 w 64"/>
                <a:gd name="T29" fmla="*/ 0 h 66"/>
                <a:gd name="T30" fmla="*/ 2 w 64"/>
                <a:gd name="T31" fmla="*/ 2 h 66"/>
                <a:gd name="T32" fmla="*/ 0 w 64"/>
                <a:gd name="T33" fmla="*/ 8 h 66"/>
                <a:gd name="T34" fmla="*/ 0 w 64"/>
                <a:gd name="T35" fmla="*/ 60 h 66"/>
                <a:gd name="T36" fmla="*/ 0 w 64"/>
                <a:gd name="T37" fmla="*/ 60 h 66"/>
                <a:gd name="T38" fmla="*/ 2 w 64"/>
                <a:gd name="T39" fmla="*/ 64 h 66"/>
                <a:gd name="T40" fmla="*/ 8 w 64"/>
                <a:gd name="T41" fmla="*/ 66 h 66"/>
                <a:gd name="T42" fmla="*/ 58 w 64"/>
                <a:gd name="T43" fmla="*/ 66 h 66"/>
                <a:gd name="T44" fmla="*/ 58 w 64"/>
                <a:gd name="T45" fmla="*/ 66 h 66"/>
                <a:gd name="T46" fmla="*/ 62 w 64"/>
                <a:gd name="T47" fmla="*/ 64 h 66"/>
                <a:gd name="T48" fmla="*/ 64 w 64"/>
                <a:gd name="T49" fmla="*/ 60 h 66"/>
                <a:gd name="T50" fmla="*/ 64 w 64"/>
                <a:gd name="T5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44"/>
                  </a:lnTo>
                  <a:lnTo>
                    <a:pt x="52" y="46"/>
                  </a:lnTo>
                  <a:lnTo>
                    <a:pt x="52" y="52"/>
                  </a:lnTo>
                  <a:lnTo>
                    <a:pt x="14" y="52"/>
                  </a:lnTo>
                  <a:lnTo>
                    <a:pt x="14" y="14"/>
                  </a:lnTo>
                  <a:lnTo>
                    <a:pt x="52" y="14"/>
                  </a:lnTo>
                  <a:lnTo>
                    <a:pt x="52" y="20"/>
                  </a:lnTo>
                  <a:lnTo>
                    <a:pt x="64" y="2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8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196850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0 h 66"/>
                <a:gd name="T4" fmla="*/ 50 w 64"/>
                <a:gd name="T5" fmla="*/ 0 h 66"/>
                <a:gd name="T6" fmla="*/ 50 w 64"/>
                <a:gd name="T7" fmla="*/ 52 h 66"/>
                <a:gd name="T8" fmla="*/ 12 w 64"/>
                <a:gd name="T9" fmla="*/ 52 h 66"/>
                <a:gd name="T10" fmla="*/ 12 w 64"/>
                <a:gd name="T11" fmla="*/ 0 h 66"/>
                <a:gd name="T12" fmla="*/ 0 w 64"/>
                <a:gd name="T13" fmla="*/ 0 h 66"/>
                <a:gd name="T14" fmla="*/ 0 w 64"/>
                <a:gd name="T15" fmla="*/ 60 h 66"/>
                <a:gd name="T16" fmla="*/ 0 w 64"/>
                <a:gd name="T17" fmla="*/ 60 h 66"/>
                <a:gd name="T18" fmla="*/ 2 w 64"/>
                <a:gd name="T19" fmla="*/ 64 h 66"/>
                <a:gd name="T20" fmla="*/ 6 w 64"/>
                <a:gd name="T21" fmla="*/ 66 h 66"/>
                <a:gd name="T22" fmla="*/ 56 w 64"/>
                <a:gd name="T23" fmla="*/ 66 h 66"/>
                <a:gd name="T24" fmla="*/ 56 w 64"/>
                <a:gd name="T25" fmla="*/ 66 h 66"/>
                <a:gd name="T26" fmla="*/ 62 w 64"/>
                <a:gd name="T27" fmla="*/ 64 h 66"/>
                <a:gd name="T28" fmla="*/ 64 w 64"/>
                <a:gd name="T29" fmla="*/ 60 h 66"/>
                <a:gd name="T30" fmla="*/ 64 w 64"/>
                <a:gd name="T3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0"/>
                  </a:lnTo>
                  <a:lnTo>
                    <a:pt x="50" y="0"/>
                  </a:lnTo>
                  <a:lnTo>
                    <a:pt x="50" y="52"/>
                  </a:lnTo>
                  <a:lnTo>
                    <a:pt x="12" y="5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6" y="66"/>
                  </a:lnTo>
                  <a:lnTo>
                    <a:pt x="56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333375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34 h 66"/>
                <a:gd name="T4" fmla="*/ 64 w 64"/>
                <a:gd name="T5" fmla="*/ 34 h 66"/>
                <a:gd name="T6" fmla="*/ 62 w 64"/>
                <a:gd name="T7" fmla="*/ 28 h 66"/>
                <a:gd name="T8" fmla="*/ 58 w 64"/>
                <a:gd name="T9" fmla="*/ 26 h 66"/>
                <a:gd name="T10" fmla="*/ 12 w 64"/>
                <a:gd name="T11" fmla="*/ 26 h 66"/>
                <a:gd name="T12" fmla="*/ 12 w 64"/>
                <a:gd name="T13" fmla="*/ 14 h 66"/>
                <a:gd name="T14" fmla="*/ 52 w 64"/>
                <a:gd name="T15" fmla="*/ 14 h 66"/>
                <a:gd name="T16" fmla="*/ 52 w 64"/>
                <a:gd name="T17" fmla="*/ 20 h 66"/>
                <a:gd name="T18" fmla="*/ 64 w 64"/>
                <a:gd name="T19" fmla="*/ 22 h 66"/>
                <a:gd name="T20" fmla="*/ 64 w 64"/>
                <a:gd name="T21" fmla="*/ 8 h 66"/>
                <a:gd name="T22" fmla="*/ 64 w 64"/>
                <a:gd name="T23" fmla="*/ 8 h 66"/>
                <a:gd name="T24" fmla="*/ 62 w 64"/>
                <a:gd name="T25" fmla="*/ 2 h 66"/>
                <a:gd name="T26" fmla="*/ 58 w 64"/>
                <a:gd name="T27" fmla="*/ 0 h 66"/>
                <a:gd name="T28" fmla="*/ 6 w 64"/>
                <a:gd name="T29" fmla="*/ 0 h 66"/>
                <a:gd name="T30" fmla="*/ 6 w 64"/>
                <a:gd name="T31" fmla="*/ 0 h 66"/>
                <a:gd name="T32" fmla="*/ 2 w 64"/>
                <a:gd name="T33" fmla="*/ 2 h 66"/>
                <a:gd name="T34" fmla="*/ 0 w 64"/>
                <a:gd name="T35" fmla="*/ 8 h 66"/>
                <a:gd name="T36" fmla="*/ 0 w 64"/>
                <a:gd name="T37" fmla="*/ 32 h 66"/>
                <a:gd name="T38" fmla="*/ 0 w 64"/>
                <a:gd name="T39" fmla="*/ 32 h 66"/>
                <a:gd name="T40" fmla="*/ 2 w 64"/>
                <a:gd name="T41" fmla="*/ 38 h 66"/>
                <a:gd name="T42" fmla="*/ 6 w 64"/>
                <a:gd name="T43" fmla="*/ 40 h 66"/>
                <a:gd name="T44" fmla="*/ 52 w 64"/>
                <a:gd name="T45" fmla="*/ 40 h 66"/>
                <a:gd name="T46" fmla="*/ 52 w 64"/>
                <a:gd name="T47" fmla="*/ 52 h 66"/>
                <a:gd name="T48" fmla="*/ 12 w 64"/>
                <a:gd name="T49" fmla="*/ 52 h 66"/>
                <a:gd name="T50" fmla="*/ 12 w 64"/>
                <a:gd name="T51" fmla="*/ 46 h 66"/>
                <a:gd name="T52" fmla="*/ 0 w 64"/>
                <a:gd name="T53" fmla="*/ 44 h 66"/>
                <a:gd name="T54" fmla="*/ 0 w 64"/>
                <a:gd name="T55" fmla="*/ 60 h 66"/>
                <a:gd name="T56" fmla="*/ 0 w 64"/>
                <a:gd name="T57" fmla="*/ 60 h 66"/>
                <a:gd name="T58" fmla="*/ 2 w 64"/>
                <a:gd name="T59" fmla="*/ 64 h 66"/>
                <a:gd name="T60" fmla="*/ 6 w 64"/>
                <a:gd name="T61" fmla="*/ 66 h 66"/>
                <a:gd name="T62" fmla="*/ 58 w 64"/>
                <a:gd name="T63" fmla="*/ 66 h 66"/>
                <a:gd name="T64" fmla="*/ 58 w 64"/>
                <a:gd name="T65" fmla="*/ 66 h 66"/>
                <a:gd name="T66" fmla="*/ 62 w 64"/>
                <a:gd name="T67" fmla="*/ 64 h 66"/>
                <a:gd name="T68" fmla="*/ 64 w 64"/>
                <a:gd name="T69" fmla="*/ 60 h 66"/>
                <a:gd name="T70" fmla="*/ 64 w 64"/>
                <a:gd name="T7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34"/>
                  </a:lnTo>
                  <a:lnTo>
                    <a:pt x="64" y="34"/>
                  </a:lnTo>
                  <a:lnTo>
                    <a:pt x="62" y="28"/>
                  </a:lnTo>
                  <a:lnTo>
                    <a:pt x="58" y="26"/>
                  </a:lnTo>
                  <a:lnTo>
                    <a:pt x="12" y="26"/>
                  </a:lnTo>
                  <a:lnTo>
                    <a:pt x="12" y="14"/>
                  </a:lnTo>
                  <a:lnTo>
                    <a:pt x="52" y="14"/>
                  </a:lnTo>
                  <a:lnTo>
                    <a:pt x="52" y="20"/>
                  </a:lnTo>
                  <a:lnTo>
                    <a:pt x="64" y="2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8"/>
                  </a:lnTo>
                  <a:lnTo>
                    <a:pt x="6" y="40"/>
                  </a:lnTo>
                  <a:lnTo>
                    <a:pt x="52" y="40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46"/>
                  </a:lnTo>
                  <a:lnTo>
                    <a:pt x="0" y="44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 userDrawn="1"/>
          </p:nvSpPr>
          <p:spPr bwMode="auto">
            <a:xfrm>
              <a:off x="460375" y="3757613"/>
              <a:ext cx="44450" cy="44450"/>
            </a:xfrm>
            <a:custGeom>
              <a:avLst/>
              <a:gdLst>
                <a:gd name="T0" fmla="*/ 14 w 28"/>
                <a:gd name="T1" fmla="*/ 28 h 28"/>
                <a:gd name="T2" fmla="*/ 4 w 28"/>
                <a:gd name="T3" fmla="*/ 24 h 28"/>
                <a:gd name="T4" fmla="*/ 0 w 28"/>
                <a:gd name="T5" fmla="*/ 14 h 28"/>
                <a:gd name="T6" fmla="*/ 0 w 28"/>
                <a:gd name="T7" fmla="*/ 8 h 28"/>
                <a:gd name="T8" fmla="*/ 8 w 28"/>
                <a:gd name="T9" fmla="*/ 0 h 28"/>
                <a:gd name="T10" fmla="*/ 14 w 28"/>
                <a:gd name="T11" fmla="*/ 0 h 28"/>
                <a:gd name="T12" fmla="*/ 24 w 28"/>
                <a:gd name="T13" fmla="*/ 4 h 28"/>
                <a:gd name="T14" fmla="*/ 28 w 28"/>
                <a:gd name="T15" fmla="*/ 14 h 28"/>
                <a:gd name="T16" fmla="*/ 26 w 28"/>
                <a:gd name="T17" fmla="*/ 18 h 28"/>
                <a:gd name="T18" fmla="*/ 18 w 28"/>
                <a:gd name="T19" fmla="*/ 26 h 28"/>
                <a:gd name="T20" fmla="*/ 14 w 28"/>
                <a:gd name="T21" fmla="*/ 28 h 28"/>
                <a:gd name="T22" fmla="*/ 14 w 28"/>
                <a:gd name="T23" fmla="*/ 0 h 28"/>
                <a:gd name="T24" fmla="*/ 4 w 28"/>
                <a:gd name="T25" fmla="*/ 4 h 28"/>
                <a:gd name="T26" fmla="*/ 0 w 28"/>
                <a:gd name="T27" fmla="*/ 14 h 28"/>
                <a:gd name="T28" fmla="*/ 2 w 28"/>
                <a:gd name="T29" fmla="*/ 18 h 28"/>
                <a:gd name="T30" fmla="*/ 8 w 28"/>
                <a:gd name="T31" fmla="*/ 24 h 28"/>
                <a:gd name="T32" fmla="*/ 14 w 28"/>
                <a:gd name="T33" fmla="*/ 26 h 28"/>
                <a:gd name="T34" fmla="*/ 22 w 28"/>
                <a:gd name="T35" fmla="*/ 22 h 28"/>
                <a:gd name="T36" fmla="*/ 26 w 28"/>
                <a:gd name="T37" fmla="*/ 14 h 28"/>
                <a:gd name="T38" fmla="*/ 24 w 28"/>
                <a:gd name="T39" fmla="*/ 8 h 28"/>
                <a:gd name="T40" fmla="*/ 18 w 28"/>
                <a:gd name="T41" fmla="*/ 2 h 28"/>
                <a:gd name="T42" fmla="*/ 14 w 28"/>
                <a:gd name="T43" fmla="*/ 0 h 28"/>
                <a:gd name="T44" fmla="*/ 14 w 28"/>
                <a:gd name="T45" fmla="*/ 14 h 28"/>
                <a:gd name="T46" fmla="*/ 10 w 28"/>
                <a:gd name="T47" fmla="*/ 22 h 28"/>
                <a:gd name="T48" fmla="*/ 8 w 28"/>
                <a:gd name="T49" fmla="*/ 4 h 28"/>
                <a:gd name="T50" fmla="*/ 14 w 28"/>
                <a:gd name="T51" fmla="*/ 4 h 28"/>
                <a:gd name="T52" fmla="*/ 18 w 28"/>
                <a:gd name="T53" fmla="*/ 10 h 28"/>
                <a:gd name="T54" fmla="*/ 18 w 28"/>
                <a:gd name="T55" fmla="*/ 12 h 28"/>
                <a:gd name="T56" fmla="*/ 18 w 28"/>
                <a:gd name="T57" fmla="*/ 22 h 28"/>
                <a:gd name="T58" fmla="*/ 10 w 28"/>
                <a:gd name="T59" fmla="*/ 12 h 28"/>
                <a:gd name="T60" fmla="*/ 14 w 28"/>
                <a:gd name="T61" fmla="*/ 12 h 28"/>
                <a:gd name="T62" fmla="*/ 16 w 28"/>
                <a:gd name="T63" fmla="*/ 10 h 28"/>
                <a:gd name="T64" fmla="*/ 16 w 28"/>
                <a:gd name="T65" fmla="*/ 8 h 28"/>
                <a:gd name="T66" fmla="*/ 10 w 28"/>
                <a:gd name="T6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lnTo>
                    <a:pt x="14" y="28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18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14" y="28"/>
                  </a:lnTo>
                  <a:lnTo>
                    <a:pt x="14" y="28"/>
                  </a:lnTo>
                  <a:close/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8" y="24"/>
                  </a:lnTo>
                  <a:lnTo>
                    <a:pt x="22" y="22"/>
                  </a:lnTo>
                  <a:lnTo>
                    <a:pt x="24" y="18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4" y="0"/>
                  </a:lnTo>
                  <a:close/>
                  <a:moveTo>
                    <a:pt x="16" y="22"/>
                  </a:moveTo>
                  <a:lnTo>
                    <a:pt x="14" y="14"/>
                  </a:lnTo>
                  <a:lnTo>
                    <a:pt x="10" y="14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8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8" y="6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8" y="22"/>
                  </a:lnTo>
                  <a:lnTo>
                    <a:pt x="16" y="22"/>
                  </a:lnTo>
                  <a:close/>
                  <a:moveTo>
                    <a:pt x="10" y="12"/>
                  </a:moveTo>
                  <a:lnTo>
                    <a:pt x="14" y="12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3614237"/>
            <a:ext cx="10579608" cy="1645920"/>
          </a:xfrm>
        </p:spPr>
        <p:txBody>
          <a:bodyPr anchor="t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5260158"/>
            <a:ext cx="4270248" cy="861862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www.microfocus.com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5814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 (28pt)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6287" y="1249433"/>
            <a:ext cx="10092264" cy="588892"/>
          </a:xfrm>
        </p:spPr>
        <p:txBody>
          <a:bodyPr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1" kern="1200" baseline="0" smtClean="0">
                <a:solidFill>
                  <a:schemeClr val="accent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text (15pt)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954133" y="1819275"/>
            <a:ext cx="10304417" cy="4245885"/>
          </a:xfrm>
        </p:spPr>
        <p:txBody>
          <a:bodyPr/>
          <a:lstStyle>
            <a:lvl3pPr marL="304792" indent="-152396">
              <a:defRPr/>
            </a:lvl3pPr>
          </a:lstStyle>
          <a:p>
            <a:pPr lvl="0"/>
            <a:r>
              <a:rPr lang="en-US"/>
              <a:t>First level bullet (18pt)</a:t>
            </a:r>
          </a:p>
          <a:p>
            <a:pPr lvl="1"/>
            <a:r>
              <a:rPr lang="en-US"/>
              <a:t>Second level bullet (14pt)</a:t>
            </a:r>
          </a:p>
          <a:p>
            <a:pPr lvl="2"/>
            <a:r>
              <a:rPr lang="en-US"/>
              <a:t>Third level bullet (12pt)</a:t>
            </a:r>
          </a:p>
          <a:p>
            <a:pPr lvl="3"/>
            <a:r>
              <a:rPr lang="en-US"/>
              <a:t>Fourth level (11pt)</a:t>
            </a:r>
          </a:p>
          <a:p>
            <a:pPr lvl="4"/>
            <a:r>
              <a:rPr lang="en-US"/>
              <a:t>Fifth level (10pt)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632" y="6352240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5031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9AA0051C-BBC6-486A-B2A3-55D1606C4992}" type="datetimeFigureOut">
              <a:rPr lang="en-US" smtClean="0">
                <a:solidFill>
                  <a:srgbClr val="212E35"/>
                </a:solidFill>
              </a:rPr>
              <a:pPr/>
              <a:t>1/5/2022</a:t>
            </a:fld>
            <a:endParaRPr lang="en-US">
              <a:solidFill>
                <a:srgbClr val="212E3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212E3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02D8-012F-4D28-B0FC-7C518C10CFCD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9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Section Break w Mark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</a:t>
            </a:r>
          </a:p>
        </p:txBody>
      </p:sp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94182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832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34_Section Slide -2">
    <p:bg>
      <p:bgPr>
        <a:gradFill flip="none" rotWithShape="1">
          <a:gsLst>
            <a:gs pos="27000">
              <a:schemeClr val="accent2"/>
            </a:gs>
            <a:gs pos="67000">
              <a:srgbClr val="571C82"/>
            </a:gs>
          </a:gsLst>
          <a:lin ang="263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43" descr="Picture 43"/>
          <p:cNvPicPr>
            <a:picLocks noChangeAspect="1"/>
          </p:cNvPicPr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121666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Rectangle 4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8000">
                <a:srgbClr val="AE6BDF">
                  <a:alpha val="48000"/>
                </a:srgbClr>
              </a:gs>
              <a:gs pos="84000">
                <a:srgbClr val="3A1257">
                  <a:alpha val="75000"/>
                </a:srgbClr>
              </a:gs>
            </a:gsLst>
            <a:lin ang="263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46" name="Rectangle 44"/>
          <p:cNvSpPr/>
          <p:nvPr/>
        </p:nvSpPr>
        <p:spPr>
          <a:xfrm>
            <a:off x="10480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grpSp>
        <p:nvGrpSpPr>
          <p:cNvPr id="160" name="Group 28"/>
          <p:cNvGrpSpPr/>
          <p:nvPr/>
        </p:nvGrpSpPr>
        <p:grpSpPr>
          <a:xfrm>
            <a:off x="11308073" y="6527386"/>
            <a:ext cx="740367" cy="179272"/>
            <a:chOff x="0" y="0"/>
            <a:chExt cx="740366" cy="179271"/>
          </a:xfrm>
        </p:grpSpPr>
        <p:sp>
          <p:nvSpPr>
            <p:cNvPr id="147" name="Freeform 5"/>
            <p:cNvSpPr/>
            <p:nvPr/>
          </p:nvSpPr>
          <p:spPr>
            <a:xfrm>
              <a:off x="-1" y="37251"/>
              <a:ext cx="142021" cy="142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5311" y="0"/>
                  </a:lnTo>
                  <a:lnTo>
                    <a:pt x="5311" y="16289"/>
                  </a:lnTo>
                  <a:lnTo>
                    <a:pt x="21600" y="1628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48" name="Freeform 6"/>
            <p:cNvSpPr/>
            <p:nvPr/>
          </p:nvSpPr>
          <p:spPr>
            <a:xfrm>
              <a:off x="34922" y="4656"/>
              <a:ext cx="142021" cy="139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04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6289" y="21600"/>
                  </a:lnTo>
                  <a:lnTo>
                    <a:pt x="16289" y="5040"/>
                  </a:lnTo>
                  <a:lnTo>
                    <a:pt x="0" y="504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49" name="Freeform 7"/>
            <p:cNvSpPr/>
            <p:nvPr/>
          </p:nvSpPr>
          <p:spPr>
            <a:xfrm>
              <a:off x="216522" y="4656"/>
              <a:ext cx="81487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7897" y="0"/>
                  </a:lnTo>
                  <a:lnTo>
                    <a:pt x="11109" y="10800"/>
                  </a:lnTo>
                  <a:lnTo>
                    <a:pt x="432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320" y="21600"/>
                  </a:lnTo>
                  <a:lnTo>
                    <a:pt x="4320" y="7425"/>
                  </a:lnTo>
                  <a:lnTo>
                    <a:pt x="9874" y="16200"/>
                  </a:lnTo>
                  <a:lnTo>
                    <a:pt x="12343" y="16200"/>
                  </a:lnTo>
                  <a:lnTo>
                    <a:pt x="17897" y="7425"/>
                  </a:lnTo>
                  <a:lnTo>
                    <a:pt x="1789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50" name="Freeform 8"/>
            <p:cNvSpPr/>
            <p:nvPr/>
          </p:nvSpPr>
          <p:spPr>
            <a:xfrm>
              <a:off x="337588" y="4656"/>
              <a:ext cx="13970" cy="745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51" name="Freeform 9"/>
            <p:cNvSpPr/>
            <p:nvPr/>
          </p:nvSpPr>
          <p:spPr>
            <a:xfrm>
              <a:off x="391136" y="4656"/>
              <a:ext cx="72175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14850"/>
                  </a:lnTo>
                  <a:lnTo>
                    <a:pt x="17419" y="14850"/>
                  </a:lnTo>
                  <a:lnTo>
                    <a:pt x="17419" y="17550"/>
                  </a:lnTo>
                  <a:lnTo>
                    <a:pt x="4181" y="17550"/>
                  </a:lnTo>
                  <a:lnTo>
                    <a:pt x="4181" y="4050"/>
                  </a:lnTo>
                  <a:lnTo>
                    <a:pt x="17419" y="4050"/>
                  </a:lnTo>
                  <a:lnTo>
                    <a:pt x="17419" y="6075"/>
                  </a:lnTo>
                  <a:lnTo>
                    <a:pt x="21600" y="675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0925"/>
                  </a:lnTo>
                  <a:lnTo>
                    <a:pt x="2090" y="21600"/>
                  </a:lnTo>
                  <a:lnTo>
                    <a:pt x="19510" y="21600"/>
                  </a:lnTo>
                  <a:lnTo>
                    <a:pt x="21600" y="20925"/>
                  </a:lnTo>
                  <a:lnTo>
                    <a:pt x="21600" y="1957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52" name="Freeform 10"/>
            <p:cNvSpPr/>
            <p:nvPr/>
          </p:nvSpPr>
          <p:spPr>
            <a:xfrm>
              <a:off x="502890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4850" y="12825"/>
                  </a:lnTo>
                  <a:lnTo>
                    <a:pt x="19575" y="12825"/>
                  </a:lnTo>
                  <a:lnTo>
                    <a:pt x="20925" y="12150"/>
                  </a:lnTo>
                  <a:lnTo>
                    <a:pt x="21600" y="10800"/>
                  </a:lnTo>
                  <a:lnTo>
                    <a:pt x="21600" y="2025"/>
                  </a:lnTo>
                  <a:lnTo>
                    <a:pt x="2092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050" y="21600"/>
                  </a:lnTo>
                  <a:lnTo>
                    <a:pt x="4050" y="12825"/>
                  </a:lnTo>
                  <a:lnTo>
                    <a:pt x="9450" y="12825"/>
                  </a:lnTo>
                  <a:lnTo>
                    <a:pt x="16200" y="21600"/>
                  </a:lnTo>
                  <a:lnTo>
                    <a:pt x="21600" y="21600"/>
                  </a:lnTo>
                  <a:close/>
                  <a:moveTo>
                    <a:pt x="4050" y="4050"/>
                  </a:moveTo>
                  <a:lnTo>
                    <a:pt x="16875" y="4050"/>
                  </a:lnTo>
                  <a:lnTo>
                    <a:pt x="16875" y="8775"/>
                  </a:lnTo>
                  <a:lnTo>
                    <a:pt x="4050" y="8775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53" name="Freeform 11"/>
            <p:cNvSpPr/>
            <p:nvPr/>
          </p:nvSpPr>
          <p:spPr>
            <a:xfrm>
              <a:off x="614643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2025"/>
                  </a:lnTo>
                  <a:lnTo>
                    <a:pt x="20925" y="0"/>
                  </a:lnTo>
                  <a:lnTo>
                    <a:pt x="675" y="0"/>
                  </a:lnTo>
                  <a:lnTo>
                    <a:pt x="0" y="2025"/>
                  </a:lnTo>
                  <a:lnTo>
                    <a:pt x="0" y="19575"/>
                  </a:lnTo>
                  <a:lnTo>
                    <a:pt x="675" y="2092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25"/>
                  </a:lnTo>
                  <a:lnTo>
                    <a:pt x="21600" y="19575"/>
                  </a:lnTo>
                  <a:close/>
                  <a:moveTo>
                    <a:pt x="4050" y="4050"/>
                  </a:moveTo>
                  <a:lnTo>
                    <a:pt x="17550" y="4050"/>
                  </a:lnTo>
                  <a:lnTo>
                    <a:pt x="17550" y="17550"/>
                  </a:lnTo>
                  <a:lnTo>
                    <a:pt x="4050" y="17550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54" name="Freeform 12"/>
            <p:cNvSpPr/>
            <p:nvPr/>
          </p:nvSpPr>
          <p:spPr>
            <a:xfrm>
              <a:off x="216522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82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725" y="21600"/>
                  </a:lnTo>
                  <a:lnTo>
                    <a:pt x="4725" y="13091"/>
                  </a:lnTo>
                  <a:lnTo>
                    <a:pt x="17550" y="13091"/>
                  </a:lnTo>
                  <a:lnTo>
                    <a:pt x="17550" y="8509"/>
                  </a:lnTo>
                  <a:lnTo>
                    <a:pt x="4725" y="8509"/>
                  </a:lnTo>
                  <a:lnTo>
                    <a:pt x="4725" y="4582"/>
                  </a:lnTo>
                  <a:lnTo>
                    <a:pt x="21600" y="458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55" name="Freeform 13"/>
            <p:cNvSpPr/>
            <p:nvPr/>
          </p:nvSpPr>
          <p:spPr>
            <a:xfrm>
              <a:off x="311978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  <a:moveTo>
                    <a:pt x="4050" y="4582"/>
                  </a:moveTo>
                  <a:lnTo>
                    <a:pt x="17550" y="4582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458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56" name="Freeform 14"/>
            <p:cNvSpPr/>
            <p:nvPr/>
          </p:nvSpPr>
          <p:spPr>
            <a:xfrm>
              <a:off x="412090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4400"/>
                  </a:lnTo>
                  <a:lnTo>
                    <a:pt x="17550" y="15055"/>
                  </a:lnTo>
                  <a:lnTo>
                    <a:pt x="17550" y="17018"/>
                  </a:lnTo>
                  <a:lnTo>
                    <a:pt x="4725" y="17018"/>
                  </a:lnTo>
                  <a:lnTo>
                    <a:pt x="4725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700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700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57" name="Freeform 15"/>
            <p:cNvSpPr/>
            <p:nvPr/>
          </p:nvSpPr>
          <p:spPr>
            <a:xfrm>
              <a:off x="514531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0"/>
                  </a:lnTo>
                  <a:lnTo>
                    <a:pt x="16875" y="0"/>
                  </a:lnTo>
                  <a:lnTo>
                    <a:pt x="16875" y="17018"/>
                  </a:lnTo>
                  <a:lnTo>
                    <a:pt x="4050" y="17018"/>
                  </a:lnTo>
                  <a:lnTo>
                    <a:pt x="4050" y="0"/>
                  </a:lnTo>
                  <a:lnTo>
                    <a:pt x="0" y="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8900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58" name="Freeform 16"/>
            <p:cNvSpPr/>
            <p:nvPr/>
          </p:nvSpPr>
          <p:spPr>
            <a:xfrm>
              <a:off x="614643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1127"/>
                  </a:lnTo>
                  <a:lnTo>
                    <a:pt x="20925" y="9164"/>
                  </a:lnTo>
                  <a:lnTo>
                    <a:pt x="19575" y="8509"/>
                  </a:lnTo>
                  <a:lnTo>
                    <a:pt x="4050" y="8509"/>
                  </a:lnTo>
                  <a:lnTo>
                    <a:pt x="4050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0473"/>
                  </a:lnTo>
                  <a:lnTo>
                    <a:pt x="675" y="12436"/>
                  </a:lnTo>
                  <a:lnTo>
                    <a:pt x="2025" y="13091"/>
                  </a:lnTo>
                  <a:lnTo>
                    <a:pt x="17550" y="13091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15055"/>
                  </a:lnTo>
                  <a:lnTo>
                    <a:pt x="0" y="1440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59" name="Freeform 17"/>
            <p:cNvSpPr/>
            <p:nvPr/>
          </p:nvSpPr>
          <p:spPr>
            <a:xfrm>
              <a:off x="707771" y="-1"/>
              <a:ext cx="32596" cy="32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6171" y="20057"/>
                  </a:lnTo>
                  <a:lnTo>
                    <a:pt x="3086" y="18514"/>
                  </a:lnTo>
                  <a:lnTo>
                    <a:pt x="0" y="13886"/>
                  </a:lnTo>
                  <a:lnTo>
                    <a:pt x="0" y="6171"/>
                  </a:lnTo>
                  <a:lnTo>
                    <a:pt x="6171" y="0"/>
                  </a:lnTo>
                  <a:lnTo>
                    <a:pt x="13886" y="0"/>
                  </a:lnTo>
                  <a:lnTo>
                    <a:pt x="18514" y="3086"/>
                  </a:lnTo>
                  <a:lnTo>
                    <a:pt x="20057" y="6171"/>
                  </a:lnTo>
                  <a:lnTo>
                    <a:pt x="21600" y="10800"/>
                  </a:lnTo>
                  <a:lnTo>
                    <a:pt x="20057" y="13886"/>
                  </a:lnTo>
                  <a:lnTo>
                    <a:pt x="18514" y="18514"/>
                  </a:lnTo>
                  <a:lnTo>
                    <a:pt x="13886" y="20057"/>
                  </a:lnTo>
                  <a:lnTo>
                    <a:pt x="10800" y="21600"/>
                  </a:lnTo>
                  <a:close/>
                  <a:moveTo>
                    <a:pt x="10800" y="0"/>
                  </a:moveTo>
                  <a:lnTo>
                    <a:pt x="6171" y="1543"/>
                  </a:lnTo>
                  <a:lnTo>
                    <a:pt x="3086" y="3086"/>
                  </a:lnTo>
                  <a:lnTo>
                    <a:pt x="1543" y="6171"/>
                  </a:lnTo>
                  <a:lnTo>
                    <a:pt x="0" y="10800"/>
                  </a:lnTo>
                  <a:lnTo>
                    <a:pt x="3086" y="16971"/>
                  </a:lnTo>
                  <a:lnTo>
                    <a:pt x="6171" y="18514"/>
                  </a:lnTo>
                  <a:lnTo>
                    <a:pt x="10800" y="20057"/>
                  </a:lnTo>
                  <a:lnTo>
                    <a:pt x="16971" y="16971"/>
                  </a:lnTo>
                  <a:lnTo>
                    <a:pt x="20057" y="10800"/>
                  </a:lnTo>
                  <a:lnTo>
                    <a:pt x="18514" y="6171"/>
                  </a:lnTo>
                  <a:lnTo>
                    <a:pt x="16971" y="3086"/>
                  </a:lnTo>
                  <a:lnTo>
                    <a:pt x="10800" y="0"/>
                  </a:lnTo>
                  <a:close/>
                  <a:moveTo>
                    <a:pt x="12343" y="16971"/>
                  </a:moveTo>
                  <a:lnTo>
                    <a:pt x="10800" y="10800"/>
                  </a:lnTo>
                  <a:lnTo>
                    <a:pt x="7714" y="10800"/>
                  </a:lnTo>
                  <a:lnTo>
                    <a:pt x="7714" y="16971"/>
                  </a:lnTo>
                  <a:lnTo>
                    <a:pt x="6171" y="16971"/>
                  </a:lnTo>
                  <a:lnTo>
                    <a:pt x="6171" y="3086"/>
                  </a:lnTo>
                  <a:lnTo>
                    <a:pt x="10800" y="3086"/>
                  </a:lnTo>
                  <a:lnTo>
                    <a:pt x="13886" y="4629"/>
                  </a:lnTo>
                  <a:lnTo>
                    <a:pt x="13886" y="9257"/>
                  </a:lnTo>
                  <a:lnTo>
                    <a:pt x="12343" y="10800"/>
                  </a:lnTo>
                  <a:lnTo>
                    <a:pt x="13886" y="16971"/>
                  </a:lnTo>
                  <a:lnTo>
                    <a:pt x="12343" y="16971"/>
                  </a:lnTo>
                  <a:close/>
                  <a:moveTo>
                    <a:pt x="7714" y="9257"/>
                  </a:moveTo>
                  <a:lnTo>
                    <a:pt x="12343" y="9257"/>
                  </a:lnTo>
                  <a:lnTo>
                    <a:pt x="12343" y="6171"/>
                  </a:lnTo>
                  <a:lnTo>
                    <a:pt x="9257" y="4629"/>
                  </a:lnTo>
                  <a:lnTo>
                    <a:pt x="7714" y="4629"/>
                  </a:lnTo>
                  <a:lnTo>
                    <a:pt x="7714" y="925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sp>
        <p:nvSpPr>
          <p:cNvPr id="16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259852" y="3692057"/>
            <a:ext cx="7260667" cy="1919848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None/>
              <a:defRPr sz="4000" b="1">
                <a:solidFill>
                  <a:srgbClr val="FFFFFF"/>
                </a:solidFill>
              </a:defRPr>
            </a:lvl1pPr>
            <a:lvl2pPr marL="609600" indent="-381000">
              <a:defRPr sz="4000" b="1">
                <a:solidFill>
                  <a:srgbClr val="FFFFFF"/>
                </a:solidFill>
              </a:defRPr>
            </a:lvl2pPr>
            <a:lvl3pPr marL="828675" indent="-428625">
              <a:defRPr sz="4000" b="1">
                <a:solidFill>
                  <a:srgbClr val="FFFFFF"/>
                </a:solidFill>
              </a:defRPr>
            </a:lvl3pPr>
            <a:lvl4pPr marL="1061357" indent="-489857">
              <a:defRPr sz="4000" b="1">
                <a:solidFill>
                  <a:srgbClr val="FFFFFF"/>
                </a:solidFill>
              </a:defRPr>
            </a:lvl4pPr>
            <a:lvl5pPr marL="1232807" indent="-489857">
              <a:defRPr sz="4000" b="1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Freeform 5"/>
          <p:cNvSpPr/>
          <p:nvPr/>
        </p:nvSpPr>
        <p:spPr>
          <a:xfrm>
            <a:off x="1174132" y="4405848"/>
            <a:ext cx="711188" cy="711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5311" y="0"/>
                </a:lnTo>
                <a:lnTo>
                  <a:pt x="5311" y="16289"/>
                </a:lnTo>
                <a:lnTo>
                  <a:pt x="21600" y="16289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212E35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63" name="Freeform 6"/>
          <p:cNvSpPr/>
          <p:nvPr/>
        </p:nvSpPr>
        <p:spPr>
          <a:xfrm>
            <a:off x="1349013" y="4242625"/>
            <a:ext cx="711189" cy="699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040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6289" y="21600"/>
                </a:lnTo>
                <a:lnTo>
                  <a:pt x="16289" y="5040"/>
                </a:lnTo>
                <a:lnTo>
                  <a:pt x="0" y="504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212E35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291866"/>
      </p:ext>
    </p:extLst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Lin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8367" y="879486"/>
            <a:ext cx="11160507" cy="393287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000" kern="1200" baseline="0" dirty="0" smtClean="0">
                <a:solidFill>
                  <a:srgbClr val="7B7B7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Subtitle Placeholder Here</a:t>
            </a:r>
          </a:p>
        </p:txBody>
      </p:sp>
      <p:sp>
        <p:nvSpPr>
          <p:cNvPr id="15" name="Title 8"/>
          <p:cNvSpPr>
            <a:spLocks noGrp="1"/>
          </p:cNvSpPr>
          <p:nvPr>
            <p:ph type="title" hasCustomPrompt="1"/>
          </p:nvPr>
        </p:nvSpPr>
        <p:spPr>
          <a:xfrm>
            <a:off x="452967" y="420635"/>
            <a:ext cx="11167533" cy="43973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sz="3300" baseline="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r>
              <a:rPr lang="en-US"/>
              <a:t>SINGLE LINE TITLE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487680" y="1530096"/>
            <a:ext cx="11131296" cy="4599432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ts val="2400"/>
              </a:lnSpc>
              <a:spcBef>
                <a:spcPts val="1000"/>
              </a:spcBef>
              <a:buClr>
                <a:srgbClr val="000000"/>
              </a:buClr>
              <a:buFont typeface="Arial" pitchFamily="34" charset="0"/>
              <a:buChar char="•"/>
              <a:defRPr>
                <a:solidFill>
                  <a:srgbClr val="000000"/>
                </a:solidFill>
              </a:defRPr>
            </a:lvl1pPr>
            <a:lvl2pPr marL="342900" indent="-114300">
              <a:spcBef>
                <a:spcPts val="600"/>
              </a:spcBef>
              <a:buClr>
                <a:srgbClr val="000000"/>
              </a:buClr>
              <a:buSzPct val="80000"/>
              <a:buFont typeface="Arial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571500" indent="-168275">
              <a:lnSpc>
                <a:spcPts val="1600"/>
              </a:lnSpc>
              <a:spcBef>
                <a:spcPts val="400"/>
              </a:spcBef>
              <a:buClr>
                <a:srgbClr val="000000"/>
              </a:buClr>
              <a:buFont typeface="Futura Bk" pitchFamily="34" charset="0"/>
              <a:buChar char="−"/>
              <a:defRPr sz="1200">
                <a:solidFill>
                  <a:srgbClr val="000000"/>
                </a:solidFill>
              </a:defRPr>
            </a:lvl3pPr>
            <a:lvl4pPr marL="800100" indent="-114300">
              <a:lnSpc>
                <a:spcPts val="16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Arial" pitchFamily="34" charset="0"/>
              <a:buChar char="•"/>
              <a:defRPr sz="1200">
                <a:solidFill>
                  <a:srgbClr val="000000"/>
                </a:solidFill>
              </a:defRPr>
            </a:lvl4pPr>
            <a:lvl5pPr marL="1028700" indent="-174625">
              <a:lnSpc>
                <a:spcPts val="1600"/>
              </a:lnSpc>
              <a:spcBef>
                <a:spcPts val="400"/>
              </a:spcBef>
              <a:buClr>
                <a:srgbClr val="000000"/>
              </a:buClr>
              <a:buFont typeface="Futura Bk" pitchFamily="34" charset="0"/>
              <a:buChar char="−"/>
              <a:defRPr sz="12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round-logo-test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1281292" y="6257309"/>
            <a:ext cx="573153" cy="429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085032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40_Section Slide -2">
    <p:bg>
      <p:bgPr>
        <a:gradFill flip="none" rotWithShape="1">
          <a:gsLst>
            <a:gs pos="29000">
              <a:schemeClr val="accent1"/>
            </a:gs>
            <a:gs pos="60000">
              <a:srgbClr val="951176"/>
            </a:gs>
          </a:gsLst>
          <a:lin ang="263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43" descr="Picture 43"/>
          <p:cNvPicPr>
            <a:picLocks noChangeAspect="1"/>
          </p:cNvPicPr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121666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Rectangle 4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4000">
                <a:schemeClr val="accent1">
                  <a:alpha val="40000"/>
                </a:schemeClr>
              </a:gs>
              <a:gs pos="79000">
                <a:srgbClr val="630B4E">
                  <a:alpha val="76000"/>
                </a:srgbClr>
              </a:gs>
            </a:gsLst>
            <a:lin ang="263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73" name="Rectangle 44"/>
          <p:cNvSpPr/>
          <p:nvPr/>
        </p:nvSpPr>
        <p:spPr>
          <a:xfrm>
            <a:off x="10480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grpSp>
        <p:nvGrpSpPr>
          <p:cNvPr id="187" name="Group 28"/>
          <p:cNvGrpSpPr/>
          <p:nvPr/>
        </p:nvGrpSpPr>
        <p:grpSpPr>
          <a:xfrm>
            <a:off x="11308073" y="6527386"/>
            <a:ext cx="740367" cy="179272"/>
            <a:chOff x="0" y="0"/>
            <a:chExt cx="740366" cy="179271"/>
          </a:xfrm>
        </p:grpSpPr>
        <p:sp>
          <p:nvSpPr>
            <p:cNvPr id="174" name="Freeform 5"/>
            <p:cNvSpPr/>
            <p:nvPr/>
          </p:nvSpPr>
          <p:spPr>
            <a:xfrm>
              <a:off x="-1" y="37251"/>
              <a:ext cx="142021" cy="142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5311" y="0"/>
                  </a:lnTo>
                  <a:lnTo>
                    <a:pt x="5311" y="16289"/>
                  </a:lnTo>
                  <a:lnTo>
                    <a:pt x="21600" y="1628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75" name="Freeform 6"/>
            <p:cNvSpPr/>
            <p:nvPr/>
          </p:nvSpPr>
          <p:spPr>
            <a:xfrm>
              <a:off x="34922" y="4656"/>
              <a:ext cx="142021" cy="139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04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6289" y="21600"/>
                  </a:lnTo>
                  <a:lnTo>
                    <a:pt x="16289" y="5040"/>
                  </a:lnTo>
                  <a:lnTo>
                    <a:pt x="0" y="504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76" name="Freeform 7"/>
            <p:cNvSpPr/>
            <p:nvPr/>
          </p:nvSpPr>
          <p:spPr>
            <a:xfrm>
              <a:off x="216522" y="4656"/>
              <a:ext cx="81487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7897" y="0"/>
                  </a:lnTo>
                  <a:lnTo>
                    <a:pt x="11109" y="10800"/>
                  </a:lnTo>
                  <a:lnTo>
                    <a:pt x="432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320" y="21600"/>
                  </a:lnTo>
                  <a:lnTo>
                    <a:pt x="4320" y="7425"/>
                  </a:lnTo>
                  <a:lnTo>
                    <a:pt x="9874" y="16200"/>
                  </a:lnTo>
                  <a:lnTo>
                    <a:pt x="12343" y="16200"/>
                  </a:lnTo>
                  <a:lnTo>
                    <a:pt x="17897" y="7425"/>
                  </a:lnTo>
                  <a:lnTo>
                    <a:pt x="1789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77" name="Freeform 8"/>
            <p:cNvSpPr/>
            <p:nvPr/>
          </p:nvSpPr>
          <p:spPr>
            <a:xfrm>
              <a:off x="337588" y="4656"/>
              <a:ext cx="13970" cy="745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78" name="Freeform 9"/>
            <p:cNvSpPr/>
            <p:nvPr/>
          </p:nvSpPr>
          <p:spPr>
            <a:xfrm>
              <a:off x="391136" y="4656"/>
              <a:ext cx="72175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14850"/>
                  </a:lnTo>
                  <a:lnTo>
                    <a:pt x="17419" y="14850"/>
                  </a:lnTo>
                  <a:lnTo>
                    <a:pt x="17419" y="17550"/>
                  </a:lnTo>
                  <a:lnTo>
                    <a:pt x="4181" y="17550"/>
                  </a:lnTo>
                  <a:lnTo>
                    <a:pt x="4181" y="4050"/>
                  </a:lnTo>
                  <a:lnTo>
                    <a:pt x="17419" y="4050"/>
                  </a:lnTo>
                  <a:lnTo>
                    <a:pt x="17419" y="6075"/>
                  </a:lnTo>
                  <a:lnTo>
                    <a:pt x="21600" y="675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0925"/>
                  </a:lnTo>
                  <a:lnTo>
                    <a:pt x="2090" y="21600"/>
                  </a:lnTo>
                  <a:lnTo>
                    <a:pt x="19510" y="21600"/>
                  </a:lnTo>
                  <a:lnTo>
                    <a:pt x="21600" y="20925"/>
                  </a:lnTo>
                  <a:lnTo>
                    <a:pt x="21600" y="1957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79" name="Freeform 10"/>
            <p:cNvSpPr/>
            <p:nvPr/>
          </p:nvSpPr>
          <p:spPr>
            <a:xfrm>
              <a:off x="502890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4850" y="12825"/>
                  </a:lnTo>
                  <a:lnTo>
                    <a:pt x="19575" y="12825"/>
                  </a:lnTo>
                  <a:lnTo>
                    <a:pt x="20925" y="12150"/>
                  </a:lnTo>
                  <a:lnTo>
                    <a:pt x="21600" y="10800"/>
                  </a:lnTo>
                  <a:lnTo>
                    <a:pt x="21600" y="2025"/>
                  </a:lnTo>
                  <a:lnTo>
                    <a:pt x="2092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050" y="21600"/>
                  </a:lnTo>
                  <a:lnTo>
                    <a:pt x="4050" y="12825"/>
                  </a:lnTo>
                  <a:lnTo>
                    <a:pt x="9450" y="12825"/>
                  </a:lnTo>
                  <a:lnTo>
                    <a:pt x="16200" y="21600"/>
                  </a:lnTo>
                  <a:lnTo>
                    <a:pt x="21600" y="21600"/>
                  </a:lnTo>
                  <a:close/>
                  <a:moveTo>
                    <a:pt x="4050" y="4050"/>
                  </a:moveTo>
                  <a:lnTo>
                    <a:pt x="16875" y="4050"/>
                  </a:lnTo>
                  <a:lnTo>
                    <a:pt x="16875" y="8775"/>
                  </a:lnTo>
                  <a:lnTo>
                    <a:pt x="4050" y="8775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80" name="Freeform 11"/>
            <p:cNvSpPr/>
            <p:nvPr/>
          </p:nvSpPr>
          <p:spPr>
            <a:xfrm>
              <a:off x="614643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2025"/>
                  </a:lnTo>
                  <a:lnTo>
                    <a:pt x="20925" y="0"/>
                  </a:lnTo>
                  <a:lnTo>
                    <a:pt x="675" y="0"/>
                  </a:lnTo>
                  <a:lnTo>
                    <a:pt x="0" y="2025"/>
                  </a:lnTo>
                  <a:lnTo>
                    <a:pt x="0" y="19575"/>
                  </a:lnTo>
                  <a:lnTo>
                    <a:pt x="675" y="2092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25"/>
                  </a:lnTo>
                  <a:lnTo>
                    <a:pt x="21600" y="19575"/>
                  </a:lnTo>
                  <a:close/>
                  <a:moveTo>
                    <a:pt x="4050" y="4050"/>
                  </a:moveTo>
                  <a:lnTo>
                    <a:pt x="17550" y="4050"/>
                  </a:lnTo>
                  <a:lnTo>
                    <a:pt x="17550" y="17550"/>
                  </a:lnTo>
                  <a:lnTo>
                    <a:pt x="4050" y="17550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81" name="Freeform 12"/>
            <p:cNvSpPr/>
            <p:nvPr/>
          </p:nvSpPr>
          <p:spPr>
            <a:xfrm>
              <a:off x="216522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82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725" y="21600"/>
                  </a:lnTo>
                  <a:lnTo>
                    <a:pt x="4725" y="13091"/>
                  </a:lnTo>
                  <a:lnTo>
                    <a:pt x="17550" y="13091"/>
                  </a:lnTo>
                  <a:lnTo>
                    <a:pt x="17550" y="8509"/>
                  </a:lnTo>
                  <a:lnTo>
                    <a:pt x="4725" y="8509"/>
                  </a:lnTo>
                  <a:lnTo>
                    <a:pt x="4725" y="4582"/>
                  </a:lnTo>
                  <a:lnTo>
                    <a:pt x="21600" y="458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82" name="Freeform 13"/>
            <p:cNvSpPr/>
            <p:nvPr/>
          </p:nvSpPr>
          <p:spPr>
            <a:xfrm>
              <a:off x="311978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  <a:moveTo>
                    <a:pt x="4050" y="4582"/>
                  </a:moveTo>
                  <a:lnTo>
                    <a:pt x="17550" y="4582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458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83" name="Freeform 14"/>
            <p:cNvSpPr/>
            <p:nvPr/>
          </p:nvSpPr>
          <p:spPr>
            <a:xfrm>
              <a:off x="412090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4400"/>
                  </a:lnTo>
                  <a:lnTo>
                    <a:pt x="17550" y="15055"/>
                  </a:lnTo>
                  <a:lnTo>
                    <a:pt x="17550" y="17018"/>
                  </a:lnTo>
                  <a:lnTo>
                    <a:pt x="4725" y="17018"/>
                  </a:lnTo>
                  <a:lnTo>
                    <a:pt x="4725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700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700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84" name="Freeform 15"/>
            <p:cNvSpPr/>
            <p:nvPr/>
          </p:nvSpPr>
          <p:spPr>
            <a:xfrm>
              <a:off x="514531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0"/>
                  </a:lnTo>
                  <a:lnTo>
                    <a:pt x="16875" y="0"/>
                  </a:lnTo>
                  <a:lnTo>
                    <a:pt x="16875" y="17018"/>
                  </a:lnTo>
                  <a:lnTo>
                    <a:pt x="4050" y="17018"/>
                  </a:lnTo>
                  <a:lnTo>
                    <a:pt x="4050" y="0"/>
                  </a:lnTo>
                  <a:lnTo>
                    <a:pt x="0" y="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8900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85" name="Freeform 16"/>
            <p:cNvSpPr/>
            <p:nvPr/>
          </p:nvSpPr>
          <p:spPr>
            <a:xfrm>
              <a:off x="614643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1127"/>
                  </a:lnTo>
                  <a:lnTo>
                    <a:pt x="20925" y="9164"/>
                  </a:lnTo>
                  <a:lnTo>
                    <a:pt x="19575" y="8509"/>
                  </a:lnTo>
                  <a:lnTo>
                    <a:pt x="4050" y="8509"/>
                  </a:lnTo>
                  <a:lnTo>
                    <a:pt x="4050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0473"/>
                  </a:lnTo>
                  <a:lnTo>
                    <a:pt x="675" y="12436"/>
                  </a:lnTo>
                  <a:lnTo>
                    <a:pt x="2025" y="13091"/>
                  </a:lnTo>
                  <a:lnTo>
                    <a:pt x="17550" y="13091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15055"/>
                  </a:lnTo>
                  <a:lnTo>
                    <a:pt x="0" y="1440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86" name="Freeform 17"/>
            <p:cNvSpPr/>
            <p:nvPr/>
          </p:nvSpPr>
          <p:spPr>
            <a:xfrm>
              <a:off x="707771" y="-1"/>
              <a:ext cx="32596" cy="32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6171" y="20057"/>
                  </a:lnTo>
                  <a:lnTo>
                    <a:pt x="3086" y="18514"/>
                  </a:lnTo>
                  <a:lnTo>
                    <a:pt x="0" y="13886"/>
                  </a:lnTo>
                  <a:lnTo>
                    <a:pt x="0" y="6171"/>
                  </a:lnTo>
                  <a:lnTo>
                    <a:pt x="6171" y="0"/>
                  </a:lnTo>
                  <a:lnTo>
                    <a:pt x="13886" y="0"/>
                  </a:lnTo>
                  <a:lnTo>
                    <a:pt x="18514" y="3086"/>
                  </a:lnTo>
                  <a:lnTo>
                    <a:pt x="20057" y="6171"/>
                  </a:lnTo>
                  <a:lnTo>
                    <a:pt x="21600" y="10800"/>
                  </a:lnTo>
                  <a:lnTo>
                    <a:pt x="20057" y="13886"/>
                  </a:lnTo>
                  <a:lnTo>
                    <a:pt x="18514" y="18514"/>
                  </a:lnTo>
                  <a:lnTo>
                    <a:pt x="13886" y="20057"/>
                  </a:lnTo>
                  <a:lnTo>
                    <a:pt x="10800" y="21600"/>
                  </a:lnTo>
                  <a:close/>
                  <a:moveTo>
                    <a:pt x="10800" y="0"/>
                  </a:moveTo>
                  <a:lnTo>
                    <a:pt x="6171" y="1543"/>
                  </a:lnTo>
                  <a:lnTo>
                    <a:pt x="3086" y="3086"/>
                  </a:lnTo>
                  <a:lnTo>
                    <a:pt x="1543" y="6171"/>
                  </a:lnTo>
                  <a:lnTo>
                    <a:pt x="0" y="10800"/>
                  </a:lnTo>
                  <a:lnTo>
                    <a:pt x="3086" y="16971"/>
                  </a:lnTo>
                  <a:lnTo>
                    <a:pt x="6171" y="18514"/>
                  </a:lnTo>
                  <a:lnTo>
                    <a:pt x="10800" y="20057"/>
                  </a:lnTo>
                  <a:lnTo>
                    <a:pt x="16971" y="16971"/>
                  </a:lnTo>
                  <a:lnTo>
                    <a:pt x="20057" y="10800"/>
                  </a:lnTo>
                  <a:lnTo>
                    <a:pt x="18514" y="6171"/>
                  </a:lnTo>
                  <a:lnTo>
                    <a:pt x="16971" y="3086"/>
                  </a:lnTo>
                  <a:lnTo>
                    <a:pt x="10800" y="0"/>
                  </a:lnTo>
                  <a:close/>
                  <a:moveTo>
                    <a:pt x="12343" y="16971"/>
                  </a:moveTo>
                  <a:lnTo>
                    <a:pt x="10800" y="10800"/>
                  </a:lnTo>
                  <a:lnTo>
                    <a:pt x="7714" y="10800"/>
                  </a:lnTo>
                  <a:lnTo>
                    <a:pt x="7714" y="16971"/>
                  </a:lnTo>
                  <a:lnTo>
                    <a:pt x="6171" y="16971"/>
                  </a:lnTo>
                  <a:lnTo>
                    <a:pt x="6171" y="3086"/>
                  </a:lnTo>
                  <a:lnTo>
                    <a:pt x="10800" y="3086"/>
                  </a:lnTo>
                  <a:lnTo>
                    <a:pt x="13886" y="4629"/>
                  </a:lnTo>
                  <a:lnTo>
                    <a:pt x="13886" y="9257"/>
                  </a:lnTo>
                  <a:lnTo>
                    <a:pt x="12343" y="10800"/>
                  </a:lnTo>
                  <a:lnTo>
                    <a:pt x="13886" y="16971"/>
                  </a:lnTo>
                  <a:lnTo>
                    <a:pt x="12343" y="16971"/>
                  </a:lnTo>
                  <a:close/>
                  <a:moveTo>
                    <a:pt x="7714" y="9257"/>
                  </a:moveTo>
                  <a:lnTo>
                    <a:pt x="12343" y="9257"/>
                  </a:lnTo>
                  <a:lnTo>
                    <a:pt x="12343" y="6171"/>
                  </a:lnTo>
                  <a:lnTo>
                    <a:pt x="9257" y="4629"/>
                  </a:lnTo>
                  <a:lnTo>
                    <a:pt x="7714" y="4629"/>
                  </a:lnTo>
                  <a:lnTo>
                    <a:pt x="7714" y="925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sp>
        <p:nvSpPr>
          <p:cNvPr id="18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259852" y="3692057"/>
            <a:ext cx="7260667" cy="1919848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None/>
              <a:defRPr sz="4000" b="1">
                <a:solidFill>
                  <a:srgbClr val="FFFFFF"/>
                </a:solidFill>
              </a:defRPr>
            </a:lvl1pPr>
            <a:lvl2pPr marL="609600" indent="-381000">
              <a:defRPr sz="4000" b="1">
                <a:solidFill>
                  <a:srgbClr val="FFFFFF"/>
                </a:solidFill>
              </a:defRPr>
            </a:lvl2pPr>
            <a:lvl3pPr marL="828675" indent="-428625">
              <a:defRPr sz="4000" b="1">
                <a:solidFill>
                  <a:srgbClr val="FFFFFF"/>
                </a:solidFill>
              </a:defRPr>
            </a:lvl3pPr>
            <a:lvl4pPr marL="1061357" indent="-489857">
              <a:defRPr sz="4000" b="1">
                <a:solidFill>
                  <a:srgbClr val="FFFFFF"/>
                </a:solidFill>
              </a:defRPr>
            </a:lvl4pPr>
            <a:lvl5pPr marL="1232807" indent="-489857">
              <a:defRPr sz="4000" b="1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Freeform 5"/>
          <p:cNvSpPr/>
          <p:nvPr/>
        </p:nvSpPr>
        <p:spPr>
          <a:xfrm>
            <a:off x="1174132" y="4405848"/>
            <a:ext cx="711188" cy="711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5311" y="0"/>
                </a:lnTo>
                <a:lnTo>
                  <a:pt x="5311" y="16289"/>
                </a:lnTo>
                <a:lnTo>
                  <a:pt x="21600" y="16289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212E35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90" name="Freeform 6"/>
          <p:cNvSpPr/>
          <p:nvPr/>
        </p:nvSpPr>
        <p:spPr>
          <a:xfrm>
            <a:off x="1349013" y="4242625"/>
            <a:ext cx="711189" cy="699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040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6289" y="21600"/>
                </a:lnTo>
                <a:lnTo>
                  <a:pt x="16289" y="5040"/>
                </a:lnTo>
                <a:lnTo>
                  <a:pt x="0" y="504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212E35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738307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41_Section Slide -2">
    <p:bg>
      <p:bgPr>
        <a:gradFill flip="none" rotWithShape="1">
          <a:gsLst>
            <a:gs pos="22000">
              <a:srgbClr val="BFBFBF"/>
            </a:gs>
            <a:gs pos="48000">
              <a:srgbClr val="808080"/>
            </a:gs>
          </a:gsLst>
          <a:lin ang="263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Picture 43" descr="Picture 43"/>
          <p:cNvPicPr>
            <a:picLocks noChangeAspect="1"/>
          </p:cNvPicPr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121666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Rectangle 42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>
            <a:gsLst>
              <a:gs pos="25000">
                <a:srgbClr val="BFBFBF">
                  <a:alpha val="32000"/>
                </a:srgbClr>
              </a:gs>
              <a:gs pos="77000">
                <a:srgbClr val="7E7E7F">
                  <a:alpha val="77000"/>
                </a:srgbClr>
              </a:gs>
            </a:gsLst>
            <a:lin ang="263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200" name="Rectangle 44"/>
          <p:cNvSpPr/>
          <p:nvPr/>
        </p:nvSpPr>
        <p:spPr>
          <a:xfrm>
            <a:off x="10480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grpSp>
        <p:nvGrpSpPr>
          <p:cNvPr id="214" name="Group 28"/>
          <p:cNvGrpSpPr/>
          <p:nvPr/>
        </p:nvGrpSpPr>
        <p:grpSpPr>
          <a:xfrm>
            <a:off x="11308073" y="6527386"/>
            <a:ext cx="740367" cy="179272"/>
            <a:chOff x="0" y="0"/>
            <a:chExt cx="740366" cy="179271"/>
          </a:xfrm>
        </p:grpSpPr>
        <p:sp>
          <p:nvSpPr>
            <p:cNvPr id="201" name="Freeform 5"/>
            <p:cNvSpPr/>
            <p:nvPr/>
          </p:nvSpPr>
          <p:spPr>
            <a:xfrm>
              <a:off x="-1" y="37251"/>
              <a:ext cx="142021" cy="142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5311" y="0"/>
                  </a:lnTo>
                  <a:lnTo>
                    <a:pt x="5311" y="16289"/>
                  </a:lnTo>
                  <a:lnTo>
                    <a:pt x="21600" y="1628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02" name="Freeform 6"/>
            <p:cNvSpPr/>
            <p:nvPr/>
          </p:nvSpPr>
          <p:spPr>
            <a:xfrm>
              <a:off x="34922" y="4656"/>
              <a:ext cx="142021" cy="139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04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6289" y="21600"/>
                  </a:lnTo>
                  <a:lnTo>
                    <a:pt x="16289" y="5040"/>
                  </a:lnTo>
                  <a:lnTo>
                    <a:pt x="0" y="504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03" name="Freeform 7"/>
            <p:cNvSpPr/>
            <p:nvPr/>
          </p:nvSpPr>
          <p:spPr>
            <a:xfrm>
              <a:off x="216522" y="4656"/>
              <a:ext cx="81487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7897" y="0"/>
                  </a:lnTo>
                  <a:lnTo>
                    <a:pt x="11109" y="10800"/>
                  </a:lnTo>
                  <a:lnTo>
                    <a:pt x="432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320" y="21600"/>
                  </a:lnTo>
                  <a:lnTo>
                    <a:pt x="4320" y="7425"/>
                  </a:lnTo>
                  <a:lnTo>
                    <a:pt x="9874" y="16200"/>
                  </a:lnTo>
                  <a:lnTo>
                    <a:pt x="12343" y="16200"/>
                  </a:lnTo>
                  <a:lnTo>
                    <a:pt x="17897" y="7425"/>
                  </a:lnTo>
                  <a:lnTo>
                    <a:pt x="1789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04" name="Freeform 8"/>
            <p:cNvSpPr/>
            <p:nvPr/>
          </p:nvSpPr>
          <p:spPr>
            <a:xfrm>
              <a:off x="337588" y="4656"/>
              <a:ext cx="13970" cy="745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05" name="Freeform 9"/>
            <p:cNvSpPr/>
            <p:nvPr/>
          </p:nvSpPr>
          <p:spPr>
            <a:xfrm>
              <a:off x="391136" y="4656"/>
              <a:ext cx="72175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14850"/>
                  </a:lnTo>
                  <a:lnTo>
                    <a:pt x="17419" y="14850"/>
                  </a:lnTo>
                  <a:lnTo>
                    <a:pt x="17419" y="17550"/>
                  </a:lnTo>
                  <a:lnTo>
                    <a:pt x="4181" y="17550"/>
                  </a:lnTo>
                  <a:lnTo>
                    <a:pt x="4181" y="4050"/>
                  </a:lnTo>
                  <a:lnTo>
                    <a:pt x="17419" y="4050"/>
                  </a:lnTo>
                  <a:lnTo>
                    <a:pt x="17419" y="6075"/>
                  </a:lnTo>
                  <a:lnTo>
                    <a:pt x="21600" y="675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0925"/>
                  </a:lnTo>
                  <a:lnTo>
                    <a:pt x="2090" y="21600"/>
                  </a:lnTo>
                  <a:lnTo>
                    <a:pt x="19510" y="21600"/>
                  </a:lnTo>
                  <a:lnTo>
                    <a:pt x="21600" y="20925"/>
                  </a:lnTo>
                  <a:lnTo>
                    <a:pt x="21600" y="1957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06" name="Freeform 10"/>
            <p:cNvSpPr/>
            <p:nvPr/>
          </p:nvSpPr>
          <p:spPr>
            <a:xfrm>
              <a:off x="502890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4850" y="12825"/>
                  </a:lnTo>
                  <a:lnTo>
                    <a:pt x="19575" y="12825"/>
                  </a:lnTo>
                  <a:lnTo>
                    <a:pt x="20925" y="12150"/>
                  </a:lnTo>
                  <a:lnTo>
                    <a:pt x="21600" y="10800"/>
                  </a:lnTo>
                  <a:lnTo>
                    <a:pt x="21600" y="2025"/>
                  </a:lnTo>
                  <a:lnTo>
                    <a:pt x="2092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050" y="21600"/>
                  </a:lnTo>
                  <a:lnTo>
                    <a:pt x="4050" y="12825"/>
                  </a:lnTo>
                  <a:lnTo>
                    <a:pt x="9450" y="12825"/>
                  </a:lnTo>
                  <a:lnTo>
                    <a:pt x="16200" y="21600"/>
                  </a:lnTo>
                  <a:lnTo>
                    <a:pt x="21600" y="21600"/>
                  </a:lnTo>
                  <a:close/>
                  <a:moveTo>
                    <a:pt x="4050" y="4050"/>
                  </a:moveTo>
                  <a:lnTo>
                    <a:pt x="16875" y="4050"/>
                  </a:lnTo>
                  <a:lnTo>
                    <a:pt x="16875" y="8775"/>
                  </a:lnTo>
                  <a:lnTo>
                    <a:pt x="4050" y="8775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07" name="Freeform 11"/>
            <p:cNvSpPr/>
            <p:nvPr/>
          </p:nvSpPr>
          <p:spPr>
            <a:xfrm>
              <a:off x="614643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2025"/>
                  </a:lnTo>
                  <a:lnTo>
                    <a:pt x="20925" y="0"/>
                  </a:lnTo>
                  <a:lnTo>
                    <a:pt x="675" y="0"/>
                  </a:lnTo>
                  <a:lnTo>
                    <a:pt x="0" y="2025"/>
                  </a:lnTo>
                  <a:lnTo>
                    <a:pt x="0" y="19575"/>
                  </a:lnTo>
                  <a:lnTo>
                    <a:pt x="675" y="2092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25"/>
                  </a:lnTo>
                  <a:lnTo>
                    <a:pt x="21600" y="19575"/>
                  </a:lnTo>
                  <a:close/>
                  <a:moveTo>
                    <a:pt x="4050" y="4050"/>
                  </a:moveTo>
                  <a:lnTo>
                    <a:pt x="17550" y="4050"/>
                  </a:lnTo>
                  <a:lnTo>
                    <a:pt x="17550" y="17550"/>
                  </a:lnTo>
                  <a:lnTo>
                    <a:pt x="4050" y="17550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08" name="Freeform 12"/>
            <p:cNvSpPr/>
            <p:nvPr/>
          </p:nvSpPr>
          <p:spPr>
            <a:xfrm>
              <a:off x="216522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82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725" y="21600"/>
                  </a:lnTo>
                  <a:lnTo>
                    <a:pt x="4725" y="13091"/>
                  </a:lnTo>
                  <a:lnTo>
                    <a:pt x="17550" y="13091"/>
                  </a:lnTo>
                  <a:lnTo>
                    <a:pt x="17550" y="8509"/>
                  </a:lnTo>
                  <a:lnTo>
                    <a:pt x="4725" y="8509"/>
                  </a:lnTo>
                  <a:lnTo>
                    <a:pt x="4725" y="4582"/>
                  </a:lnTo>
                  <a:lnTo>
                    <a:pt x="21600" y="458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09" name="Freeform 13"/>
            <p:cNvSpPr/>
            <p:nvPr/>
          </p:nvSpPr>
          <p:spPr>
            <a:xfrm>
              <a:off x="311978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  <a:moveTo>
                    <a:pt x="4050" y="4582"/>
                  </a:moveTo>
                  <a:lnTo>
                    <a:pt x="17550" y="4582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458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10" name="Freeform 14"/>
            <p:cNvSpPr/>
            <p:nvPr/>
          </p:nvSpPr>
          <p:spPr>
            <a:xfrm>
              <a:off x="412090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4400"/>
                  </a:lnTo>
                  <a:lnTo>
                    <a:pt x="17550" y="15055"/>
                  </a:lnTo>
                  <a:lnTo>
                    <a:pt x="17550" y="17018"/>
                  </a:lnTo>
                  <a:lnTo>
                    <a:pt x="4725" y="17018"/>
                  </a:lnTo>
                  <a:lnTo>
                    <a:pt x="4725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700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700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11" name="Freeform 15"/>
            <p:cNvSpPr/>
            <p:nvPr/>
          </p:nvSpPr>
          <p:spPr>
            <a:xfrm>
              <a:off x="514531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0"/>
                  </a:lnTo>
                  <a:lnTo>
                    <a:pt x="16875" y="0"/>
                  </a:lnTo>
                  <a:lnTo>
                    <a:pt x="16875" y="17018"/>
                  </a:lnTo>
                  <a:lnTo>
                    <a:pt x="4050" y="17018"/>
                  </a:lnTo>
                  <a:lnTo>
                    <a:pt x="4050" y="0"/>
                  </a:lnTo>
                  <a:lnTo>
                    <a:pt x="0" y="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8900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12" name="Freeform 16"/>
            <p:cNvSpPr/>
            <p:nvPr/>
          </p:nvSpPr>
          <p:spPr>
            <a:xfrm>
              <a:off x="614643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1127"/>
                  </a:lnTo>
                  <a:lnTo>
                    <a:pt x="20925" y="9164"/>
                  </a:lnTo>
                  <a:lnTo>
                    <a:pt x="19575" y="8509"/>
                  </a:lnTo>
                  <a:lnTo>
                    <a:pt x="4050" y="8509"/>
                  </a:lnTo>
                  <a:lnTo>
                    <a:pt x="4050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0473"/>
                  </a:lnTo>
                  <a:lnTo>
                    <a:pt x="675" y="12436"/>
                  </a:lnTo>
                  <a:lnTo>
                    <a:pt x="2025" y="13091"/>
                  </a:lnTo>
                  <a:lnTo>
                    <a:pt x="17550" y="13091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15055"/>
                  </a:lnTo>
                  <a:lnTo>
                    <a:pt x="0" y="1440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13" name="Freeform 17"/>
            <p:cNvSpPr/>
            <p:nvPr/>
          </p:nvSpPr>
          <p:spPr>
            <a:xfrm>
              <a:off x="707771" y="-1"/>
              <a:ext cx="32596" cy="32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6171" y="20057"/>
                  </a:lnTo>
                  <a:lnTo>
                    <a:pt x="3086" y="18514"/>
                  </a:lnTo>
                  <a:lnTo>
                    <a:pt x="0" y="13886"/>
                  </a:lnTo>
                  <a:lnTo>
                    <a:pt x="0" y="6171"/>
                  </a:lnTo>
                  <a:lnTo>
                    <a:pt x="6171" y="0"/>
                  </a:lnTo>
                  <a:lnTo>
                    <a:pt x="13886" y="0"/>
                  </a:lnTo>
                  <a:lnTo>
                    <a:pt x="18514" y="3086"/>
                  </a:lnTo>
                  <a:lnTo>
                    <a:pt x="20057" y="6171"/>
                  </a:lnTo>
                  <a:lnTo>
                    <a:pt x="21600" y="10800"/>
                  </a:lnTo>
                  <a:lnTo>
                    <a:pt x="20057" y="13886"/>
                  </a:lnTo>
                  <a:lnTo>
                    <a:pt x="18514" y="18514"/>
                  </a:lnTo>
                  <a:lnTo>
                    <a:pt x="13886" y="20057"/>
                  </a:lnTo>
                  <a:lnTo>
                    <a:pt x="10800" y="21600"/>
                  </a:lnTo>
                  <a:close/>
                  <a:moveTo>
                    <a:pt x="10800" y="0"/>
                  </a:moveTo>
                  <a:lnTo>
                    <a:pt x="6171" y="1543"/>
                  </a:lnTo>
                  <a:lnTo>
                    <a:pt x="3086" y="3086"/>
                  </a:lnTo>
                  <a:lnTo>
                    <a:pt x="1543" y="6171"/>
                  </a:lnTo>
                  <a:lnTo>
                    <a:pt x="0" y="10800"/>
                  </a:lnTo>
                  <a:lnTo>
                    <a:pt x="3086" y="16971"/>
                  </a:lnTo>
                  <a:lnTo>
                    <a:pt x="6171" y="18514"/>
                  </a:lnTo>
                  <a:lnTo>
                    <a:pt x="10800" y="20057"/>
                  </a:lnTo>
                  <a:lnTo>
                    <a:pt x="16971" y="16971"/>
                  </a:lnTo>
                  <a:lnTo>
                    <a:pt x="20057" y="10800"/>
                  </a:lnTo>
                  <a:lnTo>
                    <a:pt x="18514" y="6171"/>
                  </a:lnTo>
                  <a:lnTo>
                    <a:pt x="16971" y="3086"/>
                  </a:lnTo>
                  <a:lnTo>
                    <a:pt x="10800" y="0"/>
                  </a:lnTo>
                  <a:close/>
                  <a:moveTo>
                    <a:pt x="12343" y="16971"/>
                  </a:moveTo>
                  <a:lnTo>
                    <a:pt x="10800" y="10800"/>
                  </a:lnTo>
                  <a:lnTo>
                    <a:pt x="7714" y="10800"/>
                  </a:lnTo>
                  <a:lnTo>
                    <a:pt x="7714" y="16971"/>
                  </a:lnTo>
                  <a:lnTo>
                    <a:pt x="6171" y="16971"/>
                  </a:lnTo>
                  <a:lnTo>
                    <a:pt x="6171" y="3086"/>
                  </a:lnTo>
                  <a:lnTo>
                    <a:pt x="10800" y="3086"/>
                  </a:lnTo>
                  <a:lnTo>
                    <a:pt x="13886" y="4629"/>
                  </a:lnTo>
                  <a:lnTo>
                    <a:pt x="13886" y="9257"/>
                  </a:lnTo>
                  <a:lnTo>
                    <a:pt x="12343" y="10800"/>
                  </a:lnTo>
                  <a:lnTo>
                    <a:pt x="13886" y="16971"/>
                  </a:lnTo>
                  <a:lnTo>
                    <a:pt x="12343" y="16971"/>
                  </a:lnTo>
                  <a:close/>
                  <a:moveTo>
                    <a:pt x="7714" y="9257"/>
                  </a:moveTo>
                  <a:lnTo>
                    <a:pt x="12343" y="9257"/>
                  </a:lnTo>
                  <a:lnTo>
                    <a:pt x="12343" y="6171"/>
                  </a:lnTo>
                  <a:lnTo>
                    <a:pt x="9257" y="4629"/>
                  </a:lnTo>
                  <a:lnTo>
                    <a:pt x="7714" y="4629"/>
                  </a:lnTo>
                  <a:lnTo>
                    <a:pt x="7714" y="925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sp>
        <p:nvSpPr>
          <p:cNvPr id="2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259852" y="3692057"/>
            <a:ext cx="7260667" cy="1919848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None/>
              <a:defRPr sz="4000" b="1">
                <a:solidFill>
                  <a:srgbClr val="FFFFFF"/>
                </a:solidFill>
              </a:defRPr>
            </a:lvl1pPr>
            <a:lvl2pPr marL="609600" indent="-381000">
              <a:defRPr sz="4000" b="1">
                <a:solidFill>
                  <a:srgbClr val="FFFFFF"/>
                </a:solidFill>
              </a:defRPr>
            </a:lvl2pPr>
            <a:lvl3pPr marL="828675" indent="-428625">
              <a:defRPr sz="4000" b="1">
                <a:solidFill>
                  <a:srgbClr val="FFFFFF"/>
                </a:solidFill>
              </a:defRPr>
            </a:lvl3pPr>
            <a:lvl4pPr marL="1061357" indent="-489857">
              <a:defRPr sz="4000" b="1">
                <a:solidFill>
                  <a:srgbClr val="FFFFFF"/>
                </a:solidFill>
              </a:defRPr>
            </a:lvl4pPr>
            <a:lvl5pPr marL="1232807" indent="-489857">
              <a:defRPr sz="4000" b="1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6" name="Freeform 5"/>
          <p:cNvSpPr/>
          <p:nvPr/>
        </p:nvSpPr>
        <p:spPr>
          <a:xfrm>
            <a:off x="1174132" y="4405848"/>
            <a:ext cx="711188" cy="711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5311" y="0"/>
                </a:lnTo>
                <a:lnTo>
                  <a:pt x="5311" y="16289"/>
                </a:lnTo>
                <a:lnTo>
                  <a:pt x="21600" y="16289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212E35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217" name="Freeform 6"/>
          <p:cNvSpPr/>
          <p:nvPr/>
        </p:nvSpPr>
        <p:spPr>
          <a:xfrm>
            <a:off x="1349013" y="4242625"/>
            <a:ext cx="711189" cy="699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040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6289" y="21600"/>
                </a:lnTo>
                <a:lnTo>
                  <a:pt x="16289" y="5040"/>
                </a:lnTo>
                <a:lnTo>
                  <a:pt x="0" y="504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212E35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2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597241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39_Section Slide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259852" y="3692057"/>
            <a:ext cx="7260667" cy="1919848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None/>
              <a:defRPr sz="4000" b="1">
                <a:solidFill>
                  <a:srgbClr val="FFFFFF"/>
                </a:solidFill>
              </a:defRPr>
            </a:lvl1pPr>
            <a:lvl2pPr marL="609600" indent="-381000">
              <a:defRPr sz="4000" b="1">
                <a:solidFill>
                  <a:srgbClr val="FFFFFF"/>
                </a:solidFill>
              </a:defRPr>
            </a:lvl2pPr>
            <a:lvl3pPr marL="828675" indent="-428625">
              <a:defRPr sz="4000" b="1">
                <a:solidFill>
                  <a:srgbClr val="FFFFFF"/>
                </a:solidFill>
              </a:defRPr>
            </a:lvl3pPr>
            <a:lvl4pPr marL="1061357" indent="-489857">
              <a:defRPr sz="4000" b="1">
                <a:solidFill>
                  <a:srgbClr val="FFFFFF"/>
                </a:solidFill>
              </a:defRPr>
            </a:lvl4pPr>
            <a:lvl5pPr marL="1232807" indent="-489857">
              <a:defRPr sz="4000" b="1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51542" y="4277704"/>
            <a:ext cx="596312" cy="1276351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5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48697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59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58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34000">
              <a:srgbClr val="005BB3"/>
            </a:gs>
            <a:gs pos="74000">
              <a:srgbClr val="114E91"/>
            </a:gs>
          </a:gsLst>
          <a:lin ang="263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3" descr="Picture 43"/>
          <p:cNvPicPr>
            <a:picLocks noChangeAspect="1"/>
          </p:cNvPicPr>
          <p:nvPr/>
        </p:nvPicPr>
        <p:blipFill>
          <a:blip r:embed="rId35">
            <a:alphaModFix amt="28000"/>
          </a:blip>
          <a:stretch>
            <a:fillRect/>
          </a:stretch>
        </p:blipFill>
        <p:spPr>
          <a:xfrm>
            <a:off x="0" y="0"/>
            <a:ext cx="121666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4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2000">
                <a:schemeClr val="accent4">
                  <a:alpha val="60000"/>
                </a:schemeClr>
              </a:gs>
              <a:gs pos="68000">
                <a:srgbClr val="114E91">
                  <a:alpha val="78000"/>
                </a:srgbClr>
              </a:gs>
            </a:gsLst>
            <a:lin ang="27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" name="Rectangle 44"/>
          <p:cNvSpPr/>
          <p:nvPr/>
        </p:nvSpPr>
        <p:spPr>
          <a:xfrm>
            <a:off x="10480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grpSp>
        <p:nvGrpSpPr>
          <p:cNvPr id="18" name="Group 28"/>
          <p:cNvGrpSpPr/>
          <p:nvPr/>
        </p:nvGrpSpPr>
        <p:grpSpPr>
          <a:xfrm>
            <a:off x="11308073" y="6527386"/>
            <a:ext cx="740367" cy="179272"/>
            <a:chOff x="0" y="0"/>
            <a:chExt cx="740366" cy="179271"/>
          </a:xfrm>
        </p:grpSpPr>
        <p:sp>
          <p:nvSpPr>
            <p:cNvPr id="5" name="Freeform 5"/>
            <p:cNvSpPr/>
            <p:nvPr/>
          </p:nvSpPr>
          <p:spPr>
            <a:xfrm>
              <a:off x="-1" y="37251"/>
              <a:ext cx="142021" cy="142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5311" y="0"/>
                  </a:lnTo>
                  <a:lnTo>
                    <a:pt x="5311" y="16289"/>
                  </a:lnTo>
                  <a:lnTo>
                    <a:pt x="21600" y="1628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6" name="Freeform 6"/>
            <p:cNvSpPr/>
            <p:nvPr/>
          </p:nvSpPr>
          <p:spPr>
            <a:xfrm>
              <a:off x="34922" y="4656"/>
              <a:ext cx="142021" cy="139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04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6289" y="21600"/>
                  </a:lnTo>
                  <a:lnTo>
                    <a:pt x="16289" y="5040"/>
                  </a:lnTo>
                  <a:lnTo>
                    <a:pt x="0" y="504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7" name="Freeform 7"/>
            <p:cNvSpPr/>
            <p:nvPr/>
          </p:nvSpPr>
          <p:spPr>
            <a:xfrm>
              <a:off x="216522" y="4656"/>
              <a:ext cx="81487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7897" y="0"/>
                  </a:lnTo>
                  <a:lnTo>
                    <a:pt x="11109" y="10800"/>
                  </a:lnTo>
                  <a:lnTo>
                    <a:pt x="432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320" y="21600"/>
                  </a:lnTo>
                  <a:lnTo>
                    <a:pt x="4320" y="7425"/>
                  </a:lnTo>
                  <a:lnTo>
                    <a:pt x="9874" y="16200"/>
                  </a:lnTo>
                  <a:lnTo>
                    <a:pt x="12343" y="16200"/>
                  </a:lnTo>
                  <a:lnTo>
                    <a:pt x="17897" y="7425"/>
                  </a:lnTo>
                  <a:lnTo>
                    <a:pt x="1789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8" name="Freeform 8"/>
            <p:cNvSpPr/>
            <p:nvPr/>
          </p:nvSpPr>
          <p:spPr>
            <a:xfrm>
              <a:off x="337588" y="4656"/>
              <a:ext cx="13970" cy="745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9" name="Freeform 9"/>
            <p:cNvSpPr/>
            <p:nvPr/>
          </p:nvSpPr>
          <p:spPr>
            <a:xfrm>
              <a:off x="391136" y="4656"/>
              <a:ext cx="72175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14850"/>
                  </a:lnTo>
                  <a:lnTo>
                    <a:pt x="17419" y="14850"/>
                  </a:lnTo>
                  <a:lnTo>
                    <a:pt x="17419" y="17550"/>
                  </a:lnTo>
                  <a:lnTo>
                    <a:pt x="4181" y="17550"/>
                  </a:lnTo>
                  <a:lnTo>
                    <a:pt x="4181" y="4050"/>
                  </a:lnTo>
                  <a:lnTo>
                    <a:pt x="17419" y="4050"/>
                  </a:lnTo>
                  <a:lnTo>
                    <a:pt x="17419" y="6075"/>
                  </a:lnTo>
                  <a:lnTo>
                    <a:pt x="21600" y="675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0925"/>
                  </a:lnTo>
                  <a:lnTo>
                    <a:pt x="2090" y="21600"/>
                  </a:lnTo>
                  <a:lnTo>
                    <a:pt x="19510" y="21600"/>
                  </a:lnTo>
                  <a:lnTo>
                    <a:pt x="21600" y="20925"/>
                  </a:lnTo>
                  <a:lnTo>
                    <a:pt x="21600" y="1957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0" name="Freeform 10"/>
            <p:cNvSpPr/>
            <p:nvPr/>
          </p:nvSpPr>
          <p:spPr>
            <a:xfrm>
              <a:off x="502890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4850" y="12825"/>
                  </a:lnTo>
                  <a:lnTo>
                    <a:pt x="19575" y="12825"/>
                  </a:lnTo>
                  <a:lnTo>
                    <a:pt x="20925" y="12150"/>
                  </a:lnTo>
                  <a:lnTo>
                    <a:pt x="21600" y="10800"/>
                  </a:lnTo>
                  <a:lnTo>
                    <a:pt x="21600" y="2025"/>
                  </a:lnTo>
                  <a:lnTo>
                    <a:pt x="2092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050" y="21600"/>
                  </a:lnTo>
                  <a:lnTo>
                    <a:pt x="4050" y="12825"/>
                  </a:lnTo>
                  <a:lnTo>
                    <a:pt x="9450" y="12825"/>
                  </a:lnTo>
                  <a:lnTo>
                    <a:pt x="16200" y="21600"/>
                  </a:lnTo>
                  <a:lnTo>
                    <a:pt x="21600" y="21600"/>
                  </a:lnTo>
                  <a:close/>
                  <a:moveTo>
                    <a:pt x="4050" y="4050"/>
                  </a:moveTo>
                  <a:lnTo>
                    <a:pt x="16875" y="4050"/>
                  </a:lnTo>
                  <a:lnTo>
                    <a:pt x="16875" y="8775"/>
                  </a:lnTo>
                  <a:lnTo>
                    <a:pt x="4050" y="8775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1" name="Freeform 11"/>
            <p:cNvSpPr/>
            <p:nvPr/>
          </p:nvSpPr>
          <p:spPr>
            <a:xfrm>
              <a:off x="614643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2025"/>
                  </a:lnTo>
                  <a:lnTo>
                    <a:pt x="20925" y="0"/>
                  </a:lnTo>
                  <a:lnTo>
                    <a:pt x="675" y="0"/>
                  </a:lnTo>
                  <a:lnTo>
                    <a:pt x="0" y="2025"/>
                  </a:lnTo>
                  <a:lnTo>
                    <a:pt x="0" y="19575"/>
                  </a:lnTo>
                  <a:lnTo>
                    <a:pt x="675" y="2092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25"/>
                  </a:lnTo>
                  <a:lnTo>
                    <a:pt x="21600" y="19575"/>
                  </a:lnTo>
                  <a:close/>
                  <a:moveTo>
                    <a:pt x="4050" y="4050"/>
                  </a:moveTo>
                  <a:lnTo>
                    <a:pt x="17550" y="4050"/>
                  </a:lnTo>
                  <a:lnTo>
                    <a:pt x="17550" y="17550"/>
                  </a:lnTo>
                  <a:lnTo>
                    <a:pt x="4050" y="17550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2" name="Freeform 12"/>
            <p:cNvSpPr/>
            <p:nvPr/>
          </p:nvSpPr>
          <p:spPr>
            <a:xfrm>
              <a:off x="216522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82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725" y="21600"/>
                  </a:lnTo>
                  <a:lnTo>
                    <a:pt x="4725" y="13091"/>
                  </a:lnTo>
                  <a:lnTo>
                    <a:pt x="17550" y="13091"/>
                  </a:lnTo>
                  <a:lnTo>
                    <a:pt x="17550" y="8509"/>
                  </a:lnTo>
                  <a:lnTo>
                    <a:pt x="4725" y="8509"/>
                  </a:lnTo>
                  <a:lnTo>
                    <a:pt x="4725" y="4582"/>
                  </a:lnTo>
                  <a:lnTo>
                    <a:pt x="21600" y="458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3" name="Freeform 13"/>
            <p:cNvSpPr/>
            <p:nvPr/>
          </p:nvSpPr>
          <p:spPr>
            <a:xfrm>
              <a:off x="311978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  <a:moveTo>
                    <a:pt x="4050" y="4582"/>
                  </a:moveTo>
                  <a:lnTo>
                    <a:pt x="17550" y="4582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458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4" name="Freeform 14"/>
            <p:cNvSpPr/>
            <p:nvPr/>
          </p:nvSpPr>
          <p:spPr>
            <a:xfrm>
              <a:off x="412090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4400"/>
                  </a:lnTo>
                  <a:lnTo>
                    <a:pt x="17550" y="15055"/>
                  </a:lnTo>
                  <a:lnTo>
                    <a:pt x="17550" y="17018"/>
                  </a:lnTo>
                  <a:lnTo>
                    <a:pt x="4725" y="17018"/>
                  </a:lnTo>
                  <a:lnTo>
                    <a:pt x="4725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700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700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5" name="Freeform 15"/>
            <p:cNvSpPr/>
            <p:nvPr/>
          </p:nvSpPr>
          <p:spPr>
            <a:xfrm>
              <a:off x="514531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0"/>
                  </a:lnTo>
                  <a:lnTo>
                    <a:pt x="16875" y="0"/>
                  </a:lnTo>
                  <a:lnTo>
                    <a:pt x="16875" y="17018"/>
                  </a:lnTo>
                  <a:lnTo>
                    <a:pt x="4050" y="17018"/>
                  </a:lnTo>
                  <a:lnTo>
                    <a:pt x="4050" y="0"/>
                  </a:lnTo>
                  <a:lnTo>
                    <a:pt x="0" y="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8900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6" name="Freeform 16"/>
            <p:cNvSpPr/>
            <p:nvPr/>
          </p:nvSpPr>
          <p:spPr>
            <a:xfrm>
              <a:off x="614643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1127"/>
                  </a:lnTo>
                  <a:lnTo>
                    <a:pt x="20925" y="9164"/>
                  </a:lnTo>
                  <a:lnTo>
                    <a:pt x="19575" y="8509"/>
                  </a:lnTo>
                  <a:lnTo>
                    <a:pt x="4050" y="8509"/>
                  </a:lnTo>
                  <a:lnTo>
                    <a:pt x="4050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0473"/>
                  </a:lnTo>
                  <a:lnTo>
                    <a:pt x="675" y="12436"/>
                  </a:lnTo>
                  <a:lnTo>
                    <a:pt x="2025" y="13091"/>
                  </a:lnTo>
                  <a:lnTo>
                    <a:pt x="17550" y="13091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15055"/>
                  </a:lnTo>
                  <a:lnTo>
                    <a:pt x="0" y="1440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7" name="Freeform 17"/>
            <p:cNvSpPr/>
            <p:nvPr/>
          </p:nvSpPr>
          <p:spPr>
            <a:xfrm>
              <a:off x="707771" y="-1"/>
              <a:ext cx="32596" cy="32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6171" y="20057"/>
                  </a:lnTo>
                  <a:lnTo>
                    <a:pt x="3086" y="18514"/>
                  </a:lnTo>
                  <a:lnTo>
                    <a:pt x="0" y="13886"/>
                  </a:lnTo>
                  <a:lnTo>
                    <a:pt x="0" y="6171"/>
                  </a:lnTo>
                  <a:lnTo>
                    <a:pt x="6171" y="0"/>
                  </a:lnTo>
                  <a:lnTo>
                    <a:pt x="13886" y="0"/>
                  </a:lnTo>
                  <a:lnTo>
                    <a:pt x="18514" y="3086"/>
                  </a:lnTo>
                  <a:lnTo>
                    <a:pt x="20057" y="6171"/>
                  </a:lnTo>
                  <a:lnTo>
                    <a:pt x="21600" y="10800"/>
                  </a:lnTo>
                  <a:lnTo>
                    <a:pt x="20057" y="13886"/>
                  </a:lnTo>
                  <a:lnTo>
                    <a:pt x="18514" y="18514"/>
                  </a:lnTo>
                  <a:lnTo>
                    <a:pt x="13886" y="20057"/>
                  </a:lnTo>
                  <a:lnTo>
                    <a:pt x="10800" y="21600"/>
                  </a:lnTo>
                  <a:close/>
                  <a:moveTo>
                    <a:pt x="10800" y="0"/>
                  </a:moveTo>
                  <a:lnTo>
                    <a:pt x="6171" y="1543"/>
                  </a:lnTo>
                  <a:lnTo>
                    <a:pt x="3086" y="3086"/>
                  </a:lnTo>
                  <a:lnTo>
                    <a:pt x="1543" y="6171"/>
                  </a:lnTo>
                  <a:lnTo>
                    <a:pt x="0" y="10800"/>
                  </a:lnTo>
                  <a:lnTo>
                    <a:pt x="3086" y="16971"/>
                  </a:lnTo>
                  <a:lnTo>
                    <a:pt x="6171" y="18514"/>
                  </a:lnTo>
                  <a:lnTo>
                    <a:pt x="10800" y="20057"/>
                  </a:lnTo>
                  <a:lnTo>
                    <a:pt x="16971" y="16971"/>
                  </a:lnTo>
                  <a:lnTo>
                    <a:pt x="20057" y="10800"/>
                  </a:lnTo>
                  <a:lnTo>
                    <a:pt x="18514" y="6171"/>
                  </a:lnTo>
                  <a:lnTo>
                    <a:pt x="16971" y="3086"/>
                  </a:lnTo>
                  <a:lnTo>
                    <a:pt x="10800" y="0"/>
                  </a:lnTo>
                  <a:close/>
                  <a:moveTo>
                    <a:pt x="12343" y="16971"/>
                  </a:moveTo>
                  <a:lnTo>
                    <a:pt x="10800" y="10800"/>
                  </a:lnTo>
                  <a:lnTo>
                    <a:pt x="7714" y="10800"/>
                  </a:lnTo>
                  <a:lnTo>
                    <a:pt x="7714" y="16971"/>
                  </a:lnTo>
                  <a:lnTo>
                    <a:pt x="6171" y="16971"/>
                  </a:lnTo>
                  <a:lnTo>
                    <a:pt x="6171" y="3086"/>
                  </a:lnTo>
                  <a:lnTo>
                    <a:pt x="10800" y="3086"/>
                  </a:lnTo>
                  <a:lnTo>
                    <a:pt x="13886" y="4629"/>
                  </a:lnTo>
                  <a:lnTo>
                    <a:pt x="13886" y="9257"/>
                  </a:lnTo>
                  <a:lnTo>
                    <a:pt x="12343" y="10800"/>
                  </a:lnTo>
                  <a:lnTo>
                    <a:pt x="13886" y="16971"/>
                  </a:lnTo>
                  <a:lnTo>
                    <a:pt x="12343" y="16971"/>
                  </a:lnTo>
                  <a:close/>
                  <a:moveTo>
                    <a:pt x="7714" y="9257"/>
                  </a:moveTo>
                  <a:lnTo>
                    <a:pt x="12343" y="9257"/>
                  </a:lnTo>
                  <a:lnTo>
                    <a:pt x="12343" y="6171"/>
                  </a:lnTo>
                  <a:lnTo>
                    <a:pt x="9257" y="4629"/>
                  </a:lnTo>
                  <a:lnTo>
                    <a:pt x="7714" y="4629"/>
                  </a:lnTo>
                  <a:lnTo>
                    <a:pt x="7714" y="925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sp>
        <p:nvSpPr>
          <p:cNvPr id="19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20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100">
                <a:solidFill>
                  <a:srgbClr val="BFBFBF"/>
                </a:solidFill>
              </a:defRPr>
            </a:lvl1pPr>
          </a:lstStyle>
          <a:p>
            <a:pPr hangingPunct="0"/>
            <a:fld id="{86CB4B4D-7CA3-9044-876B-883B54F8677D}" type="slidenum">
              <a:rPr kern="0">
                <a:latin typeface="Calibri"/>
                <a:cs typeface="Calibri"/>
                <a:sym typeface="Calibri"/>
              </a:rPr>
              <a:pPr hangingPunct="0"/>
              <a:t>‹#›</a:t>
            </a:fld>
            <a:endParaRPr kern="0"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837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212E35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212E35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212E35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212E35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212E35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212E35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212E35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212E35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212E35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▪"/>
        <a:tabLst/>
        <a:defRPr sz="2000" b="0" i="0" u="none" strike="noStrike" cap="none" spc="0" baseline="0">
          <a:ln>
            <a:noFill/>
          </a:ln>
          <a:solidFill>
            <a:srgbClr val="212E35"/>
          </a:solidFill>
          <a:uFillTx/>
          <a:latin typeface="+mj-lt"/>
          <a:ea typeface="+mj-ea"/>
          <a:cs typeface="+mj-cs"/>
          <a:sym typeface="Calibri"/>
        </a:defRPr>
      </a:lvl1pPr>
      <a:lvl2pPr marL="419100" marR="0" indent="-1905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-"/>
        <a:tabLst/>
        <a:defRPr sz="2000" b="0" i="0" u="none" strike="noStrike" cap="none" spc="0" baseline="0">
          <a:ln>
            <a:noFill/>
          </a:ln>
          <a:solidFill>
            <a:srgbClr val="212E35"/>
          </a:solidFill>
          <a:uFillTx/>
          <a:latin typeface="+mj-lt"/>
          <a:ea typeface="+mj-ea"/>
          <a:cs typeface="+mj-cs"/>
          <a:sym typeface="Calibri"/>
        </a:defRPr>
      </a:lvl2pPr>
      <a:lvl3pPr marL="614362" marR="0" indent="-214312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-"/>
        <a:tabLst/>
        <a:defRPr sz="2000" b="0" i="0" u="none" strike="noStrike" cap="none" spc="0" baseline="0">
          <a:ln>
            <a:noFill/>
          </a:ln>
          <a:solidFill>
            <a:srgbClr val="212E35"/>
          </a:solidFill>
          <a:uFillTx/>
          <a:latin typeface="+mj-lt"/>
          <a:ea typeface="+mj-ea"/>
          <a:cs typeface="+mj-cs"/>
          <a:sym typeface="Calibri"/>
        </a:defRPr>
      </a:lvl3pPr>
      <a:lvl4pPr marL="816428" marR="0" indent="-244928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212E35"/>
          </a:solidFill>
          <a:uFillTx/>
          <a:latin typeface="+mj-lt"/>
          <a:ea typeface="+mj-ea"/>
          <a:cs typeface="+mj-cs"/>
          <a:sym typeface="Calibri"/>
        </a:defRPr>
      </a:lvl4pPr>
      <a:lvl5pPr marL="987878" marR="0" indent="-244928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212E35"/>
          </a:solidFill>
          <a:uFillTx/>
          <a:latin typeface="+mj-lt"/>
          <a:ea typeface="+mj-ea"/>
          <a:cs typeface="+mj-cs"/>
          <a:sym typeface="Calibri"/>
        </a:defRPr>
      </a:lvl5pPr>
      <a:lvl6pPr marL="2540000" marR="0" indent="-2540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212E35"/>
          </a:solidFill>
          <a:uFillTx/>
          <a:latin typeface="+mj-lt"/>
          <a:ea typeface="+mj-ea"/>
          <a:cs typeface="+mj-cs"/>
          <a:sym typeface="Calibri"/>
        </a:defRPr>
      </a:lvl6pPr>
      <a:lvl7pPr marL="2997200" marR="0" indent="-2540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212E35"/>
          </a:solidFill>
          <a:uFillTx/>
          <a:latin typeface="+mj-lt"/>
          <a:ea typeface="+mj-ea"/>
          <a:cs typeface="+mj-cs"/>
          <a:sym typeface="Calibri"/>
        </a:defRPr>
      </a:lvl7pPr>
      <a:lvl8pPr marL="3454400" marR="0" indent="-2540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212E35"/>
          </a:solidFill>
          <a:uFillTx/>
          <a:latin typeface="+mj-lt"/>
          <a:ea typeface="+mj-ea"/>
          <a:cs typeface="+mj-cs"/>
          <a:sym typeface="Calibri"/>
        </a:defRPr>
      </a:lvl8pPr>
      <a:lvl9pPr marL="3911600" marR="0" indent="-2540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212E35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785" y="429272"/>
            <a:ext cx="10311765" cy="974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785" y="1825625"/>
            <a:ext cx="103117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 rot="10800000">
            <a:off x="-3" y="-4"/>
            <a:ext cx="1050134" cy="156755"/>
          </a:xfrm>
          <a:prstGeom prst="rect">
            <a:avLst/>
          </a:prstGeom>
          <a:solidFill>
            <a:srgbClr val="007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1311010" y="6527385"/>
            <a:ext cx="740366" cy="179271"/>
            <a:chOff x="-504825" y="3757613"/>
            <a:chExt cx="1009650" cy="244475"/>
          </a:xfrm>
          <a:solidFill>
            <a:schemeClr val="bg1">
              <a:lumMod val="85000"/>
            </a:schemeClr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-504825" y="3808413"/>
              <a:ext cx="193675" cy="193675"/>
            </a:xfrm>
            <a:custGeom>
              <a:avLst/>
              <a:gdLst>
                <a:gd name="T0" fmla="*/ 0 w 122"/>
                <a:gd name="T1" fmla="*/ 122 h 122"/>
                <a:gd name="T2" fmla="*/ 0 w 122"/>
                <a:gd name="T3" fmla="*/ 0 h 122"/>
                <a:gd name="T4" fmla="*/ 30 w 122"/>
                <a:gd name="T5" fmla="*/ 0 h 122"/>
                <a:gd name="T6" fmla="*/ 30 w 122"/>
                <a:gd name="T7" fmla="*/ 92 h 122"/>
                <a:gd name="T8" fmla="*/ 122 w 122"/>
                <a:gd name="T9" fmla="*/ 92 h 122"/>
                <a:gd name="T10" fmla="*/ 122 w 122"/>
                <a:gd name="T11" fmla="*/ 122 h 122"/>
                <a:gd name="T12" fmla="*/ 0 w 122"/>
                <a:gd name="T13" fmla="*/ 122 h 122"/>
                <a:gd name="T14" fmla="*/ 0 w 122"/>
                <a:gd name="T1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2">
                  <a:moveTo>
                    <a:pt x="0" y="12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92"/>
                  </a:lnTo>
                  <a:lnTo>
                    <a:pt x="122" y="92"/>
                  </a:lnTo>
                  <a:lnTo>
                    <a:pt x="122" y="122"/>
                  </a:lnTo>
                  <a:lnTo>
                    <a:pt x="0" y="122"/>
                  </a:lnTo>
                  <a:lnTo>
                    <a:pt x="0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-457200" y="3763963"/>
              <a:ext cx="193675" cy="190500"/>
            </a:xfrm>
            <a:custGeom>
              <a:avLst/>
              <a:gdLst>
                <a:gd name="T0" fmla="*/ 0 w 122"/>
                <a:gd name="T1" fmla="*/ 28 h 120"/>
                <a:gd name="T2" fmla="*/ 0 w 122"/>
                <a:gd name="T3" fmla="*/ 0 h 120"/>
                <a:gd name="T4" fmla="*/ 122 w 122"/>
                <a:gd name="T5" fmla="*/ 0 h 120"/>
                <a:gd name="T6" fmla="*/ 122 w 122"/>
                <a:gd name="T7" fmla="*/ 120 h 120"/>
                <a:gd name="T8" fmla="*/ 92 w 122"/>
                <a:gd name="T9" fmla="*/ 120 h 120"/>
                <a:gd name="T10" fmla="*/ 92 w 122"/>
                <a:gd name="T11" fmla="*/ 28 h 120"/>
                <a:gd name="T12" fmla="*/ 0 w 122"/>
                <a:gd name="T13" fmla="*/ 28 h 120"/>
                <a:gd name="T14" fmla="*/ 0 w 122"/>
                <a:gd name="T15" fmla="*/ 2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0">
                  <a:moveTo>
                    <a:pt x="0" y="28"/>
                  </a:moveTo>
                  <a:lnTo>
                    <a:pt x="0" y="0"/>
                  </a:lnTo>
                  <a:lnTo>
                    <a:pt x="122" y="0"/>
                  </a:lnTo>
                  <a:lnTo>
                    <a:pt x="122" y="120"/>
                  </a:lnTo>
                  <a:lnTo>
                    <a:pt x="92" y="120"/>
                  </a:lnTo>
                  <a:lnTo>
                    <a:pt x="92" y="28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-209550" y="3763963"/>
              <a:ext cx="111125" cy="101600"/>
            </a:xfrm>
            <a:custGeom>
              <a:avLst/>
              <a:gdLst>
                <a:gd name="T0" fmla="*/ 70 w 70"/>
                <a:gd name="T1" fmla="*/ 64 h 64"/>
                <a:gd name="T2" fmla="*/ 70 w 70"/>
                <a:gd name="T3" fmla="*/ 0 h 64"/>
                <a:gd name="T4" fmla="*/ 58 w 70"/>
                <a:gd name="T5" fmla="*/ 0 h 64"/>
                <a:gd name="T6" fmla="*/ 36 w 70"/>
                <a:gd name="T7" fmla="*/ 32 h 64"/>
                <a:gd name="T8" fmla="*/ 14 w 70"/>
                <a:gd name="T9" fmla="*/ 0 h 64"/>
                <a:gd name="T10" fmla="*/ 0 w 70"/>
                <a:gd name="T11" fmla="*/ 0 h 64"/>
                <a:gd name="T12" fmla="*/ 0 w 70"/>
                <a:gd name="T13" fmla="*/ 64 h 64"/>
                <a:gd name="T14" fmla="*/ 14 w 70"/>
                <a:gd name="T15" fmla="*/ 64 h 64"/>
                <a:gd name="T16" fmla="*/ 14 w 70"/>
                <a:gd name="T17" fmla="*/ 22 h 64"/>
                <a:gd name="T18" fmla="*/ 32 w 70"/>
                <a:gd name="T19" fmla="*/ 48 h 64"/>
                <a:gd name="T20" fmla="*/ 40 w 70"/>
                <a:gd name="T21" fmla="*/ 48 h 64"/>
                <a:gd name="T22" fmla="*/ 58 w 70"/>
                <a:gd name="T23" fmla="*/ 22 h 64"/>
                <a:gd name="T24" fmla="*/ 58 w 70"/>
                <a:gd name="T25" fmla="*/ 64 h 64"/>
                <a:gd name="T26" fmla="*/ 70 w 70"/>
                <a:gd name="T27" fmla="*/ 64 h 64"/>
                <a:gd name="T28" fmla="*/ 70 w 70"/>
                <a:gd name="T2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4">
                  <a:moveTo>
                    <a:pt x="70" y="64"/>
                  </a:moveTo>
                  <a:lnTo>
                    <a:pt x="70" y="0"/>
                  </a:lnTo>
                  <a:lnTo>
                    <a:pt x="58" y="0"/>
                  </a:lnTo>
                  <a:lnTo>
                    <a:pt x="36" y="32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4" y="64"/>
                  </a:lnTo>
                  <a:lnTo>
                    <a:pt x="14" y="22"/>
                  </a:lnTo>
                  <a:lnTo>
                    <a:pt x="32" y="48"/>
                  </a:lnTo>
                  <a:lnTo>
                    <a:pt x="40" y="48"/>
                  </a:lnTo>
                  <a:lnTo>
                    <a:pt x="58" y="22"/>
                  </a:lnTo>
                  <a:lnTo>
                    <a:pt x="58" y="64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-44450" y="3763963"/>
              <a:ext cx="19050" cy="101600"/>
            </a:xfrm>
            <a:custGeom>
              <a:avLst/>
              <a:gdLst>
                <a:gd name="T0" fmla="*/ 0 w 12"/>
                <a:gd name="T1" fmla="*/ 64 h 64"/>
                <a:gd name="T2" fmla="*/ 12 w 12"/>
                <a:gd name="T3" fmla="*/ 64 h 64"/>
                <a:gd name="T4" fmla="*/ 12 w 12"/>
                <a:gd name="T5" fmla="*/ 0 h 64"/>
                <a:gd name="T6" fmla="*/ 0 w 12"/>
                <a:gd name="T7" fmla="*/ 0 h 64"/>
                <a:gd name="T8" fmla="*/ 0 w 12"/>
                <a:gd name="T9" fmla="*/ 64 h 64"/>
                <a:gd name="T10" fmla="*/ 0 w 12"/>
                <a:gd name="T1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64">
                  <a:moveTo>
                    <a:pt x="0" y="64"/>
                  </a:moveTo>
                  <a:lnTo>
                    <a:pt x="12" y="64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28575" y="3763963"/>
              <a:ext cx="98425" cy="101600"/>
            </a:xfrm>
            <a:custGeom>
              <a:avLst/>
              <a:gdLst>
                <a:gd name="T0" fmla="*/ 62 w 62"/>
                <a:gd name="T1" fmla="*/ 58 h 64"/>
                <a:gd name="T2" fmla="*/ 62 w 62"/>
                <a:gd name="T3" fmla="*/ 44 h 64"/>
                <a:gd name="T4" fmla="*/ 50 w 62"/>
                <a:gd name="T5" fmla="*/ 44 h 64"/>
                <a:gd name="T6" fmla="*/ 50 w 62"/>
                <a:gd name="T7" fmla="*/ 52 h 64"/>
                <a:gd name="T8" fmla="*/ 12 w 62"/>
                <a:gd name="T9" fmla="*/ 52 h 64"/>
                <a:gd name="T10" fmla="*/ 12 w 62"/>
                <a:gd name="T11" fmla="*/ 12 h 64"/>
                <a:gd name="T12" fmla="*/ 50 w 62"/>
                <a:gd name="T13" fmla="*/ 12 h 64"/>
                <a:gd name="T14" fmla="*/ 50 w 62"/>
                <a:gd name="T15" fmla="*/ 18 h 64"/>
                <a:gd name="T16" fmla="*/ 62 w 62"/>
                <a:gd name="T17" fmla="*/ 20 h 64"/>
                <a:gd name="T18" fmla="*/ 62 w 62"/>
                <a:gd name="T19" fmla="*/ 6 h 64"/>
                <a:gd name="T20" fmla="*/ 62 w 62"/>
                <a:gd name="T21" fmla="*/ 6 h 64"/>
                <a:gd name="T22" fmla="*/ 62 w 62"/>
                <a:gd name="T23" fmla="*/ 0 h 64"/>
                <a:gd name="T24" fmla="*/ 56 w 62"/>
                <a:gd name="T25" fmla="*/ 0 h 64"/>
                <a:gd name="T26" fmla="*/ 6 w 62"/>
                <a:gd name="T27" fmla="*/ 0 h 64"/>
                <a:gd name="T28" fmla="*/ 6 w 62"/>
                <a:gd name="T29" fmla="*/ 0 h 64"/>
                <a:gd name="T30" fmla="*/ 0 w 62"/>
                <a:gd name="T31" fmla="*/ 0 h 64"/>
                <a:gd name="T32" fmla="*/ 0 w 62"/>
                <a:gd name="T33" fmla="*/ 6 h 64"/>
                <a:gd name="T34" fmla="*/ 0 w 62"/>
                <a:gd name="T35" fmla="*/ 58 h 64"/>
                <a:gd name="T36" fmla="*/ 0 w 62"/>
                <a:gd name="T37" fmla="*/ 58 h 64"/>
                <a:gd name="T38" fmla="*/ 0 w 62"/>
                <a:gd name="T39" fmla="*/ 62 h 64"/>
                <a:gd name="T40" fmla="*/ 6 w 62"/>
                <a:gd name="T41" fmla="*/ 64 h 64"/>
                <a:gd name="T42" fmla="*/ 56 w 62"/>
                <a:gd name="T43" fmla="*/ 64 h 64"/>
                <a:gd name="T44" fmla="*/ 56 w 62"/>
                <a:gd name="T45" fmla="*/ 64 h 64"/>
                <a:gd name="T46" fmla="*/ 62 w 62"/>
                <a:gd name="T47" fmla="*/ 62 h 64"/>
                <a:gd name="T48" fmla="*/ 62 w 62"/>
                <a:gd name="T49" fmla="*/ 58 h 64"/>
                <a:gd name="T50" fmla="*/ 62 w 62"/>
                <a:gd name="T51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64">
                  <a:moveTo>
                    <a:pt x="62" y="58"/>
                  </a:moveTo>
                  <a:lnTo>
                    <a:pt x="62" y="44"/>
                  </a:lnTo>
                  <a:lnTo>
                    <a:pt x="50" y="44"/>
                  </a:lnTo>
                  <a:lnTo>
                    <a:pt x="50" y="52"/>
                  </a:lnTo>
                  <a:lnTo>
                    <a:pt x="12" y="52"/>
                  </a:lnTo>
                  <a:lnTo>
                    <a:pt x="12" y="12"/>
                  </a:lnTo>
                  <a:lnTo>
                    <a:pt x="50" y="12"/>
                  </a:lnTo>
                  <a:lnTo>
                    <a:pt x="50" y="18"/>
                  </a:lnTo>
                  <a:lnTo>
                    <a:pt x="62" y="20"/>
                  </a:lnTo>
                  <a:lnTo>
                    <a:pt x="62" y="6"/>
                  </a:lnTo>
                  <a:lnTo>
                    <a:pt x="62" y="6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6" y="64"/>
                  </a:lnTo>
                  <a:lnTo>
                    <a:pt x="56" y="64"/>
                  </a:lnTo>
                  <a:lnTo>
                    <a:pt x="56" y="64"/>
                  </a:lnTo>
                  <a:lnTo>
                    <a:pt x="62" y="62"/>
                  </a:lnTo>
                  <a:lnTo>
                    <a:pt x="62" y="58"/>
                  </a:lnTo>
                  <a:lnTo>
                    <a:pt x="6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180975" y="3763963"/>
              <a:ext cx="101600" cy="101600"/>
            </a:xfrm>
            <a:custGeom>
              <a:avLst/>
              <a:gdLst>
                <a:gd name="T0" fmla="*/ 64 w 64"/>
                <a:gd name="T1" fmla="*/ 64 h 64"/>
                <a:gd name="T2" fmla="*/ 44 w 64"/>
                <a:gd name="T3" fmla="*/ 38 h 64"/>
                <a:gd name="T4" fmla="*/ 58 w 64"/>
                <a:gd name="T5" fmla="*/ 38 h 64"/>
                <a:gd name="T6" fmla="*/ 58 w 64"/>
                <a:gd name="T7" fmla="*/ 38 h 64"/>
                <a:gd name="T8" fmla="*/ 62 w 64"/>
                <a:gd name="T9" fmla="*/ 36 h 64"/>
                <a:gd name="T10" fmla="*/ 64 w 64"/>
                <a:gd name="T11" fmla="*/ 32 h 64"/>
                <a:gd name="T12" fmla="*/ 64 w 64"/>
                <a:gd name="T13" fmla="*/ 6 h 64"/>
                <a:gd name="T14" fmla="*/ 64 w 64"/>
                <a:gd name="T15" fmla="*/ 6 h 64"/>
                <a:gd name="T16" fmla="*/ 62 w 64"/>
                <a:gd name="T17" fmla="*/ 0 h 64"/>
                <a:gd name="T18" fmla="*/ 58 w 64"/>
                <a:gd name="T19" fmla="*/ 0 h 64"/>
                <a:gd name="T20" fmla="*/ 0 w 64"/>
                <a:gd name="T21" fmla="*/ 0 h 64"/>
                <a:gd name="T22" fmla="*/ 0 w 64"/>
                <a:gd name="T23" fmla="*/ 64 h 64"/>
                <a:gd name="T24" fmla="*/ 12 w 64"/>
                <a:gd name="T25" fmla="*/ 64 h 64"/>
                <a:gd name="T26" fmla="*/ 12 w 64"/>
                <a:gd name="T27" fmla="*/ 38 h 64"/>
                <a:gd name="T28" fmla="*/ 28 w 64"/>
                <a:gd name="T29" fmla="*/ 38 h 64"/>
                <a:gd name="T30" fmla="*/ 48 w 64"/>
                <a:gd name="T31" fmla="*/ 64 h 64"/>
                <a:gd name="T32" fmla="*/ 64 w 64"/>
                <a:gd name="T33" fmla="*/ 64 h 64"/>
                <a:gd name="T34" fmla="*/ 64 w 64"/>
                <a:gd name="T35" fmla="*/ 64 h 64"/>
                <a:gd name="T36" fmla="*/ 12 w 64"/>
                <a:gd name="T37" fmla="*/ 12 h 64"/>
                <a:gd name="T38" fmla="*/ 50 w 64"/>
                <a:gd name="T39" fmla="*/ 12 h 64"/>
                <a:gd name="T40" fmla="*/ 50 w 64"/>
                <a:gd name="T41" fmla="*/ 26 h 64"/>
                <a:gd name="T42" fmla="*/ 12 w 64"/>
                <a:gd name="T43" fmla="*/ 26 h 64"/>
                <a:gd name="T44" fmla="*/ 12 w 64"/>
                <a:gd name="T45" fmla="*/ 12 h 64"/>
                <a:gd name="T46" fmla="*/ 12 w 64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64" y="64"/>
                  </a:moveTo>
                  <a:lnTo>
                    <a:pt x="44" y="38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62" y="36"/>
                  </a:lnTo>
                  <a:lnTo>
                    <a:pt x="64" y="32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2" y="64"/>
                  </a:lnTo>
                  <a:lnTo>
                    <a:pt x="12" y="38"/>
                  </a:lnTo>
                  <a:lnTo>
                    <a:pt x="28" y="38"/>
                  </a:lnTo>
                  <a:lnTo>
                    <a:pt x="48" y="64"/>
                  </a:lnTo>
                  <a:lnTo>
                    <a:pt x="64" y="64"/>
                  </a:lnTo>
                  <a:lnTo>
                    <a:pt x="64" y="64"/>
                  </a:lnTo>
                  <a:close/>
                  <a:moveTo>
                    <a:pt x="12" y="12"/>
                  </a:moveTo>
                  <a:lnTo>
                    <a:pt x="50" y="12"/>
                  </a:lnTo>
                  <a:lnTo>
                    <a:pt x="50" y="26"/>
                  </a:lnTo>
                  <a:lnTo>
                    <a:pt x="12" y="26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333375" y="3763963"/>
              <a:ext cx="101600" cy="101600"/>
            </a:xfrm>
            <a:custGeom>
              <a:avLst/>
              <a:gdLst>
                <a:gd name="T0" fmla="*/ 64 w 64"/>
                <a:gd name="T1" fmla="*/ 58 h 64"/>
                <a:gd name="T2" fmla="*/ 64 w 64"/>
                <a:gd name="T3" fmla="*/ 6 h 64"/>
                <a:gd name="T4" fmla="*/ 64 w 64"/>
                <a:gd name="T5" fmla="*/ 6 h 64"/>
                <a:gd name="T6" fmla="*/ 62 w 64"/>
                <a:gd name="T7" fmla="*/ 0 h 64"/>
                <a:gd name="T8" fmla="*/ 58 w 64"/>
                <a:gd name="T9" fmla="*/ 0 h 64"/>
                <a:gd name="T10" fmla="*/ 6 w 64"/>
                <a:gd name="T11" fmla="*/ 0 h 64"/>
                <a:gd name="T12" fmla="*/ 6 w 64"/>
                <a:gd name="T13" fmla="*/ 0 h 64"/>
                <a:gd name="T14" fmla="*/ 2 w 64"/>
                <a:gd name="T15" fmla="*/ 0 h 64"/>
                <a:gd name="T16" fmla="*/ 0 w 64"/>
                <a:gd name="T17" fmla="*/ 6 h 64"/>
                <a:gd name="T18" fmla="*/ 0 w 64"/>
                <a:gd name="T19" fmla="*/ 58 h 64"/>
                <a:gd name="T20" fmla="*/ 0 w 64"/>
                <a:gd name="T21" fmla="*/ 58 h 64"/>
                <a:gd name="T22" fmla="*/ 2 w 64"/>
                <a:gd name="T23" fmla="*/ 62 h 64"/>
                <a:gd name="T24" fmla="*/ 6 w 64"/>
                <a:gd name="T25" fmla="*/ 64 h 64"/>
                <a:gd name="T26" fmla="*/ 58 w 64"/>
                <a:gd name="T27" fmla="*/ 64 h 64"/>
                <a:gd name="T28" fmla="*/ 58 w 64"/>
                <a:gd name="T29" fmla="*/ 64 h 64"/>
                <a:gd name="T30" fmla="*/ 62 w 64"/>
                <a:gd name="T31" fmla="*/ 62 h 64"/>
                <a:gd name="T32" fmla="*/ 64 w 64"/>
                <a:gd name="T33" fmla="*/ 58 h 64"/>
                <a:gd name="T34" fmla="*/ 64 w 64"/>
                <a:gd name="T35" fmla="*/ 58 h 64"/>
                <a:gd name="T36" fmla="*/ 12 w 64"/>
                <a:gd name="T37" fmla="*/ 12 h 64"/>
                <a:gd name="T38" fmla="*/ 52 w 64"/>
                <a:gd name="T39" fmla="*/ 12 h 64"/>
                <a:gd name="T40" fmla="*/ 52 w 64"/>
                <a:gd name="T41" fmla="*/ 52 h 64"/>
                <a:gd name="T42" fmla="*/ 12 w 64"/>
                <a:gd name="T43" fmla="*/ 52 h 64"/>
                <a:gd name="T44" fmla="*/ 12 w 64"/>
                <a:gd name="T45" fmla="*/ 12 h 64"/>
                <a:gd name="T46" fmla="*/ 12 w 64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64" y="58"/>
                  </a:moveTo>
                  <a:lnTo>
                    <a:pt x="64" y="6"/>
                  </a:lnTo>
                  <a:lnTo>
                    <a:pt x="64" y="6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62"/>
                  </a:lnTo>
                  <a:lnTo>
                    <a:pt x="6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62" y="62"/>
                  </a:lnTo>
                  <a:lnTo>
                    <a:pt x="64" y="58"/>
                  </a:lnTo>
                  <a:lnTo>
                    <a:pt x="64" y="58"/>
                  </a:lnTo>
                  <a:close/>
                  <a:moveTo>
                    <a:pt x="12" y="12"/>
                  </a:moveTo>
                  <a:lnTo>
                    <a:pt x="52" y="12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-209550" y="3897313"/>
              <a:ext cx="101600" cy="104775"/>
            </a:xfrm>
            <a:custGeom>
              <a:avLst/>
              <a:gdLst>
                <a:gd name="T0" fmla="*/ 64 w 64"/>
                <a:gd name="T1" fmla="*/ 14 h 66"/>
                <a:gd name="T2" fmla="*/ 64 w 64"/>
                <a:gd name="T3" fmla="*/ 0 h 66"/>
                <a:gd name="T4" fmla="*/ 0 w 64"/>
                <a:gd name="T5" fmla="*/ 0 h 66"/>
                <a:gd name="T6" fmla="*/ 0 w 64"/>
                <a:gd name="T7" fmla="*/ 66 h 66"/>
                <a:gd name="T8" fmla="*/ 14 w 64"/>
                <a:gd name="T9" fmla="*/ 66 h 66"/>
                <a:gd name="T10" fmla="*/ 14 w 64"/>
                <a:gd name="T11" fmla="*/ 40 h 66"/>
                <a:gd name="T12" fmla="*/ 52 w 64"/>
                <a:gd name="T13" fmla="*/ 40 h 66"/>
                <a:gd name="T14" fmla="*/ 52 w 64"/>
                <a:gd name="T15" fmla="*/ 26 h 66"/>
                <a:gd name="T16" fmla="*/ 14 w 64"/>
                <a:gd name="T17" fmla="*/ 26 h 66"/>
                <a:gd name="T18" fmla="*/ 14 w 64"/>
                <a:gd name="T19" fmla="*/ 14 h 66"/>
                <a:gd name="T20" fmla="*/ 64 w 64"/>
                <a:gd name="T21" fmla="*/ 14 h 66"/>
                <a:gd name="T22" fmla="*/ 64 w 64"/>
                <a:gd name="T23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66">
                  <a:moveTo>
                    <a:pt x="64" y="14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40"/>
                  </a:lnTo>
                  <a:lnTo>
                    <a:pt x="52" y="40"/>
                  </a:lnTo>
                  <a:lnTo>
                    <a:pt x="52" y="26"/>
                  </a:lnTo>
                  <a:lnTo>
                    <a:pt x="14" y="26"/>
                  </a:lnTo>
                  <a:lnTo>
                    <a:pt x="14" y="14"/>
                  </a:lnTo>
                  <a:lnTo>
                    <a:pt x="64" y="14"/>
                  </a:lnTo>
                  <a:lnTo>
                    <a:pt x="6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-79375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8 h 66"/>
                <a:gd name="T4" fmla="*/ 64 w 64"/>
                <a:gd name="T5" fmla="*/ 8 h 66"/>
                <a:gd name="T6" fmla="*/ 62 w 64"/>
                <a:gd name="T7" fmla="*/ 2 h 66"/>
                <a:gd name="T8" fmla="*/ 58 w 64"/>
                <a:gd name="T9" fmla="*/ 0 h 66"/>
                <a:gd name="T10" fmla="*/ 6 w 64"/>
                <a:gd name="T11" fmla="*/ 0 h 66"/>
                <a:gd name="T12" fmla="*/ 6 w 64"/>
                <a:gd name="T13" fmla="*/ 0 h 66"/>
                <a:gd name="T14" fmla="*/ 2 w 64"/>
                <a:gd name="T15" fmla="*/ 2 h 66"/>
                <a:gd name="T16" fmla="*/ 0 w 64"/>
                <a:gd name="T17" fmla="*/ 8 h 66"/>
                <a:gd name="T18" fmla="*/ 0 w 64"/>
                <a:gd name="T19" fmla="*/ 60 h 66"/>
                <a:gd name="T20" fmla="*/ 0 w 64"/>
                <a:gd name="T21" fmla="*/ 60 h 66"/>
                <a:gd name="T22" fmla="*/ 2 w 64"/>
                <a:gd name="T23" fmla="*/ 64 h 66"/>
                <a:gd name="T24" fmla="*/ 6 w 64"/>
                <a:gd name="T25" fmla="*/ 66 h 66"/>
                <a:gd name="T26" fmla="*/ 58 w 64"/>
                <a:gd name="T27" fmla="*/ 66 h 66"/>
                <a:gd name="T28" fmla="*/ 58 w 64"/>
                <a:gd name="T29" fmla="*/ 66 h 66"/>
                <a:gd name="T30" fmla="*/ 62 w 64"/>
                <a:gd name="T31" fmla="*/ 64 h 66"/>
                <a:gd name="T32" fmla="*/ 64 w 64"/>
                <a:gd name="T33" fmla="*/ 60 h 66"/>
                <a:gd name="T34" fmla="*/ 64 w 64"/>
                <a:gd name="T35" fmla="*/ 60 h 66"/>
                <a:gd name="T36" fmla="*/ 12 w 64"/>
                <a:gd name="T37" fmla="*/ 14 h 66"/>
                <a:gd name="T38" fmla="*/ 52 w 64"/>
                <a:gd name="T39" fmla="*/ 14 h 66"/>
                <a:gd name="T40" fmla="*/ 52 w 64"/>
                <a:gd name="T41" fmla="*/ 52 h 66"/>
                <a:gd name="T42" fmla="*/ 12 w 64"/>
                <a:gd name="T43" fmla="*/ 52 h 66"/>
                <a:gd name="T44" fmla="*/ 12 w 64"/>
                <a:gd name="T45" fmla="*/ 14 h 66"/>
                <a:gd name="T46" fmla="*/ 12 w 64"/>
                <a:gd name="T47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  <a:moveTo>
                    <a:pt x="12" y="14"/>
                  </a:moveTo>
                  <a:lnTo>
                    <a:pt x="52" y="14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57150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44 h 66"/>
                <a:gd name="T4" fmla="*/ 52 w 64"/>
                <a:gd name="T5" fmla="*/ 46 h 66"/>
                <a:gd name="T6" fmla="*/ 52 w 64"/>
                <a:gd name="T7" fmla="*/ 52 h 66"/>
                <a:gd name="T8" fmla="*/ 14 w 64"/>
                <a:gd name="T9" fmla="*/ 52 h 66"/>
                <a:gd name="T10" fmla="*/ 14 w 64"/>
                <a:gd name="T11" fmla="*/ 14 h 66"/>
                <a:gd name="T12" fmla="*/ 52 w 64"/>
                <a:gd name="T13" fmla="*/ 14 h 66"/>
                <a:gd name="T14" fmla="*/ 52 w 64"/>
                <a:gd name="T15" fmla="*/ 20 h 66"/>
                <a:gd name="T16" fmla="*/ 64 w 64"/>
                <a:gd name="T17" fmla="*/ 22 h 66"/>
                <a:gd name="T18" fmla="*/ 64 w 64"/>
                <a:gd name="T19" fmla="*/ 8 h 66"/>
                <a:gd name="T20" fmla="*/ 64 w 64"/>
                <a:gd name="T21" fmla="*/ 8 h 66"/>
                <a:gd name="T22" fmla="*/ 62 w 64"/>
                <a:gd name="T23" fmla="*/ 2 h 66"/>
                <a:gd name="T24" fmla="*/ 58 w 64"/>
                <a:gd name="T25" fmla="*/ 0 h 66"/>
                <a:gd name="T26" fmla="*/ 8 w 64"/>
                <a:gd name="T27" fmla="*/ 0 h 66"/>
                <a:gd name="T28" fmla="*/ 8 w 64"/>
                <a:gd name="T29" fmla="*/ 0 h 66"/>
                <a:gd name="T30" fmla="*/ 2 w 64"/>
                <a:gd name="T31" fmla="*/ 2 h 66"/>
                <a:gd name="T32" fmla="*/ 0 w 64"/>
                <a:gd name="T33" fmla="*/ 8 h 66"/>
                <a:gd name="T34" fmla="*/ 0 w 64"/>
                <a:gd name="T35" fmla="*/ 60 h 66"/>
                <a:gd name="T36" fmla="*/ 0 w 64"/>
                <a:gd name="T37" fmla="*/ 60 h 66"/>
                <a:gd name="T38" fmla="*/ 2 w 64"/>
                <a:gd name="T39" fmla="*/ 64 h 66"/>
                <a:gd name="T40" fmla="*/ 8 w 64"/>
                <a:gd name="T41" fmla="*/ 66 h 66"/>
                <a:gd name="T42" fmla="*/ 58 w 64"/>
                <a:gd name="T43" fmla="*/ 66 h 66"/>
                <a:gd name="T44" fmla="*/ 58 w 64"/>
                <a:gd name="T45" fmla="*/ 66 h 66"/>
                <a:gd name="T46" fmla="*/ 62 w 64"/>
                <a:gd name="T47" fmla="*/ 64 h 66"/>
                <a:gd name="T48" fmla="*/ 64 w 64"/>
                <a:gd name="T49" fmla="*/ 60 h 66"/>
                <a:gd name="T50" fmla="*/ 64 w 64"/>
                <a:gd name="T5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44"/>
                  </a:lnTo>
                  <a:lnTo>
                    <a:pt x="52" y="46"/>
                  </a:lnTo>
                  <a:lnTo>
                    <a:pt x="52" y="52"/>
                  </a:lnTo>
                  <a:lnTo>
                    <a:pt x="14" y="52"/>
                  </a:lnTo>
                  <a:lnTo>
                    <a:pt x="14" y="14"/>
                  </a:lnTo>
                  <a:lnTo>
                    <a:pt x="52" y="14"/>
                  </a:lnTo>
                  <a:lnTo>
                    <a:pt x="52" y="20"/>
                  </a:lnTo>
                  <a:lnTo>
                    <a:pt x="64" y="2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8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196850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0 h 66"/>
                <a:gd name="T4" fmla="*/ 50 w 64"/>
                <a:gd name="T5" fmla="*/ 0 h 66"/>
                <a:gd name="T6" fmla="*/ 50 w 64"/>
                <a:gd name="T7" fmla="*/ 52 h 66"/>
                <a:gd name="T8" fmla="*/ 12 w 64"/>
                <a:gd name="T9" fmla="*/ 52 h 66"/>
                <a:gd name="T10" fmla="*/ 12 w 64"/>
                <a:gd name="T11" fmla="*/ 0 h 66"/>
                <a:gd name="T12" fmla="*/ 0 w 64"/>
                <a:gd name="T13" fmla="*/ 0 h 66"/>
                <a:gd name="T14" fmla="*/ 0 w 64"/>
                <a:gd name="T15" fmla="*/ 60 h 66"/>
                <a:gd name="T16" fmla="*/ 0 w 64"/>
                <a:gd name="T17" fmla="*/ 60 h 66"/>
                <a:gd name="T18" fmla="*/ 2 w 64"/>
                <a:gd name="T19" fmla="*/ 64 h 66"/>
                <a:gd name="T20" fmla="*/ 6 w 64"/>
                <a:gd name="T21" fmla="*/ 66 h 66"/>
                <a:gd name="T22" fmla="*/ 56 w 64"/>
                <a:gd name="T23" fmla="*/ 66 h 66"/>
                <a:gd name="T24" fmla="*/ 56 w 64"/>
                <a:gd name="T25" fmla="*/ 66 h 66"/>
                <a:gd name="T26" fmla="*/ 62 w 64"/>
                <a:gd name="T27" fmla="*/ 64 h 66"/>
                <a:gd name="T28" fmla="*/ 64 w 64"/>
                <a:gd name="T29" fmla="*/ 60 h 66"/>
                <a:gd name="T30" fmla="*/ 64 w 64"/>
                <a:gd name="T3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0"/>
                  </a:lnTo>
                  <a:lnTo>
                    <a:pt x="50" y="0"/>
                  </a:lnTo>
                  <a:lnTo>
                    <a:pt x="50" y="52"/>
                  </a:lnTo>
                  <a:lnTo>
                    <a:pt x="12" y="5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6" y="66"/>
                  </a:lnTo>
                  <a:lnTo>
                    <a:pt x="56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333375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34 h 66"/>
                <a:gd name="T4" fmla="*/ 64 w 64"/>
                <a:gd name="T5" fmla="*/ 34 h 66"/>
                <a:gd name="T6" fmla="*/ 62 w 64"/>
                <a:gd name="T7" fmla="*/ 28 h 66"/>
                <a:gd name="T8" fmla="*/ 58 w 64"/>
                <a:gd name="T9" fmla="*/ 26 h 66"/>
                <a:gd name="T10" fmla="*/ 12 w 64"/>
                <a:gd name="T11" fmla="*/ 26 h 66"/>
                <a:gd name="T12" fmla="*/ 12 w 64"/>
                <a:gd name="T13" fmla="*/ 14 h 66"/>
                <a:gd name="T14" fmla="*/ 52 w 64"/>
                <a:gd name="T15" fmla="*/ 14 h 66"/>
                <a:gd name="T16" fmla="*/ 52 w 64"/>
                <a:gd name="T17" fmla="*/ 20 h 66"/>
                <a:gd name="T18" fmla="*/ 64 w 64"/>
                <a:gd name="T19" fmla="*/ 22 h 66"/>
                <a:gd name="T20" fmla="*/ 64 w 64"/>
                <a:gd name="T21" fmla="*/ 8 h 66"/>
                <a:gd name="T22" fmla="*/ 64 w 64"/>
                <a:gd name="T23" fmla="*/ 8 h 66"/>
                <a:gd name="T24" fmla="*/ 62 w 64"/>
                <a:gd name="T25" fmla="*/ 2 h 66"/>
                <a:gd name="T26" fmla="*/ 58 w 64"/>
                <a:gd name="T27" fmla="*/ 0 h 66"/>
                <a:gd name="T28" fmla="*/ 6 w 64"/>
                <a:gd name="T29" fmla="*/ 0 h 66"/>
                <a:gd name="T30" fmla="*/ 6 w 64"/>
                <a:gd name="T31" fmla="*/ 0 h 66"/>
                <a:gd name="T32" fmla="*/ 2 w 64"/>
                <a:gd name="T33" fmla="*/ 2 h 66"/>
                <a:gd name="T34" fmla="*/ 0 w 64"/>
                <a:gd name="T35" fmla="*/ 8 h 66"/>
                <a:gd name="T36" fmla="*/ 0 w 64"/>
                <a:gd name="T37" fmla="*/ 32 h 66"/>
                <a:gd name="T38" fmla="*/ 0 w 64"/>
                <a:gd name="T39" fmla="*/ 32 h 66"/>
                <a:gd name="T40" fmla="*/ 2 w 64"/>
                <a:gd name="T41" fmla="*/ 38 h 66"/>
                <a:gd name="T42" fmla="*/ 6 w 64"/>
                <a:gd name="T43" fmla="*/ 40 h 66"/>
                <a:gd name="T44" fmla="*/ 52 w 64"/>
                <a:gd name="T45" fmla="*/ 40 h 66"/>
                <a:gd name="T46" fmla="*/ 52 w 64"/>
                <a:gd name="T47" fmla="*/ 52 h 66"/>
                <a:gd name="T48" fmla="*/ 12 w 64"/>
                <a:gd name="T49" fmla="*/ 52 h 66"/>
                <a:gd name="T50" fmla="*/ 12 w 64"/>
                <a:gd name="T51" fmla="*/ 46 h 66"/>
                <a:gd name="T52" fmla="*/ 0 w 64"/>
                <a:gd name="T53" fmla="*/ 44 h 66"/>
                <a:gd name="T54" fmla="*/ 0 w 64"/>
                <a:gd name="T55" fmla="*/ 60 h 66"/>
                <a:gd name="T56" fmla="*/ 0 w 64"/>
                <a:gd name="T57" fmla="*/ 60 h 66"/>
                <a:gd name="T58" fmla="*/ 2 w 64"/>
                <a:gd name="T59" fmla="*/ 64 h 66"/>
                <a:gd name="T60" fmla="*/ 6 w 64"/>
                <a:gd name="T61" fmla="*/ 66 h 66"/>
                <a:gd name="T62" fmla="*/ 58 w 64"/>
                <a:gd name="T63" fmla="*/ 66 h 66"/>
                <a:gd name="T64" fmla="*/ 58 w 64"/>
                <a:gd name="T65" fmla="*/ 66 h 66"/>
                <a:gd name="T66" fmla="*/ 62 w 64"/>
                <a:gd name="T67" fmla="*/ 64 h 66"/>
                <a:gd name="T68" fmla="*/ 64 w 64"/>
                <a:gd name="T69" fmla="*/ 60 h 66"/>
                <a:gd name="T70" fmla="*/ 64 w 64"/>
                <a:gd name="T7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34"/>
                  </a:lnTo>
                  <a:lnTo>
                    <a:pt x="64" y="34"/>
                  </a:lnTo>
                  <a:lnTo>
                    <a:pt x="62" y="28"/>
                  </a:lnTo>
                  <a:lnTo>
                    <a:pt x="58" y="26"/>
                  </a:lnTo>
                  <a:lnTo>
                    <a:pt x="12" y="26"/>
                  </a:lnTo>
                  <a:lnTo>
                    <a:pt x="12" y="14"/>
                  </a:lnTo>
                  <a:lnTo>
                    <a:pt x="52" y="14"/>
                  </a:lnTo>
                  <a:lnTo>
                    <a:pt x="52" y="20"/>
                  </a:lnTo>
                  <a:lnTo>
                    <a:pt x="64" y="2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8"/>
                  </a:lnTo>
                  <a:lnTo>
                    <a:pt x="6" y="40"/>
                  </a:lnTo>
                  <a:lnTo>
                    <a:pt x="52" y="40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46"/>
                  </a:lnTo>
                  <a:lnTo>
                    <a:pt x="0" y="44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 userDrawn="1"/>
          </p:nvSpPr>
          <p:spPr bwMode="auto">
            <a:xfrm>
              <a:off x="460375" y="3757613"/>
              <a:ext cx="44450" cy="44450"/>
            </a:xfrm>
            <a:custGeom>
              <a:avLst/>
              <a:gdLst>
                <a:gd name="T0" fmla="*/ 14 w 28"/>
                <a:gd name="T1" fmla="*/ 28 h 28"/>
                <a:gd name="T2" fmla="*/ 4 w 28"/>
                <a:gd name="T3" fmla="*/ 24 h 28"/>
                <a:gd name="T4" fmla="*/ 0 w 28"/>
                <a:gd name="T5" fmla="*/ 14 h 28"/>
                <a:gd name="T6" fmla="*/ 0 w 28"/>
                <a:gd name="T7" fmla="*/ 8 h 28"/>
                <a:gd name="T8" fmla="*/ 8 w 28"/>
                <a:gd name="T9" fmla="*/ 0 h 28"/>
                <a:gd name="T10" fmla="*/ 14 w 28"/>
                <a:gd name="T11" fmla="*/ 0 h 28"/>
                <a:gd name="T12" fmla="*/ 24 w 28"/>
                <a:gd name="T13" fmla="*/ 4 h 28"/>
                <a:gd name="T14" fmla="*/ 28 w 28"/>
                <a:gd name="T15" fmla="*/ 14 h 28"/>
                <a:gd name="T16" fmla="*/ 26 w 28"/>
                <a:gd name="T17" fmla="*/ 18 h 28"/>
                <a:gd name="T18" fmla="*/ 18 w 28"/>
                <a:gd name="T19" fmla="*/ 26 h 28"/>
                <a:gd name="T20" fmla="*/ 14 w 28"/>
                <a:gd name="T21" fmla="*/ 28 h 28"/>
                <a:gd name="T22" fmla="*/ 14 w 28"/>
                <a:gd name="T23" fmla="*/ 0 h 28"/>
                <a:gd name="T24" fmla="*/ 4 w 28"/>
                <a:gd name="T25" fmla="*/ 4 h 28"/>
                <a:gd name="T26" fmla="*/ 0 w 28"/>
                <a:gd name="T27" fmla="*/ 14 h 28"/>
                <a:gd name="T28" fmla="*/ 2 w 28"/>
                <a:gd name="T29" fmla="*/ 18 h 28"/>
                <a:gd name="T30" fmla="*/ 8 w 28"/>
                <a:gd name="T31" fmla="*/ 24 h 28"/>
                <a:gd name="T32" fmla="*/ 14 w 28"/>
                <a:gd name="T33" fmla="*/ 26 h 28"/>
                <a:gd name="T34" fmla="*/ 22 w 28"/>
                <a:gd name="T35" fmla="*/ 22 h 28"/>
                <a:gd name="T36" fmla="*/ 26 w 28"/>
                <a:gd name="T37" fmla="*/ 14 h 28"/>
                <a:gd name="T38" fmla="*/ 24 w 28"/>
                <a:gd name="T39" fmla="*/ 8 h 28"/>
                <a:gd name="T40" fmla="*/ 18 w 28"/>
                <a:gd name="T41" fmla="*/ 2 h 28"/>
                <a:gd name="T42" fmla="*/ 14 w 28"/>
                <a:gd name="T43" fmla="*/ 0 h 28"/>
                <a:gd name="T44" fmla="*/ 14 w 28"/>
                <a:gd name="T45" fmla="*/ 14 h 28"/>
                <a:gd name="T46" fmla="*/ 10 w 28"/>
                <a:gd name="T47" fmla="*/ 22 h 28"/>
                <a:gd name="T48" fmla="*/ 8 w 28"/>
                <a:gd name="T49" fmla="*/ 4 h 28"/>
                <a:gd name="T50" fmla="*/ 14 w 28"/>
                <a:gd name="T51" fmla="*/ 4 h 28"/>
                <a:gd name="T52" fmla="*/ 18 w 28"/>
                <a:gd name="T53" fmla="*/ 10 h 28"/>
                <a:gd name="T54" fmla="*/ 18 w 28"/>
                <a:gd name="T55" fmla="*/ 12 h 28"/>
                <a:gd name="T56" fmla="*/ 18 w 28"/>
                <a:gd name="T57" fmla="*/ 22 h 28"/>
                <a:gd name="T58" fmla="*/ 10 w 28"/>
                <a:gd name="T59" fmla="*/ 12 h 28"/>
                <a:gd name="T60" fmla="*/ 14 w 28"/>
                <a:gd name="T61" fmla="*/ 12 h 28"/>
                <a:gd name="T62" fmla="*/ 16 w 28"/>
                <a:gd name="T63" fmla="*/ 10 h 28"/>
                <a:gd name="T64" fmla="*/ 16 w 28"/>
                <a:gd name="T65" fmla="*/ 8 h 28"/>
                <a:gd name="T66" fmla="*/ 10 w 28"/>
                <a:gd name="T6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lnTo>
                    <a:pt x="14" y="28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18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14" y="28"/>
                  </a:lnTo>
                  <a:lnTo>
                    <a:pt x="14" y="28"/>
                  </a:lnTo>
                  <a:close/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8" y="24"/>
                  </a:lnTo>
                  <a:lnTo>
                    <a:pt x="22" y="22"/>
                  </a:lnTo>
                  <a:lnTo>
                    <a:pt x="24" y="18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4" y="0"/>
                  </a:lnTo>
                  <a:close/>
                  <a:moveTo>
                    <a:pt x="16" y="22"/>
                  </a:moveTo>
                  <a:lnTo>
                    <a:pt x="14" y="14"/>
                  </a:lnTo>
                  <a:lnTo>
                    <a:pt x="10" y="14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8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8" y="6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8" y="22"/>
                  </a:lnTo>
                  <a:lnTo>
                    <a:pt x="16" y="22"/>
                  </a:lnTo>
                  <a:close/>
                  <a:moveTo>
                    <a:pt x="10" y="12"/>
                  </a:moveTo>
                  <a:lnTo>
                    <a:pt x="14" y="12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12E35"/>
                </a:solidFill>
              </a:endParaRPr>
            </a:p>
          </p:txBody>
        </p:sp>
      </p:grpSp>
      <p:sp>
        <p:nvSpPr>
          <p:cNvPr id="23" name="Rectangle 22"/>
          <p:cNvSpPr/>
          <p:nvPr userDrawn="1"/>
        </p:nvSpPr>
        <p:spPr>
          <a:xfrm>
            <a:off x="0" y="6498236"/>
            <a:ext cx="231632" cy="824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632" y="6352240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36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  <p:sldLayoutId id="2147483721" r:id="rId26"/>
    <p:sldLayoutId id="2147483722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Calibri" panose="020F050202020403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Calibri" panose="020F050202020403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42950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660">
          <p15:clr>
            <a:srgbClr val="F26B43"/>
          </p15:clr>
        </p15:guide>
        <p15:guide id="3" pos="7092">
          <p15:clr>
            <a:srgbClr val="F26B43"/>
          </p15:clr>
        </p15:guide>
        <p15:guide id="4" pos="594">
          <p15:clr>
            <a:srgbClr val="F26B43"/>
          </p15:clr>
        </p15:guide>
        <p15:guide id="5" orient="horz" pos="540">
          <p15:clr>
            <a:srgbClr val="F26B43"/>
          </p15:clr>
        </p15:guide>
        <p15:guide id="6" orient="horz" pos="96">
          <p15:clr>
            <a:srgbClr val="F26B43"/>
          </p15:clr>
        </p15:guide>
        <p15:guide id="7" orient="horz" pos="4224">
          <p15:clr>
            <a:srgbClr val="F26B43"/>
          </p15:clr>
        </p15:guide>
        <p15:guide id="8" orient="horz" pos="114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houston.softwaregrp.net/ITSMA-X/itsma-x/pull/8647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Design of Native SACM(CMS-X) Migration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altLang="zh-CN" dirty="0"/>
              <a:t>ialei Liu</a:t>
            </a:r>
            <a:r>
              <a:rPr lang="en-US" dirty="0"/>
              <a:t>@microfocus.com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98435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D238-6ADE-4CB0-8007-6CDB4F4A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424" y="87549"/>
            <a:ext cx="10311766" cy="661481"/>
          </a:xfrm>
        </p:spPr>
        <p:txBody>
          <a:bodyPr/>
          <a:lstStyle/>
          <a:p>
            <a:r>
              <a:rPr lang="en-US" altLang="zh-CN" dirty="0"/>
              <a:t>Data Migration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07D4C2-9B6F-420B-8823-590FF113F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24" y="1848806"/>
            <a:ext cx="8850044" cy="27859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E91760-3D20-415C-8909-692A24807925}"/>
              </a:ext>
            </a:extLst>
          </p:cNvPr>
          <p:cNvSpPr txBox="1"/>
          <p:nvPr/>
        </p:nvSpPr>
        <p:spPr>
          <a:xfrm>
            <a:off x="995424" y="1035170"/>
            <a:ext cx="667105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212E35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现在职责变得更加清晰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212E35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212E35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是什么样的数据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212E35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212E35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就去什么样的线程去工作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212E35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212E35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466263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D238-6ADE-4CB0-8007-6CDB4F4A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424" y="87549"/>
            <a:ext cx="10311766" cy="661481"/>
          </a:xfrm>
        </p:spPr>
        <p:txBody>
          <a:bodyPr/>
          <a:lstStyle/>
          <a:p>
            <a:r>
              <a:rPr lang="en-US" altLang="zh-CN" dirty="0"/>
              <a:t>Data Migration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4A630-F5BF-489D-A3C4-0CEFF5FC000B}"/>
              </a:ext>
            </a:extLst>
          </p:cNvPr>
          <p:cNvSpPr txBox="1"/>
          <p:nvPr/>
        </p:nvSpPr>
        <p:spPr>
          <a:xfrm>
            <a:off x="1371600" y="1268083"/>
            <a:ext cx="10082886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212E35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有了上述的拆分有什么好处呢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212E35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?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212E35"/>
              </a:solidFill>
              <a:latin typeface="+mj-lt"/>
              <a:ea typeface="+mj-ea"/>
              <a:cs typeface="+mj-cs"/>
              <a:sym typeface="Calibri"/>
            </a:endParaRPr>
          </a:p>
          <a:p>
            <a:pPr hangingPunct="0"/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212E35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1.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212E35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原本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SmaxEntitySyncTask.java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这个类有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500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多行现在缩短到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100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多行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,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该类只负责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SMAX-&gt;CMS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 同步</a:t>
            </a:r>
            <a:endParaRPr lang="en-US" altLang="zh-CN" dirty="0">
              <a:solidFill>
                <a:srgbClr val="212E35"/>
              </a:solidFill>
              <a:latin typeface="+mj-lt"/>
              <a:ea typeface="+mj-ea"/>
              <a:cs typeface="+mj-cs"/>
              <a:sym typeface="Calibri"/>
            </a:endParaRPr>
          </a:p>
          <a:p>
            <a:pPr hangingPunct="0"/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过程中的主逻辑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pPr hangingPunct="0"/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2.Refactor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后的代码的职责更加明确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之后的同学如果进行维护的话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,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只需要进入相关的功能模块即可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pPr hangingPunct="0"/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不再需要分析各种分支以及可能性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pPr hangingPunct="0"/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3.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 将主逻辑和真正的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sync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过程完全分离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pPr hangingPunct="0"/>
            <a:r>
              <a:rPr lang="en-US" altLang="zh-CN" b="1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4.</a:t>
            </a:r>
            <a:r>
              <a:rPr lang="zh-CN" altLang="en-US" b="1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容易实现后期的可插拔</a:t>
            </a:r>
            <a:r>
              <a:rPr lang="en-US" altLang="zh-CN" b="1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,</a:t>
            </a:r>
            <a:r>
              <a:rPr lang="zh-CN" altLang="en-US" b="1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无需关注数据的来源</a:t>
            </a:r>
            <a:r>
              <a:rPr lang="en-US" altLang="zh-CN" b="1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820236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D238-6ADE-4CB0-8007-6CDB4F4A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424" y="87549"/>
            <a:ext cx="10311766" cy="661481"/>
          </a:xfrm>
        </p:spPr>
        <p:txBody>
          <a:bodyPr/>
          <a:lstStyle/>
          <a:p>
            <a:r>
              <a:rPr lang="en-US" altLang="zh-CN" dirty="0"/>
              <a:t>Data Migration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C99611-7BF4-4744-BC05-5B185E892F96}"/>
              </a:ext>
            </a:extLst>
          </p:cNvPr>
          <p:cNvSpPr txBox="1"/>
          <p:nvPr/>
        </p:nvSpPr>
        <p:spPr>
          <a:xfrm>
            <a:off x="1371600" y="1268083"/>
            <a:ext cx="10693823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altLang="zh-CN" b="1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Topic:</a:t>
            </a:r>
            <a:r>
              <a:rPr lang="zh-CN" altLang="en-US" b="1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容易实现后期的可插拔</a:t>
            </a:r>
            <a:r>
              <a:rPr lang="en-US" altLang="zh-CN" b="1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,</a:t>
            </a:r>
            <a:r>
              <a:rPr lang="zh-CN" altLang="en-US" b="1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无需关注数据的来源</a:t>
            </a:r>
            <a:r>
              <a:rPr lang="en-US" altLang="zh-CN" b="1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pPr hangingPunct="0"/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Now: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现在我们是将所有数据去查一遍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. 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再针对这些数据去处理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按照之前的逻辑是很难实现的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pPr hangingPunct="0"/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Future: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在走到真正的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sync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过程中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,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我们可以对数据进行对比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这样的话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,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我们可以只对需要的数据去做同步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pPr hangingPunct="0"/>
            <a:endParaRPr lang="en-US" altLang="zh-CN" dirty="0">
              <a:solidFill>
                <a:srgbClr val="212E35"/>
              </a:solidFill>
              <a:latin typeface="+mj-lt"/>
              <a:ea typeface="+mj-ea"/>
              <a:cs typeface="+mj-cs"/>
              <a:sym typeface="Calibri"/>
            </a:endParaRPr>
          </a:p>
          <a:p>
            <a:pPr hangingPunct="0"/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Now: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现在是按照每一条去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sync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的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pPr hangingPunct="0"/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Future: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我们将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create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和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update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分离开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这样有利于我们修改同步过程的实现</a:t>
            </a:r>
            <a:endParaRPr lang="en-US" altLang="zh-CN" dirty="0">
              <a:solidFill>
                <a:srgbClr val="212E35"/>
              </a:solidFill>
              <a:latin typeface="+mj-lt"/>
              <a:ea typeface="+mj-ea"/>
              <a:cs typeface="+mj-cs"/>
              <a:sym typeface="Calibri"/>
            </a:endParaRPr>
          </a:p>
          <a:p>
            <a:pPr hangingPunct="0"/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	=&gt;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我们要将这种逐条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sync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升级成多条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sync.</a:t>
            </a:r>
          </a:p>
          <a:p>
            <a:pPr hangingPunct="0"/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	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在实际案例里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,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我们可以将每次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1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条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sync=&gt;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每次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500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条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sync. 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这样一定会让我们的效率大大提高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pPr hangingPunct="0"/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	(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但是现在</a:t>
            </a:r>
            <a:r>
              <a:rPr lang="en-US" altLang="zh-CN" dirty="0" err="1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cms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的</a:t>
            </a:r>
            <a:r>
              <a:rPr lang="en-US" altLang="zh-CN" dirty="0" err="1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api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虽然支持多条创建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,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但是不能返回更多的信息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,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目前只能返回一个</a:t>
            </a:r>
            <a:r>
              <a:rPr lang="en-US" altLang="zh-CN" dirty="0" err="1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globalId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,</a:t>
            </a:r>
          </a:p>
          <a:p>
            <a:pPr hangingPunct="0"/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	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所以如果修改为多条创建的话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,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需要</a:t>
            </a:r>
            <a:r>
              <a:rPr lang="en-US" altLang="zh-CN" dirty="0" err="1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cms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同学的支持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733396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D238-6ADE-4CB0-8007-6CDB4F4A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424" y="87549"/>
            <a:ext cx="10311766" cy="661481"/>
          </a:xfrm>
        </p:spPr>
        <p:txBody>
          <a:bodyPr/>
          <a:lstStyle/>
          <a:p>
            <a:r>
              <a:rPr lang="en-US" altLang="zh-CN" dirty="0"/>
              <a:t>Data Migration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C99611-7BF4-4744-BC05-5B185E892F96}"/>
              </a:ext>
            </a:extLst>
          </p:cNvPr>
          <p:cNvSpPr txBox="1"/>
          <p:nvPr/>
        </p:nvSpPr>
        <p:spPr>
          <a:xfrm>
            <a:off x="1086929" y="1216325"/>
            <a:ext cx="9304789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hangingPunct="0"/>
            <a:r>
              <a:rPr lang="zh-CN" altLang="en-US" b="1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未来要做的事情</a:t>
            </a:r>
            <a:r>
              <a:rPr lang="en-US" altLang="zh-CN" b="1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1:</a:t>
            </a:r>
          </a:p>
          <a:p>
            <a:pPr hangingPunct="0"/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a)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将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SmaxServiceHelper.java 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这个文件清空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,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因为这个文件实在是各种杂糅</a:t>
            </a:r>
            <a:endParaRPr lang="en-US" altLang="zh-CN" dirty="0">
              <a:solidFill>
                <a:srgbClr val="212E35"/>
              </a:solidFill>
              <a:latin typeface="+mj-lt"/>
              <a:ea typeface="+mj-ea"/>
              <a:cs typeface="+mj-cs"/>
              <a:sym typeface="Calibri"/>
            </a:endParaRPr>
          </a:p>
          <a:p>
            <a:pPr hangingPunct="0"/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我将几个方法名列举给大家就明白了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pPr hangingPunct="0"/>
            <a:r>
              <a:rPr lang="en-US" altLang="zh-CN" dirty="0" err="1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createCMSEntity</a:t>
            </a:r>
            <a:endParaRPr lang="en-US" altLang="zh-CN" dirty="0">
              <a:solidFill>
                <a:srgbClr val="212E35"/>
              </a:solidFill>
              <a:latin typeface="+mj-lt"/>
              <a:ea typeface="+mj-ea"/>
              <a:cs typeface="+mj-cs"/>
              <a:sym typeface="Calibri"/>
            </a:endParaRPr>
          </a:p>
          <a:p>
            <a:pPr hangingPunct="0"/>
            <a:r>
              <a:rPr lang="en-US" altLang="zh-CN" dirty="0" err="1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getModleMapForTenant</a:t>
            </a:r>
            <a:endParaRPr lang="en-US" altLang="zh-CN" dirty="0">
              <a:solidFill>
                <a:srgbClr val="212E35"/>
              </a:solidFill>
              <a:latin typeface="+mj-lt"/>
              <a:ea typeface="+mj-ea"/>
              <a:cs typeface="+mj-cs"/>
              <a:sym typeface="Calibri"/>
            </a:endParaRPr>
          </a:p>
          <a:p>
            <a:pPr hangingPunct="0"/>
            <a:r>
              <a:rPr lang="en-US" altLang="zh-CN" dirty="0" err="1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getCmsFieldMapping</a:t>
            </a:r>
            <a:endParaRPr lang="en-US" altLang="zh-CN" dirty="0">
              <a:solidFill>
                <a:srgbClr val="212E35"/>
              </a:solidFill>
              <a:latin typeface="+mj-lt"/>
              <a:ea typeface="+mj-ea"/>
              <a:cs typeface="+mj-cs"/>
              <a:sym typeface="Calibri"/>
            </a:endParaRPr>
          </a:p>
          <a:p>
            <a:pPr hangingPunct="0"/>
            <a:r>
              <a:rPr lang="en-US" altLang="zh-CN" dirty="0" err="1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getActiveTenants</a:t>
            </a:r>
            <a:endParaRPr lang="en-US" altLang="zh-CN" dirty="0">
              <a:solidFill>
                <a:srgbClr val="212E35"/>
              </a:solidFill>
              <a:latin typeface="+mj-lt"/>
              <a:ea typeface="+mj-ea"/>
              <a:cs typeface="+mj-cs"/>
              <a:sym typeface="Calibri"/>
            </a:endParaRPr>
          </a:p>
          <a:p>
            <a:pPr hangingPunct="0"/>
            <a:r>
              <a:rPr lang="en-US" altLang="zh-CN" dirty="0" err="1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isCMSOpenForOneTenant</a:t>
            </a:r>
            <a:endParaRPr lang="en-US" altLang="zh-CN" dirty="0">
              <a:solidFill>
                <a:srgbClr val="212E35"/>
              </a:solidFill>
              <a:latin typeface="+mj-lt"/>
              <a:ea typeface="+mj-ea"/>
              <a:cs typeface="+mj-cs"/>
              <a:sym typeface="Calibri"/>
            </a:endParaRPr>
          </a:p>
          <a:p>
            <a:pPr hangingPunct="0"/>
            <a:r>
              <a:rPr lang="en-US" altLang="zh-CN" dirty="0" err="1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updateEntity</a:t>
            </a:r>
            <a:endParaRPr lang="en-US" altLang="zh-CN" dirty="0">
              <a:solidFill>
                <a:srgbClr val="212E35"/>
              </a:solidFill>
              <a:latin typeface="+mj-lt"/>
              <a:ea typeface="+mj-ea"/>
              <a:cs typeface="+mj-cs"/>
              <a:sym typeface="Calibri"/>
            </a:endParaRPr>
          </a:p>
          <a:p>
            <a:pPr hangingPunct="0"/>
            <a:r>
              <a:rPr lang="en-US" altLang="zh-CN" dirty="0" err="1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getGlobalIdById</a:t>
            </a:r>
            <a:endParaRPr lang="en-US" altLang="zh-CN" dirty="0">
              <a:solidFill>
                <a:srgbClr val="212E35"/>
              </a:solidFill>
              <a:latin typeface="+mj-lt"/>
              <a:ea typeface="+mj-ea"/>
              <a:cs typeface="+mj-cs"/>
              <a:sym typeface="Calibri"/>
            </a:endParaRPr>
          </a:p>
          <a:p>
            <a:pPr hangingPunct="0"/>
            <a:r>
              <a:rPr lang="en-US" altLang="zh-CN" dirty="0" err="1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getEntitiesFromEms</a:t>
            </a:r>
            <a:endParaRPr lang="en-US" altLang="zh-CN" dirty="0">
              <a:solidFill>
                <a:srgbClr val="212E35"/>
              </a:solidFill>
              <a:latin typeface="+mj-lt"/>
              <a:ea typeface="+mj-ea"/>
              <a:cs typeface="+mj-cs"/>
              <a:sym typeface="Calibri"/>
            </a:endParaRPr>
          </a:p>
          <a:p>
            <a:pPr hangingPunct="0"/>
            <a:r>
              <a:rPr lang="en-US" altLang="zh-CN" dirty="0" err="1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getRelatedContainmentActualServiceOfServiceComponent</a:t>
            </a:r>
            <a:endParaRPr lang="en-US" altLang="zh-CN" dirty="0">
              <a:solidFill>
                <a:srgbClr val="212E35"/>
              </a:solidFill>
              <a:latin typeface="+mj-lt"/>
              <a:ea typeface="+mj-ea"/>
              <a:cs typeface="+mj-cs"/>
              <a:sym typeface="Calibri"/>
            </a:endParaRPr>
          </a:p>
          <a:p>
            <a:pPr hangingPunct="0"/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…………..</a:t>
            </a:r>
          </a:p>
          <a:p>
            <a:pPr hangingPunct="0"/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还有很多很多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,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似乎我们对整个不知道怎么起名的关于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SMAX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数据的方法全部堆积到这个类里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033590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D238-6ADE-4CB0-8007-6CDB4F4A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424" y="87549"/>
            <a:ext cx="10311766" cy="661481"/>
          </a:xfrm>
        </p:spPr>
        <p:txBody>
          <a:bodyPr/>
          <a:lstStyle/>
          <a:p>
            <a:r>
              <a:rPr lang="en-US" altLang="zh-CN" dirty="0"/>
              <a:t>Data Migration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C99611-7BF4-4744-BC05-5B185E892F96}"/>
              </a:ext>
            </a:extLst>
          </p:cNvPr>
          <p:cNvSpPr txBox="1"/>
          <p:nvPr/>
        </p:nvSpPr>
        <p:spPr>
          <a:xfrm>
            <a:off x="995424" y="1242204"/>
            <a:ext cx="9436236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hangingPunct="0"/>
            <a:r>
              <a:rPr lang="zh-CN" altLang="en-US" b="1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改进方案</a:t>
            </a:r>
            <a:r>
              <a:rPr lang="en-US" altLang="zh-CN" b="1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:</a:t>
            </a:r>
          </a:p>
          <a:p>
            <a:pPr hangingPunct="0"/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a.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切分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SmaxServiceHelper.java,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按照它的职责分类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,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分解成多个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service,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坚持面向接口编程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pPr hangingPunct="0"/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   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如果是数据处理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,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就分到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data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文件夹下</a:t>
            </a:r>
            <a:endParaRPr lang="en-US" altLang="zh-CN" dirty="0">
              <a:solidFill>
                <a:srgbClr val="212E35"/>
              </a:solidFill>
              <a:latin typeface="+mj-lt"/>
              <a:ea typeface="+mj-ea"/>
              <a:cs typeface="+mj-cs"/>
              <a:sym typeface="Calibri"/>
            </a:endParaRPr>
          </a:p>
          <a:p>
            <a:pPr hangingPunct="0"/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   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如果是取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tenant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的相关内容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,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就应该有一个专门的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tenant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类进行管理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pPr hangingPunct="0"/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   …..</a:t>
            </a:r>
          </a:p>
          <a:p>
            <a:pPr hangingPunct="0"/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b.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我们最终的目的是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”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消灭这个类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”. </a:t>
            </a:r>
          </a:p>
          <a:p>
            <a:pPr hangingPunct="0"/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c.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一般来说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,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以</a:t>
            </a:r>
            <a:r>
              <a:rPr lang="en-US" altLang="zh-CN" dirty="0" err="1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handle,helper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等结尾的类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,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都是一些职责不清晰的类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我们可以一起努力消除它们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,</a:t>
            </a:r>
          </a:p>
          <a:p>
            <a:pPr hangingPunct="0"/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以达到我们遇到的类都是职责清晰的类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803275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D238-6ADE-4CB0-8007-6CDB4F4A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424" y="87549"/>
            <a:ext cx="10311766" cy="661481"/>
          </a:xfrm>
        </p:spPr>
        <p:txBody>
          <a:bodyPr/>
          <a:lstStyle/>
          <a:p>
            <a:r>
              <a:rPr lang="en-US" altLang="zh-CN" dirty="0"/>
              <a:t>Data Migration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C99611-7BF4-4744-BC05-5B185E892F96}"/>
              </a:ext>
            </a:extLst>
          </p:cNvPr>
          <p:cNvSpPr txBox="1"/>
          <p:nvPr/>
        </p:nvSpPr>
        <p:spPr>
          <a:xfrm>
            <a:off x="995424" y="1216325"/>
            <a:ext cx="10746530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hangingPunct="0"/>
            <a:r>
              <a:rPr lang="zh-CN" altLang="en-US" b="1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未来要做的事情</a:t>
            </a:r>
            <a:r>
              <a:rPr lang="en-US" altLang="zh-CN" b="1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2:</a:t>
            </a:r>
          </a:p>
          <a:p>
            <a:pPr hangingPunct="0"/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我们需要开发一个数据检测的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API.</a:t>
            </a:r>
          </a:p>
          <a:p>
            <a:pPr hangingPunct="0"/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功能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:</a:t>
            </a:r>
          </a:p>
          <a:p>
            <a:pPr hangingPunct="0"/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a)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可以检测此时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, SMAX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和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CMS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两边的数据差异情况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pPr hangingPunct="0"/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b)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包括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,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只存在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SMAX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的数据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,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只存在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CMS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的数据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,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两边都存在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,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但是有一些字段不一致的数据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,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两边都存在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,</a:t>
            </a:r>
          </a:p>
          <a:p>
            <a:pPr hangingPunct="0"/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并且数据完全一致的情况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pPr hangingPunct="0"/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情景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:</a:t>
            </a:r>
          </a:p>
          <a:p>
            <a:pPr hangingPunct="0"/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a)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用户如果发生数据不一致的情况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,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可以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call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这个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API,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去获得现在的数据情况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pPr hangingPunct="0"/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b)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用这个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API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检测出的结果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,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代替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migration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的数据源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使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migration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只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focus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到具体的实现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,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而不是伴随着各种查询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pPr hangingPunct="0"/>
            <a:endParaRPr lang="en-US" altLang="zh-CN" dirty="0">
              <a:solidFill>
                <a:srgbClr val="212E35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47383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D238-6ADE-4CB0-8007-6CDB4F4A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424" y="87549"/>
            <a:ext cx="10311766" cy="661481"/>
          </a:xfrm>
        </p:spPr>
        <p:txBody>
          <a:bodyPr/>
          <a:lstStyle/>
          <a:p>
            <a:r>
              <a:rPr lang="en-US" altLang="zh-CN" dirty="0"/>
              <a:t>Data Migration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C99611-7BF4-4744-BC05-5B185E892F96}"/>
              </a:ext>
            </a:extLst>
          </p:cNvPr>
          <p:cNvSpPr txBox="1"/>
          <p:nvPr/>
        </p:nvSpPr>
        <p:spPr>
          <a:xfrm>
            <a:off x="995424" y="1216325"/>
            <a:ext cx="6038895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hangingPunct="0"/>
            <a:r>
              <a:rPr lang="zh-CN" altLang="en-US" b="1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未来要做的事情</a:t>
            </a:r>
            <a:r>
              <a:rPr lang="en-US" altLang="zh-CN" b="1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3:</a:t>
            </a:r>
          </a:p>
          <a:p>
            <a:pPr hangingPunct="0"/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Refactor hardcode </a:t>
            </a:r>
            <a:r>
              <a:rPr lang="en-US" altLang="zh-CN" dirty="0" err="1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GraphQL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pPr hangingPunct="0"/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这样可以将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migration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以及其他的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Native SACM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的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query 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对象化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pPr hangingPunct="0"/>
            <a:endParaRPr lang="en-US" altLang="zh-CN" dirty="0">
              <a:solidFill>
                <a:srgbClr val="212E35"/>
              </a:solidFill>
              <a:latin typeface="+mj-lt"/>
              <a:ea typeface="+mj-ea"/>
              <a:cs typeface="+mj-cs"/>
              <a:sym typeface="Calibri"/>
            </a:endParaRPr>
          </a:p>
          <a:p>
            <a:pPr hangingPunct="0"/>
            <a:endParaRPr lang="en-US" altLang="zh-CN" dirty="0">
              <a:solidFill>
                <a:srgbClr val="212E35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840223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D238-6ADE-4CB0-8007-6CDB4F4A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424" y="87549"/>
            <a:ext cx="10311766" cy="661481"/>
          </a:xfrm>
        </p:spPr>
        <p:txBody>
          <a:bodyPr/>
          <a:lstStyle/>
          <a:p>
            <a:r>
              <a:rPr lang="en-US" altLang="zh-CN" dirty="0"/>
              <a:t>Data Migration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C99611-7BF4-4744-BC05-5B185E892F96}"/>
              </a:ext>
            </a:extLst>
          </p:cNvPr>
          <p:cNvSpPr txBox="1"/>
          <p:nvPr/>
        </p:nvSpPr>
        <p:spPr>
          <a:xfrm>
            <a:off x="995424" y="1216325"/>
            <a:ext cx="10774742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hangingPunct="0"/>
            <a:r>
              <a:rPr lang="zh-CN" altLang="en-US" b="1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未来要做的事情</a:t>
            </a:r>
            <a:r>
              <a:rPr lang="en-US" altLang="zh-CN" b="1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4:</a:t>
            </a:r>
          </a:p>
          <a:p>
            <a:pPr hangingPunct="0"/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提高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migration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的性能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,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缩短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sync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时间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pPr hangingPunct="0"/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1.SMAX-&gt;CMS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过程中</a:t>
            </a:r>
            <a:endParaRPr lang="en-US" altLang="zh-CN" dirty="0">
              <a:solidFill>
                <a:srgbClr val="212E35"/>
              </a:solidFill>
              <a:latin typeface="+mj-lt"/>
              <a:ea typeface="+mj-ea"/>
              <a:cs typeface="+mj-cs"/>
              <a:sym typeface="Calibri"/>
            </a:endParaRPr>
          </a:p>
          <a:p>
            <a:pPr hangingPunct="0"/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在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CMS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创建多条数据使用多条创建的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API.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但是由于现在他们提供的多条创建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API,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返回的内容不够全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,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使我们在</a:t>
            </a:r>
            <a:endParaRPr lang="en-US" altLang="zh-CN" dirty="0">
              <a:solidFill>
                <a:srgbClr val="212E35"/>
              </a:solidFill>
              <a:latin typeface="+mj-lt"/>
              <a:ea typeface="+mj-ea"/>
              <a:cs typeface="+mj-cs"/>
              <a:sym typeface="Calibri"/>
            </a:endParaRPr>
          </a:p>
          <a:p>
            <a:pPr hangingPunct="0"/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回填到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SMAX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的时候遇到问题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这个事情需要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CMS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同学帮忙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pPr hangingPunct="0"/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2.CMS-&gt;SMAX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过程中</a:t>
            </a:r>
            <a:endParaRPr lang="en-US" altLang="zh-CN" dirty="0">
              <a:solidFill>
                <a:srgbClr val="212E35"/>
              </a:solidFill>
              <a:latin typeface="+mj-lt"/>
              <a:ea typeface="+mj-ea"/>
              <a:cs typeface="+mj-cs"/>
              <a:sym typeface="Calibri"/>
            </a:endParaRPr>
          </a:p>
          <a:p>
            <a:pPr hangingPunct="0"/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我们从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CMS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那边查询到多条数据之后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,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真正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sync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到我们这边的时候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,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如果让他更加快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pPr hangingPunct="0"/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3.Refactor relationship.(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这个需要多考虑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)</a:t>
            </a:r>
          </a:p>
          <a:p>
            <a:pPr hangingPunct="0"/>
            <a:endParaRPr lang="en-US" altLang="zh-CN" dirty="0">
              <a:solidFill>
                <a:srgbClr val="212E35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126440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D238-6ADE-4CB0-8007-6CDB4F4A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424" y="87549"/>
            <a:ext cx="10311766" cy="661481"/>
          </a:xfrm>
        </p:spPr>
        <p:txBody>
          <a:bodyPr/>
          <a:lstStyle/>
          <a:p>
            <a:r>
              <a:rPr lang="en-US" altLang="zh-CN" dirty="0"/>
              <a:t>Data Migration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C99611-7BF4-4744-BC05-5B185E892F96}"/>
              </a:ext>
            </a:extLst>
          </p:cNvPr>
          <p:cNvSpPr txBox="1"/>
          <p:nvPr/>
        </p:nvSpPr>
        <p:spPr>
          <a:xfrm>
            <a:off x="995424" y="1276710"/>
            <a:ext cx="11214543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hangingPunct="0"/>
            <a:r>
              <a:rPr lang="zh-CN" altLang="en-US" b="1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未来要做的事情</a:t>
            </a:r>
            <a:r>
              <a:rPr lang="en-US" altLang="zh-CN" b="1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5:</a:t>
            </a:r>
          </a:p>
          <a:p>
            <a:pPr hangingPunct="0"/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解决掉所有可以解决的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sonar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问题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pPr hangingPunct="0"/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我在做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migration refactor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的过程中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,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修复了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98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个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sonar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问题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,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我们要逐步去消灭他们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让我们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handle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的代码更加规范化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080397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D238-6ADE-4CB0-8007-6CDB4F4A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424" y="87549"/>
            <a:ext cx="10311766" cy="661481"/>
          </a:xfrm>
        </p:spPr>
        <p:txBody>
          <a:bodyPr/>
          <a:lstStyle/>
          <a:p>
            <a:r>
              <a:rPr lang="en-US" altLang="zh-CN" dirty="0"/>
              <a:t>Data Migration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C99611-7BF4-4744-BC05-5B185E892F96}"/>
              </a:ext>
            </a:extLst>
          </p:cNvPr>
          <p:cNvSpPr txBox="1"/>
          <p:nvPr/>
        </p:nvSpPr>
        <p:spPr>
          <a:xfrm>
            <a:off x="995424" y="1216325"/>
            <a:ext cx="290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hangingPunct="0"/>
            <a:r>
              <a:rPr lang="zh-CN" altLang="en-US" b="1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减少了接近</a:t>
            </a:r>
            <a:r>
              <a:rPr lang="en-US" altLang="zh-CN" b="1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100</a:t>
            </a:r>
            <a:r>
              <a:rPr lang="zh-CN" altLang="en-US" b="1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个</a:t>
            </a:r>
            <a:r>
              <a:rPr lang="en-US" altLang="zh-CN" b="1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Sonar</a:t>
            </a:r>
            <a:r>
              <a:rPr lang="zh-CN" altLang="en-US" b="1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问题</a:t>
            </a:r>
            <a:r>
              <a:rPr lang="en-US" altLang="zh-CN" b="1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ECAE9D-89F3-4395-A288-27C34D3D1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316" y="1868718"/>
            <a:ext cx="7834039" cy="28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6539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D238-6ADE-4CB0-8007-6CDB4F4A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929" y="61670"/>
            <a:ext cx="10311766" cy="661481"/>
          </a:xfrm>
        </p:spPr>
        <p:txBody>
          <a:bodyPr/>
          <a:lstStyle/>
          <a:p>
            <a:r>
              <a:rPr lang="en-US" altLang="zh-CN" dirty="0"/>
              <a:t>Migration </a:t>
            </a:r>
            <a:r>
              <a:rPr lang="zh-CN" altLang="en-US" dirty="0"/>
              <a:t>概览</a:t>
            </a:r>
            <a:r>
              <a:rPr lang="en-US" altLang="zh-CN" dirty="0"/>
              <a:t> SMAX2CMS</a:t>
            </a:r>
            <a:endParaRPr lang="zh-CN" altLang="en-US" dirty="0"/>
          </a:p>
        </p:txBody>
      </p:sp>
      <p:pic>
        <p:nvPicPr>
          <p:cNvPr id="2050" name="Picture 2" descr="图像">
            <a:extLst>
              <a:ext uri="{FF2B5EF4-FFF2-40B4-BE49-F238E27FC236}">
                <a16:creationId xmlns:a16="http://schemas.microsoft.com/office/drawing/2014/main" id="{8B3A1EA5-F409-4656-888E-557BC94CC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403" y="927191"/>
            <a:ext cx="8947858" cy="534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93018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0BB9-42F9-4A83-834B-F043426C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641" y="1000871"/>
            <a:ext cx="10311765" cy="9746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cs typeface="Calibri"/>
              </a:rPr>
              <a:t>PR: </a:t>
            </a:r>
            <a:r>
              <a:rPr lang="en-US" dirty="0">
                <a:cs typeface="Calibri"/>
                <a:hlinkClick r:id="rId3"/>
              </a:rPr>
              <a:t>https://github.houston.softwaregrp.net/ITSMA-X/itsma-x/pull/8647</a:t>
            </a: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r>
              <a:rPr lang="zh-CN" altLang="en-US" dirty="0">
                <a:solidFill>
                  <a:schemeClr val="accent4"/>
                </a:solidFill>
                <a:cs typeface="Calibri"/>
              </a:rPr>
              <a:t>欢迎大家来</a:t>
            </a:r>
            <a:r>
              <a:rPr lang="en-US" altLang="zh-CN" dirty="0">
                <a:solidFill>
                  <a:schemeClr val="accent4"/>
                </a:solidFill>
                <a:cs typeface="Calibri"/>
              </a:rPr>
              <a:t>review</a:t>
            </a:r>
            <a:r>
              <a:rPr lang="zh-CN" altLang="en-US" dirty="0">
                <a:solidFill>
                  <a:schemeClr val="accent4"/>
                </a:solidFill>
                <a:cs typeface="Calibri"/>
              </a:rPr>
              <a:t>和提建议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 				</a:t>
            </a:r>
            <a:br>
              <a:rPr lang="en-US" dirty="0">
                <a:cs typeface="Calibri"/>
              </a:rPr>
            </a:br>
            <a:r>
              <a:rPr lang="en-US" sz="6000" dirty="0">
                <a:solidFill>
                  <a:schemeClr val="accent4"/>
                </a:solidFill>
                <a:cs typeface="Calibri"/>
              </a:rPr>
              <a:t>Thanks!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18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D238-6ADE-4CB0-8007-6CDB4F4A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424" y="87549"/>
            <a:ext cx="10311766" cy="661481"/>
          </a:xfrm>
        </p:spPr>
        <p:txBody>
          <a:bodyPr/>
          <a:lstStyle/>
          <a:p>
            <a:r>
              <a:rPr lang="en-US" altLang="zh-CN" dirty="0"/>
              <a:t>Migration </a:t>
            </a:r>
            <a:r>
              <a:rPr lang="zh-CN" altLang="en-US" dirty="0"/>
              <a:t>概览 </a:t>
            </a:r>
            <a:r>
              <a:rPr lang="en-US" altLang="zh-CN" dirty="0"/>
              <a:t>CMS2SMAX</a:t>
            </a:r>
            <a:endParaRPr lang="zh-CN" altLang="en-US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DBC1F7B8-953F-48B2-803D-11ECB3B85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435" y="681558"/>
            <a:ext cx="4913616" cy="562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18460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D238-6ADE-4CB0-8007-6CDB4F4A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424" y="87549"/>
            <a:ext cx="10311766" cy="661481"/>
          </a:xfrm>
        </p:spPr>
        <p:txBody>
          <a:bodyPr/>
          <a:lstStyle/>
          <a:p>
            <a:r>
              <a:rPr lang="en-US" altLang="zh-CN" dirty="0"/>
              <a:t>Migration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118D93-86B0-483E-B7FB-4D70C3C6B52D}"/>
              </a:ext>
            </a:extLst>
          </p:cNvPr>
          <p:cNvSpPr txBox="1"/>
          <p:nvPr/>
        </p:nvSpPr>
        <p:spPr>
          <a:xfrm>
            <a:off x="995424" y="1202719"/>
            <a:ext cx="8745144" cy="3970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4"/>
                </a:solidFill>
              </a:rPr>
              <a:t>Migration refactor</a:t>
            </a:r>
            <a:r>
              <a:rPr lang="zh-CN" altLang="en-US" sz="2800" dirty="0">
                <a:solidFill>
                  <a:schemeClr val="accent4"/>
                </a:solidFill>
              </a:rPr>
              <a:t>的思路</a:t>
            </a:r>
            <a:r>
              <a:rPr lang="en-US" altLang="zh-CN" sz="2800" dirty="0">
                <a:solidFill>
                  <a:schemeClr val="accent4"/>
                </a:solidFill>
              </a:rPr>
              <a:t>.</a:t>
            </a:r>
          </a:p>
          <a:p>
            <a:r>
              <a:rPr lang="en-US" altLang="zh-CN" sz="2800" dirty="0">
                <a:solidFill>
                  <a:schemeClr val="accent4"/>
                </a:solidFill>
              </a:rPr>
              <a:t>1.</a:t>
            </a:r>
            <a:r>
              <a:rPr lang="zh-CN" altLang="en-US" sz="2800" dirty="0">
                <a:solidFill>
                  <a:schemeClr val="accent4"/>
                </a:solidFill>
              </a:rPr>
              <a:t>以稳定为原则</a:t>
            </a:r>
            <a:r>
              <a:rPr lang="en-US" altLang="zh-CN" sz="2800" dirty="0">
                <a:solidFill>
                  <a:schemeClr val="accent4"/>
                </a:solidFill>
              </a:rPr>
              <a:t>.</a:t>
            </a:r>
          </a:p>
          <a:p>
            <a:r>
              <a:rPr lang="en-US" altLang="zh-CN" sz="2800" dirty="0">
                <a:solidFill>
                  <a:schemeClr val="accent4"/>
                </a:solidFill>
              </a:rPr>
              <a:t>2.</a:t>
            </a:r>
            <a:r>
              <a:rPr lang="zh-CN" altLang="en-US" sz="2800" dirty="0">
                <a:solidFill>
                  <a:schemeClr val="accent4"/>
                </a:solidFill>
              </a:rPr>
              <a:t>在代码层面</a:t>
            </a:r>
            <a:r>
              <a:rPr lang="en-US" altLang="zh-CN" sz="2800" dirty="0">
                <a:solidFill>
                  <a:schemeClr val="accent4"/>
                </a:solidFill>
              </a:rPr>
              <a:t>,</a:t>
            </a:r>
            <a:r>
              <a:rPr lang="zh-CN" altLang="en-US" sz="2800" dirty="0">
                <a:solidFill>
                  <a:schemeClr val="accent4"/>
                </a:solidFill>
              </a:rPr>
              <a:t>允许客户有试错的机会</a:t>
            </a:r>
            <a:r>
              <a:rPr lang="en-US" altLang="zh-CN" sz="2800" dirty="0">
                <a:solidFill>
                  <a:schemeClr val="accent4"/>
                </a:solidFill>
              </a:rPr>
              <a:t>.</a:t>
            </a:r>
          </a:p>
          <a:p>
            <a:r>
              <a:rPr lang="en-US" altLang="zh-CN" sz="2800" dirty="0">
                <a:solidFill>
                  <a:schemeClr val="accent4"/>
                </a:solidFill>
              </a:rPr>
              <a:t>3.</a:t>
            </a:r>
            <a:r>
              <a:rPr lang="zh-CN" altLang="en-US" sz="2800" dirty="0">
                <a:solidFill>
                  <a:schemeClr val="accent4"/>
                </a:solidFill>
              </a:rPr>
              <a:t>迭代出的代码才是我们真正的资产</a:t>
            </a:r>
            <a:r>
              <a:rPr lang="en-US" altLang="zh-CN" sz="2800" dirty="0">
                <a:solidFill>
                  <a:schemeClr val="accent4"/>
                </a:solidFill>
              </a:rPr>
              <a:t>.</a:t>
            </a:r>
          </a:p>
          <a:p>
            <a:r>
              <a:rPr lang="en-US" altLang="zh-CN" sz="2800" dirty="0">
                <a:solidFill>
                  <a:schemeClr val="accent4"/>
                </a:solidFill>
              </a:rPr>
              <a:t>   </a:t>
            </a:r>
            <a:r>
              <a:rPr lang="zh-CN" altLang="en-US" sz="2800" dirty="0">
                <a:solidFill>
                  <a:schemeClr val="accent4"/>
                </a:solidFill>
              </a:rPr>
              <a:t>这是客户与我们一起做出的实践</a:t>
            </a:r>
            <a:r>
              <a:rPr lang="en-US" altLang="zh-CN" sz="2800" dirty="0">
                <a:solidFill>
                  <a:schemeClr val="accent4"/>
                </a:solidFill>
              </a:rPr>
              <a:t>. </a:t>
            </a:r>
          </a:p>
          <a:p>
            <a:r>
              <a:rPr lang="en-US" altLang="zh-CN" sz="2800" dirty="0">
                <a:solidFill>
                  <a:schemeClr val="accent4"/>
                </a:solidFill>
              </a:rPr>
              <a:t>   </a:t>
            </a:r>
            <a:r>
              <a:rPr lang="zh-CN" altLang="en-US" sz="2800" dirty="0">
                <a:solidFill>
                  <a:schemeClr val="accent4"/>
                </a:solidFill>
              </a:rPr>
              <a:t>完全地重构会放弃掉我们的工作成果</a:t>
            </a:r>
            <a:r>
              <a:rPr lang="en-US" altLang="zh-CN" sz="2800" dirty="0">
                <a:solidFill>
                  <a:schemeClr val="accent4"/>
                </a:solidFill>
              </a:rPr>
              <a:t>.</a:t>
            </a:r>
          </a:p>
          <a:p>
            <a:r>
              <a:rPr lang="en-US" altLang="zh-CN" sz="2800" dirty="0">
                <a:solidFill>
                  <a:schemeClr val="accent4"/>
                </a:solidFill>
              </a:rPr>
              <a:t>4.</a:t>
            </a:r>
            <a:r>
              <a:rPr lang="zh-CN" altLang="en-US" sz="2800" dirty="0">
                <a:solidFill>
                  <a:schemeClr val="accent4"/>
                </a:solidFill>
              </a:rPr>
              <a:t>可插拔</a:t>
            </a:r>
            <a:r>
              <a:rPr lang="en-US" altLang="zh-CN" sz="2800" dirty="0">
                <a:solidFill>
                  <a:schemeClr val="accent4"/>
                </a:solidFill>
              </a:rPr>
              <a:t>:</a:t>
            </a:r>
            <a:r>
              <a:rPr lang="zh-CN" altLang="en-US" sz="2800" dirty="0">
                <a:solidFill>
                  <a:schemeClr val="accent4"/>
                </a:solidFill>
              </a:rPr>
              <a:t>整体逻辑应该与实际的同步</a:t>
            </a:r>
            <a:r>
              <a:rPr lang="en-US" altLang="zh-CN" sz="2800" dirty="0">
                <a:solidFill>
                  <a:schemeClr val="accent4"/>
                </a:solidFill>
              </a:rPr>
              <a:t>task</a:t>
            </a:r>
            <a:r>
              <a:rPr lang="zh-CN" altLang="en-US" sz="2800" dirty="0">
                <a:solidFill>
                  <a:schemeClr val="accent4"/>
                </a:solidFill>
              </a:rPr>
              <a:t>完全分离</a:t>
            </a:r>
            <a:r>
              <a:rPr lang="en-US" altLang="zh-CN" sz="2800" dirty="0">
                <a:solidFill>
                  <a:schemeClr val="accent4"/>
                </a:solidFill>
              </a:rPr>
              <a:t>.</a:t>
            </a:r>
          </a:p>
          <a:p>
            <a:r>
              <a:rPr lang="en-US" altLang="zh-CN" sz="2800" dirty="0">
                <a:solidFill>
                  <a:schemeClr val="accent4"/>
                </a:solidFill>
              </a:rPr>
              <a:t>   </a:t>
            </a:r>
            <a:r>
              <a:rPr lang="zh-CN" altLang="en-US" sz="2800" dirty="0">
                <a:solidFill>
                  <a:schemeClr val="accent4"/>
                </a:solidFill>
              </a:rPr>
              <a:t>分离之后</a:t>
            </a:r>
            <a:r>
              <a:rPr lang="en-US" altLang="zh-CN" sz="2800" dirty="0">
                <a:solidFill>
                  <a:schemeClr val="accent4"/>
                </a:solidFill>
              </a:rPr>
              <a:t>,</a:t>
            </a:r>
            <a:r>
              <a:rPr lang="zh-CN" altLang="en-US" sz="2800" dirty="0">
                <a:solidFill>
                  <a:schemeClr val="accent4"/>
                </a:solidFill>
              </a:rPr>
              <a:t>无论是我们更改业务逻辑还是</a:t>
            </a:r>
            <a:r>
              <a:rPr lang="en-US" altLang="zh-CN" sz="2800" dirty="0">
                <a:solidFill>
                  <a:schemeClr val="accent4"/>
                </a:solidFill>
              </a:rPr>
              <a:t>focus</a:t>
            </a:r>
            <a:r>
              <a:rPr lang="zh-CN" altLang="en-US" sz="2800" dirty="0">
                <a:solidFill>
                  <a:schemeClr val="accent4"/>
                </a:solidFill>
              </a:rPr>
              <a:t>于</a:t>
            </a:r>
            <a:endParaRPr lang="en-US" altLang="zh-CN" sz="2800" dirty="0">
              <a:solidFill>
                <a:schemeClr val="accent4"/>
              </a:solidFill>
            </a:endParaRPr>
          </a:p>
          <a:p>
            <a:r>
              <a:rPr lang="en-US" altLang="zh-CN" sz="2800" dirty="0">
                <a:solidFill>
                  <a:schemeClr val="accent4"/>
                </a:solidFill>
              </a:rPr>
              <a:t>   </a:t>
            </a:r>
            <a:r>
              <a:rPr lang="zh-CN" altLang="en-US" sz="2800" dirty="0">
                <a:solidFill>
                  <a:schemeClr val="accent4"/>
                </a:solidFill>
              </a:rPr>
              <a:t>具体的</a:t>
            </a:r>
            <a:r>
              <a:rPr lang="en-US" altLang="zh-CN" sz="2800" dirty="0">
                <a:solidFill>
                  <a:schemeClr val="accent4"/>
                </a:solidFill>
              </a:rPr>
              <a:t>task</a:t>
            </a:r>
            <a:r>
              <a:rPr lang="zh-CN" altLang="en-US" sz="2800" dirty="0">
                <a:solidFill>
                  <a:schemeClr val="accent4"/>
                </a:solidFill>
              </a:rPr>
              <a:t>实现</a:t>
            </a:r>
            <a:r>
              <a:rPr lang="en-US" altLang="zh-CN" sz="2800" dirty="0">
                <a:solidFill>
                  <a:schemeClr val="accent4"/>
                </a:solidFill>
              </a:rPr>
              <a:t>,</a:t>
            </a:r>
            <a:r>
              <a:rPr lang="zh-CN" altLang="en-US" sz="2800" dirty="0">
                <a:solidFill>
                  <a:schemeClr val="accent4"/>
                </a:solidFill>
              </a:rPr>
              <a:t>都可以让另外一方不变</a:t>
            </a:r>
            <a:r>
              <a:rPr lang="en-US" altLang="zh-CN" sz="2800" dirty="0">
                <a:solidFill>
                  <a:schemeClr val="accent4"/>
                </a:solidFill>
              </a:rPr>
              <a:t>.</a:t>
            </a:r>
            <a:endParaRPr lang="zh-CN" altLang="en-US" sz="2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40636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D238-6ADE-4CB0-8007-6CDB4F4A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424" y="87549"/>
            <a:ext cx="10311766" cy="661481"/>
          </a:xfrm>
        </p:spPr>
        <p:txBody>
          <a:bodyPr/>
          <a:lstStyle/>
          <a:p>
            <a:r>
              <a:rPr lang="en-US" altLang="zh-CN" dirty="0"/>
              <a:t>Migration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118D93-86B0-483E-B7FB-4D70C3C6B52D}"/>
              </a:ext>
            </a:extLst>
          </p:cNvPr>
          <p:cNvSpPr txBox="1"/>
          <p:nvPr/>
        </p:nvSpPr>
        <p:spPr>
          <a:xfrm>
            <a:off x="995424" y="1202719"/>
            <a:ext cx="8745144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chemeClr val="accent4"/>
                </a:solidFill>
                <a:effectLst/>
                <a:latin typeface="Helvetica Neue"/>
              </a:rPr>
              <a:t>Rule1: Entities should not be multiplied unnecessarily</a:t>
            </a:r>
            <a:endParaRPr lang="zh-CN" altLang="en-US" sz="2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5776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D238-6ADE-4CB0-8007-6CDB4F4A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424" y="87549"/>
            <a:ext cx="10311766" cy="661481"/>
          </a:xfrm>
        </p:spPr>
        <p:txBody>
          <a:bodyPr/>
          <a:lstStyle/>
          <a:p>
            <a:r>
              <a:rPr lang="en-US" altLang="zh-CN" dirty="0"/>
              <a:t>Data Migration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3FC549-0AFF-4E40-B361-4057B4228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718" y="2037604"/>
            <a:ext cx="5983719" cy="4015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5909E5-E188-411B-BCD5-1E599CB0CF90}"/>
              </a:ext>
            </a:extLst>
          </p:cNvPr>
          <p:cNvSpPr txBox="1"/>
          <p:nvPr/>
        </p:nvSpPr>
        <p:spPr>
          <a:xfrm>
            <a:off x="1708030" y="931653"/>
            <a:ext cx="6343145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212E35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Remove 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212E35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AtomicInteger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212E35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count.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212E35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 customer practice. 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The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212E35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count always causes migration hang on.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212E35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And it existed at many places, 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it’s hard to maintain System.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212E35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130863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D238-6ADE-4CB0-8007-6CDB4F4A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424" y="87549"/>
            <a:ext cx="10311766" cy="661481"/>
          </a:xfrm>
        </p:spPr>
        <p:txBody>
          <a:bodyPr/>
          <a:lstStyle/>
          <a:p>
            <a:r>
              <a:rPr lang="en-US" altLang="zh-CN" dirty="0"/>
              <a:t>Data Migration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63799F-72B5-4587-93B1-05684A258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182" y="1555706"/>
            <a:ext cx="8399084" cy="4514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2D648C-FF2B-4C88-AE65-74C06ACC3BCF}"/>
              </a:ext>
            </a:extLst>
          </p:cNvPr>
          <p:cNvSpPr txBox="1"/>
          <p:nvPr/>
        </p:nvSpPr>
        <p:spPr>
          <a:xfrm>
            <a:off x="1345721" y="749030"/>
            <a:ext cx="209788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1.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使用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Future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去接收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212E35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2.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212E35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增加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212E35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timeout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212E35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机制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212E35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212E35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589290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D238-6ADE-4CB0-8007-6CDB4F4A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424" y="87549"/>
            <a:ext cx="10311766" cy="661481"/>
          </a:xfrm>
        </p:spPr>
        <p:txBody>
          <a:bodyPr/>
          <a:lstStyle/>
          <a:p>
            <a:r>
              <a:rPr lang="en-US" altLang="zh-CN" dirty="0"/>
              <a:t>Migration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118D93-86B0-483E-B7FB-4D70C3C6B52D}"/>
              </a:ext>
            </a:extLst>
          </p:cNvPr>
          <p:cNvSpPr txBox="1"/>
          <p:nvPr/>
        </p:nvSpPr>
        <p:spPr>
          <a:xfrm>
            <a:off x="995424" y="1202719"/>
            <a:ext cx="8745144" cy="95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chemeClr val="accent4"/>
                </a:solidFill>
                <a:effectLst/>
                <a:latin typeface="Helvetica Neue"/>
              </a:rPr>
              <a:t>Rule2: Separate operation to make the program more pluggable.</a:t>
            </a:r>
            <a:endParaRPr lang="zh-CN" altLang="en-US" sz="2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78300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D238-6ADE-4CB0-8007-6CDB4F4A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424" y="87549"/>
            <a:ext cx="10311766" cy="661481"/>
          </a:xfrm>
        </p:spPr>
        <p:txBody>
          <a:bodyPr/>
          <a:lstStyle/>
          <a:p>
            <a:r>
              <a:rPr lang="en-US" altLang="zh-CN" dirty="0"/>
              <a:t>Data Migration</a:t>
            </a:r>
            <a:endParaRPr lang="zh-CN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842E4DF-F941-4074-9927-BC0765504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029" y="1027352"/>
            <a:ext cx="629602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08C87C-D0B3-4D3D-95DF-24048452DBDD}"/>
              </a:ext>
            </a:extLst>
          </p:cNvPr>
          <p:cNvSpPr txBox="1"/>
          <p:nvPr/>
        </p:nvSpPr>
        <p:spPr>
          <a:xfrm>
            <a:off x="2777706" y="3191773"/>
            <a:ext cx="5909373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hangingPunct="0"/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这里我们将</a:t>
            </a:r>
            <a:r>
              <a:rPr lang="en-US" altLang="zh-CN" i="0" dirty="0">
                <a:solidFill>
                  <a:srgbClr val="000000"/>
                </a:solidFill>
                <a:effectLst/>
                <a:latin typeface="+mj-lt"/>
              </a:rPr>
              <a:t>SmaxEntitySyncTask.java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的功能拆分出来三个类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pPr hangingPunct="0"/>
            <a:r>
              <a:rPr lang="en-US" altLang="zh-CN" i="0" dirty="0" err="1">
                <a:solidFill>
                  <a:srgbClr val="212E35"/>
                </a:solidFill>
                <a:effectLst/>
                <a:latin typeface="+mj-lt"/>
                <a:ea typeface="+mj-ea"/>
                <a:cs typeface="+mj-cs"/>
                <a:sym typeface="Calibri"/>
              </a:rPr>
              <a:t>SmaxUpdateCiThread</a:t>
            </a:r>
            <a:r>
              <a:rPr lang="zh-CN" altLang="en-US" i="0" dirty="0">
                <a:solidFill>
                  <a:srgbClr val="212E35"/>
                </a:solidFill>
                <a:effectLst/>
                <a:latin typeface="+mj-lt"/>
                <a:ea typeface="+mj-ea"/>
                <a:cs typeface="+mj-cs"/>
                <a:sym typeface="Calibri"/>
              </a:rPr>
              <a:t>负责更新的数据</a:t>
            </a:r>
            <a:endParaRPr lang="en-US" altLang="zh-CN" i="0" dirty="0">
              <a:solidFill>
                <a:srgbClr val="212E35"/>
              </a:solidFill>
              <a:effectLst/>
              <a:latin typeface="+mj-lt"/>
              <a:ea typeface="+mj-ea"/>
              <a:cs typeface="+mj-cs"/>
              <a:sym typeface="Calibri"/>
            </a:endParaRPr>
          </a:p>
          <a:p>
            <a:pPr hangingPunct="0"/>
            <a:r>
              <a:rPr lang="en-US" altLang="zh-CN" i="0" dirty="0" err="1">
                <a:solidFill>
                  <a:srgbClr val="212E35"/>
                </a:solidFill>
                <a:effectLst/>
                <a:latin typeface="+mj-lt"/>
                <a:ea typeface="+mj-ea"/>
                <a:cs typeface="+mj-cs"/>
                <a:sym typeface="Calibri"/>
              </a:rPr>
              <a:t>SmaxCreateCiThread</a:t>
            </a:r>
            <a:r>
              <a:rPr lang="zh-CN" altLang="en-US" i="0" dirty="0">
                <a:solidFill>
                  <a:srgbClr val="212E35"/>
                </a:solidFill>
                <a:effectLst/>
                <a:latin typeface="+mj-lt"/>
                <a:ea typeface="+mj-ea"/>
                <a:cs typeface="+mj-cs"/>
                <a:sym typeface="Calibri"/>
              </a:rPr>
              <a:t>负责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创建</a:t>
            </a:r>
            <a:r>
              <a:rPr lang="zh-CN" altLang="en-US" i="0" dirty="0">
                <a:solidFill>
                  <a:srgbClr val="212E35"/>
                </a:solidFill>
                <a:effectLst/>
                <a:latin typeface="+mj-lt"/>
                <a:ea typeface="+mj-ea"/>
                <a:cs typeface="+mj-cs"/>
                <a:sym typeface="Calibri"/>
              </a:rPr>
              <a:t>的数据</a:t>
            </a:r>
            <a:endParaRPr lang="en-US" altLang="zh-CN" i="0" dirty="0">
              <a:solidFill>
                <a:srgbClr val="212E35"/>
              </a:solidFill>
              <a:effectLst/>
              <a:latin typeface="+mj-lt"/>
              <a:ea typeface="+mj-ea"/>
              <a:cs typeface="+mj-cs"/>
              <a:sym typeface="Calibri"/>
            </a:endParaRPr>
          </a:p>
          <a:p>
            <a:pPr hangingPunct="0"/>
            <a:r>
              <a:rPr lang="en-US" altLang="zh-CN" i="0" dirty="0" err="1">
                <a:solidFill>
                  <a:srgbClr val="000000"/>
                </a:solidFill>
                <a:effectLst/>
                <a:latin typeface="+mj-lt"/>
              </a:rPr>
              <a:t>AsyncEntityUpdateCallback</a:t>
            </a:r>
            <a:r>
              <a:rPr lang="zh-CN" altLang="en-US" i="0" dirty="0">
                <a:solidFill>
                  <a:srgbClr val="212E35"/>
                </a:solidFill>
                <a:effectLst/>
                <a:latin typeface="+mj-lt"/>
                <a:ea typeface="+mj-ea"/>
                <a:cs typeface="+mj-cs"/>
                <a:sym typeface="Calibri"/>
              </a:rPr>
              <a:t>负责在同步过程中</a:t>
            </a:r>
            <a:r>
              <a:rPr lang="zh-CN" altLang="en-US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的回调</a:t>
            </a:r>
            <a:r>
              <a:rPr lang="en-US" altLang="zh-CN" dirty="0">
                <a:solidFill>
                  <a:srgbClr val="212E35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  <a:endParaRPr lang="en-US" altLang="zh-CN" i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8808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Office Theme">
  <a:themeElements>
    <a:clrScheme name="Office Theme">
      <a:dk1>
        <a:srgbClr val="212E35"/>
      </a:dk1>
      <a:lt1>
        <a:srgbClr val="352014"/>
      </a:lt1>
      <a:dk2>
        <a:srgbClr val="A7A7A7"/>
      </a:dk2>
      <a:lt2>
        <a:srgbClr val="535353"/>
      </a:lt2>
      <a:accent1>
        <a:srgbClr val="C6179D"/>
      </a:accent1>
      <a:accent2>
        <a:srgbClr val="7425AD"/>
      </a:accent2>
      <a:accent3>
        <a:srgbClr val="231CA5"/>
      </a:accent3>
      <a:accent4>
        <a:srgbClr val="1668C1"/>
      </a:accent4>
      <a:accent5>
        <a:srgbClr val="29CEFE"/>
      </a:accent5>
      <a:accent6>
        <a:srgbClr val="2FD6C3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12E35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12E35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Micro Focus 2017 -2">
      <a:dk1>
        <a:srgbClr val="212E35"/>
      </a:dk1>
      <a:lt1>
        <a:sysClr val="window" lastClr="FFFFFF"/>
      </a:lt1>
      <a:dk2>
        <a:srgbClr val="0079EF"/>
      </a:dk2>
      <a:lt2>
        <a:srgbClr val="29CEFE"/>
      </a:lt2>
      <a:accent1>
        <a:srgbClr val="C6179D"/>
      </a:accent1>
      <a:accent2>
        <a:srgbClr val="7425AD"/>
      </a:accent2>
      <a:accent3>
        <a:srgbClr val="231CA5"/>
      </a:accent3>
      <a:accent4>
        <a:srgbClr val="1668C1"/>
      </a:accent4>
      <a:accent5>
        <a:srgbClr val="29CEFE"/>
      </a:accent5>
      <a:accent6>
        <a:srgbClr val="2FD6C3"/>
      </a:accent6>
      <a:hlink>
        <a:srgbClr val="231CA5"/>
      </a:hlink>
      <a:folHlink>
        <a:srgbClr val="5EAE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none" lIns="91440" tIns="45720" rIns="91440" bIns="45720" rtlCol="0" anchor="t" anchorCtr="0">
        <a:spAutoFit/>
      </a:bodyPr>
      <a:lstStyle>
        <a:defPPr algn="ctr">
          <a:defRPr sz="1467" smtClean="0">
            <a:solidFill>
              <a:schemeClr val="bg1">
                <a:lumMod val="50000"/>
              </a:schemeClr>
            </a:solidFill>
            <a:latin typeface="+mn-lt"/>
            <a:ea typeface="Roboto Light" charset="0"/>
            <a:cs typeface="Robot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F_16x9_preso_w-examples_template_v2.potx [Read-Only]" id="{0ED42024-C26A-4073-B608-BDBCAA00CA10}" vid="{D6393300-59A7-4908-AB18-D4C1764B1F7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D465852CD4D48B33E55B104AA2BE7" ma:contentTypeVersion="18" ma:contentTypeDescription="Create a new document." ma:contentTypeScope="" ma:versionID="0fd18713bd83ff50337cadbf57d4c83d">
  <xsd:schema xmlns:xsd="http://www.w3.org/2001/XMLSchema" xmlns:xs="http://www.w3.org/2001/XMLSchema" xmlns:p="http://schemas.microsoft.com/office/2006/metadata/properties" xmlns:ns2="d0de1c5c-3c1a-4a59-80e2-62c8b84045c8" xmlns:ns3="637829b9-8121-4190-af9a-9f2830c73585" xmlns:ns4="http://schemas.microsoft.com/sharepoint/v4" targetNamespace="http://schemas.microsoft.com/office/2006/metadata/properties" ma:root="true" ma:fieldsID="84c65573c333e446ded637be01bd2bc7" ns2:_="" ns3:_="" ns4:_="">
    <xsd:import namespace="d0de1c5c-3c1a-4a59-80e2-62c8b84045c8"/>
    <xsd:import namespace="637829b9-8121-4190-af9a-9f2830c73585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EventHashCode" minOccurs="0"/>
                <xsd:element ref="ns3:MediaServiceGenerationTime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e1c5c-3c1a-4a59-80e2-62c8b84045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7829b9-8121-4190-af9a-9f2830c73585" elementFormDefault="qualified">
    <xsd:import namespace="http://schemas.microsoft.com/office/2006/documentManagement/types"/>
    <xsd:import namespace="http://schemas.microsoft.com/office/infopath/2007/PartnerControls"/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4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DEE280-7C5C-40B4-8AEE-F2E24C101A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F21E63-333A-432C-92E6-DF7717D5DD12}">
  <ds:schemaRefs>
    <ds:schemaRef ds:uri="http://schemas.microsoft.com/sharepoint/v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637829b9-8121-4190-af9a-9f2830c73585"/>
    <ds:schemaRef ds:uri="d0de1c5c-3c1a-4a59-80e2-62c8b84045c8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6D2ADDC-3D08-4915-98BF-260EE1F2F2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e1c5c-3c1a-4a59-80e2-62c8b84045c8"/>
    <ds:schemaRef ds:uri="637829b9-8121-4190-af9a-9f2830c73585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14470</TotalTime>
  <Words>1666</Words>
  <Application>Microsoft Office PowerPoint</Application>
  <PresentationFormat>Widescreen</PresentationFormat>
  <Paragraphs>143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Futura Bk</vt:lpstr>
      <vt:lpstr>Helvetica Neue</vt:lpstr>
      <vt:lpstr>等线</vt:lpstr>
      <vt:lpstr>Arial</vt:lpstr>
      <vt:lpstr>Calibri</vt:lpstr>
      <vt:lpstr>Helvetica</vt:lpstr>
      <vt:lpstr>Wingdings</vt:lpstr>
      <vt:lpstr>1_Office Theme</vt:lpstr>
      <vt:lpstr>Office Theme</vt:lpstr>
      <vt:lpstr>High Level Design of Native SACM(CMS-X) Migration</vt:lpstr>
      <vt:lpstr>Migration 概览 SMAX2CMS</vt:lpstr>
      <vt:lpstr>Migration 概览 CMS2SMAX</vt:lpstr>
      <vt:lpstr>Migration</vt:lpstr>
      <vt:lpstr>Migration</vt:lpstr>
      <vt:lpstr>Data Migration</vt:lpstr>
      <vt:lpstr>Data Migration</vt:lpstr>
      <vt:lpstr>Migration</vt:lpstr>
      <vt:lpstr>Data Migration</vt:lpstr>
      <vt:lpstr>Data Migration</vt:lpstr>
      <vt:lpstr>Data Migration</vt:lpstr>
      <vt:lpstr>Data Migration</vt:lpstr>
      <vt:lpstr>Data Migration</vt:lpstr>
      <vt:lpstr>Data Migration</vt:lpstr>
      <vt:lpstr>Data Migration</vt:lpstr>
      <vt:lpstr>Data Migration</vt:lpstr>
      <vt:lpstr>Data Migration</vt:lpstr>
      <vt:lpstr>Data Migration</vt:lpstr>
      <vt:lpstr>Data Migration</vt:lpstr>
      <vt:lpstr>PR: https://github.houston.softwaregrp.net/ITSMA-X/itsma-x/pull/8647  欢迎大家来review和提建议       Thanks!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Zhao-Kun Li</dc:creator>
  <cp:lastModifiedBy>Jialei Liu</cp:lastModifiedBy>
  <cp:revision>122</cp:revision>
  <dcterms:created xsi:type="dcterms:W3CDTF">2018-12-18T16:05:59Z</dcterms:created>
  <dcterms:modified xsi:type="dcterms:W3CDTF">2022-01-11T07:06:12Z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0x01010001ED465852CD4D48B33E55B104AA2BE7</vt:lpwstr>
  </property>
  <property fmtid="{D5CDD505-2E9C-101B-9397-08002B2CF9AE}" pid="3" name="AuthorIds_UIVersion_6656">
    <vt:lpwstr>17</vt:lpwstr>
  </property>
</Properties>
</file>