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B92A-1354-7345-8477-29C206D09428}" type="datetimeFigureOut">
              <a:rPr lang="en-US" smtClean="0"/>
              <a:t>12/8/12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C5F-F405-264B-8966-BBA66889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graming_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8500" y="29718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8500" y="3380264"/>
            <a:ext cx="110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Mountain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54418" y="3738880"/>
            <a:ext cx="777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Jungle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9218" y="4433332"/>
            <a:ext cx="1126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Palm Tree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90826" y="4802664"/>
            <a:ext cx="7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Shack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48265" y="4803696"/>
            <a:ext cx="78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Ocean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753100" y="3136900"/>
            <a:ext cx="69765" cy="1145064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2079291247bcb06fecf2f_m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2456"/>
            <a:ext cx="1867579" cy="183489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6290119" y="3912632"/>
            <a:ext cx="1354504" cy="576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644623" y="2879637"/>
            <a:ext cx="716683" cy="103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9340" y="3878470"/>
            <a:ext cx="83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Escape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135816" y="4281964"/>
            <a:ext cx="123402" cy="207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9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Skylar Senning</dc:creator>
  <cp:lastModifiedBy>Skylar Senning</cp:lastModifiedBy>
  <cp:revision>3</cp:revision>
  <dcterms:created xsi:type="dcterms:W3CDTF">2012-11-06T16:21:58Z</dcterms:created>
  <dcterms:modified xsi:type="dcterms:W3CDTF">2012-12-09T03:18:57Z</dcterms:modified>
</cp:coreProperties>
</file>