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9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B92A-1354-7345-8477-29C206D0942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ing_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8500" y="2971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8500" y="3380264"/>
            <a:ext cx="110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Mountain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54418" y="3912632"/>
            <a:ext cx="777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Jungle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9218" y="4433332"/>
            <a:ext cx="1126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Palm Tree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90826" y="4802664"/>
            <a:ext cx="7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Shack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48265" y="4803696"/>
            <a:ext cx="78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Ocean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753100" y="3136900"/>
            <a:ext cx="69765" cy="1145064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2079291247bcb06fecf2f_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2456"/>
            <a:ext cx="1867579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9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Skylar Senning</dc:creator>
  <cp:lastModifiedBy>Skylar Senning</cp:lastModifiedBy>
  <cp:revision>2</cp:revision>
  <dcterms:created xsi:type="dcterms:W3CDTF">2012-11-06T16:21:58Z</dcterms:created>
  <dcterms:modified xsi:type="dcterms:W3CDTF">2012-11-06T16:36:44Z</dcterms:modified>
</cp:coreProperties>
</file>