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3454A-F99B-B932-5CC3-40AB047CB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0F1909-A8CF-2E9F-3559-B468D6FE8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14B24-2277-772D-B3EC-4C2525F8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309-750D-4837-8259-BC52DD3A7E7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7A3AC-8D4F-AED1-2CFC-524298C7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7C79-8B93-EC16-A3CA-4F0898D7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12D6-03BE-4081-A90E-13168DC7A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13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CA772-1263-231C-E971-E28DFA36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DB4272-F406-FFB1-5341-6421ACB35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B9771D-9CC0-A33D-DC84-38C5177F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309-750D-4837-8259-BC52DD3A7E7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4E6E0-44A4-785D-D48B-352F4992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CA168-E7AE-6A0E-D4FC-F0C0E783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12D6-03BE-4081-A90E-13168DC7A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8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CA84A1-A184-6319-6830-EC19C3C1C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854FD8-61C0-6AFC-6C16-DD69836B0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84A2D-0069-1FBD-DCB3-834EBEBD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309-750D-4837-8259-BC52DD3A7E7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503AE-5BAC-896B-F482-0AA4BA66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73C40-F895-A4EE-2447-4B69A189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12D6-03BE-4081-A90E-13168DC7A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6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79E12-B6C6-35AA-166D-98D2B020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34F14-C584-A4D5-52CA-FC8DEA31E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F6737-4792-766A-16B6-4EF06222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309-750D-4837-8259-BC52DD3A7E7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F9246-8777-FF80-8CBC-E44F935C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0D08D-A1EB-9621-D9C9-2894376B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12D6-03BE-4081-A90E-13168DC7A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99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B4F99-2B49-DF97-F34C-C1F5C4BB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D895D-8691-7C6C-0A59-0ED48183C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56807-9F65-EBE5-0EFC-1A4A6F21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309-750D-4837-8259-BC52DD3A7E7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9A781-DA6F-7890-3082-1C52E481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690E9-82F0-F2D5-9596-FCACA6BC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12D6-03BE-4081-A90E-13168DC7A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9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3AABF-200E-DE5B-A3B1-004F86A5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EE699-A3B2-957E-279F-22781AC4B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146A24-72AF-50B6-5929-3CBE66E34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6ACAE3-A21A-3CA0-5B5E-AEFA1310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309-750D-4837-8259-BC52DD3A7E7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21FA1-485E-7778-36CD-25B324F1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60599D-1AE4-17DA-E5C2-880B7BC5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12D6-03BE-4081-A90E-13168DC7A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18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59A8B-DC7B-D21E-A61E-F4D1DD2B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BF47D9-94DB-D68A-F916-A770E7086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BBDDB3-D303-618B-733A-210A4AB46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E05392-AC42-CCFA-EACA-A16A48A8D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D3BE6C-12B2-4A1C-D011-B78C11447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2AA66E-278A-B8E1-7723-3CECEF5F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309-750D-4837-8259-BC52DD3A7E7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3684CC-4249-6B06-901F-2458B653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140443-DC01-0B19-63E0-E228E57F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12D6-03BE-4081-A90E-13168DC7A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37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D6BE1-16D2-C8C4-C839-2E51C4F8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13DE87-5681-A4C1-5C56-4D6F0003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309-750D-4837-8259-BC52DD3A7E7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7D915C-71E3-8846-2910-AA5CF356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1BB73E-B174-F69C-EF26-8BD978DF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12D6-03BE-4081-A90E-13168DC7A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1F5FA7-A42C-EA16-1713-83191A16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309-750D-4837-8259-BC52DD3A7E7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43AC5A-5E70-D2C0-1138-A11087AD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5F6571-359E-A33D-C1F1-2BE8E38C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12D6-03BE-4081-A90E-13168DC7A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81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B571F-A955-4FA0-6F3B-76A5BA70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72299-511B-9590-36AD-B2F1FC38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8CC5C1-D3C6-813D-6FC3-3A96C59B8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E45FC3-EDDF-1630-FBBE-552BE1E0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309-750D-4837-8259-BC52DD3A7E7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6D3156-4C7E-55D6-EB22-B6194C54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2D5FD-8738-090E-90E7-316B66E5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12D6-03BE-4081-A90E-13168DC7A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04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D6988-D03A-235D-FE32-07180B06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E9FC52-48AA-D3E9-F3CA-6C16F6BDE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060707-13ED-4207-717A-ACD6555B7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0B3DC7-2C43-79A3-5426-953EE593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309-750D-4837-8259-BC52DD3A7E7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88D81C-4EB3-CB19-936C-A31805DA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6FB146-9182-D8BF-162F-4EA99A70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12D6-03BE-4081-A90E-13168DC7A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3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8C9812-92CE-D002-6D0A-5E145157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792329-F03D-68A6-3B2C-DA173CC5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B758D-E2FF-900C-DBBF-7908BF674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DA309-750D-4837-8259-BC52DD3A7E7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8B47C-5744-4AB8-F561-4CFE17353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B5082-3FC6-DB7D-8F45-A81C3F480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712D6-03BE-4081-A90E-13168DC7A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4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A6F52387-D3AB-5D47-AA1F-048AE7A58B28}"/>
              </a:ext>
            </a:extLst>
          </p:cNvPr>
          <p:cNvGrpSpPr/>
          <p:nvPr/>
        </p:nvGrpSpPr>
        <p:grpSpPr>
          <a:xfrm>
            <a:off x="437861" y="1890568"/>
            <a:ext cx="11519351" cy="3211474"/>
            <a:chOff x="437861" y="1890568"/>
            <a:chExt cx="11519351" cy="321147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CDB5145-5925-DF27-807F-E3E78D504C76}"/>
                </a:ext>
              </a:extLst>
            </p:cNvPr>
            <p:cNvSpPr/>
            <p:nvPr/>
          </p:nvSpPr>
          <p:spPr>
            <a:xfrm>
              <a:off x="2550968" y="1890568"/>
              <a:ext cx="1797627" cy="2618509"/>
            </a:xfrm>
            <a:prstGeom prst="roundRect">
              <a:avLst>
                <a:gd name="adj" fmla="val 11376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Speech2text</a:t>
              </a:r>
              <a:endParaRPr lang="zh-CN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F3C9B9E-9B54-625B-BC09-6AEA6579B5C3}"/>
                </a:ext>
              </a:extLst>
            </p:cNvPr>
            <p:cNvSpPr/>
            <p:nvPr/>
          </p:nvSpPr>
          <p:spPr>
            <a:xfrm>
              <a:off x="5228359" y="1890568"/>
              <a:ext cx="1797627" cy="2618509"/>
            </a:xfrm>
            <a:prstGeom prst="roundRect">
              <a:avLst>
                <a:gd name="adj" fmla="val 11376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ChatGPT</a:t>
              </a:r>
              <a:endParaRPr lang="zh-CN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179492B-F587-F0FB-2741-3F9E13650BB1}"/>
                </a:ext>
              </a:extLst>
            </p:cNvPr>
            <p:cNvSpPr/>
            <p:nvPr/>
          </p:nvSpPr>
          <p:spPr>
            <a:xfrm>
              <a:off x="7905750" y="1890568"/>
              <a:ext cx="1797627" cy="2618509"/>
            </a:xfrm>
            <a:prstGeom prst="roundRect">
              <a:avLst>
                <a:gd name="adj" fmla="val 11376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Text2speech</a:t>
              </a:r>
              <a:endParaRPr lang="zh-CN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" name="图形 7" descr="用户 轮廓">
              <a:extLst>
                <a:ext uri="{FF2B5EF4-FFF2-40B4-BE49-F238E27FC236}">
                  <a16:creationId xmlns:a16="http://schemas.microsoft.com/office/drawing/2014/main" id="{8C69A44F-928C-2A62-E422-4F926F4D0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7861" y="2917747"/>
              <a:ext cx="1292514" cy="1292514"/>
            </a:xfrm>
            <a:prstGeom prst="rect">
              <a:avLst/>
            </a:prstGeom>
          </p:spPr>
        </p:pic>
        <p:pic>
          <p:nvPicPr>
            <p:cNvPr id="10" name="图形 9" descr="测试假人 纯色填充">
              <a:extLst>
                <a:ext uri="{FF2B5EF4-FFF2-40B4-BE49-F238E27FC236}">
                  <a16:creationId xmlns:a16="http://schemas.microsoft.com/office/drawing/2014/main" id="{88A698B2-33A1-5BC9-3104-38DB35AE2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29800" y="2736056"/>
              <a:ext cx="914400" cy="914400"/>
            </a:xfrm>
            <a:prstGeom prst="rect">
              <a:avLst/>
            </a:prstGeom>
          </p:spPr>
        </p:pic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0E91050-41C6-7B7F-1D15-427F8553F736}"/>
                </a:ext>
              </a:extLst>
            </p:cNvPr>
            <p:cNvCxnSpPr>
              <a:cxnSpLocks/>
            </p:cNvCxnSpPr>
            <p:nvPr/>
          </p:nvCxnSpPr>
          <p:spPr>
            <a:xfrm>
              <a:off x="4405168" y="3241964"/>
              <a:ext cx="77065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564A241-D550-A028-8266-F1D04AE54C95}"/>
                </a:ext>
              </a:extLst>
            </p:cNvPr>
            <p:cNvCxnSpPr>
              <a:cxnSpLocks/>
            </p:cNvCxnSpPr>
            <p:nvPr/>
          </p:nvCxnSpPr>
          <p:spPr>
            <a:xfrm>
              <a:off x="7135091" y="3251778"/>
              <a:ext cx="77065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FC7A8AF-EDFB-1308-E3CC-6213408D4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9031" y="3048282"/>
              <a:ext cx="218066" cy="1630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C5ED410-3C69-74DB-8E69-BEFC6D9C7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0306" y="3246575"/>
              <a:ext cx="229323" cy="5173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6F13590-6DB2-59A6-4B9D-007B3E2F6122}"/>
                </a:ext>
              </a:extLst>
            </p:cNvPr>
            <p:cNvCxnSpPr>
              <a:cxnSpLocks/>
            </p:cNvCxnSpPr>
            <p:nvPr/>
          </p:nvCxnSpPr>
          <p:spPr>
            <a:xfrm>
              <a:off x="1420306" y="3388801"/>
              <a:ext cx="223838" cy="381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A04E53A-6B07-3FF9-8D0A-15DBCEC6F076}"/>
                </a:ext>
              </a:extLst>
            </p:cNvPr>
            <p:cNvSpPr txBox="1"/>
            <p:nvPr/>
          </p:nvSpPr>
          <p:spPr>
            <a:xfrm>
              <a:off x="747092" y="1976775"/>
              <a:ext cx="19665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0" i="0" dirty="0">
                  <a:solidFill>
                    <a:srgbClr val="52525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Voice </a:t>
              </a:r>
            </a:p>
            <a:p>
              <a:pPr algn="ctr"/>
              <a:r>
                <a:rPr lang="en-US" altLang="zh-CN" b="0" i="0" dirty="0">
                  <a:solidFill>
                    <a:srgbClr val="52525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Question</a:t>
              </a:r>
            </a:p>
            <a:p>
              <a:pPr algn="ctr"/>
              <a:r>
                <a:rPr lang="zh-CN" altLang="en-US" b="1" dirty="0">
                  <a:solidFill>
                    <a:srgbClr val="52525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（</a:t>
              </a:r>
              <a:r>
                <a:rPr lang="en-US" altLang="zh-CN" b="1" dirty="0">
                  <a:solidFill>
                    <a:srgbClr val="52525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Start with </a:t>
              </a:r>
              <a:r>
                <a:rPr lang="zh-CN" altLang="en-US" b="1" dirty="0">
                  <a:solidFill>
                    <a:srgbClr val="52525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‘</a:t>
              </a:r>
              <a:r>
                <a:rPr lang="en-US" altLang="zh-CN" b="1" dirty="0">
                  <a:solidFill>
                    <a:srgbClr val="52525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Hi</a:t>
              </a:r>
              <a:r>
                <a:rPr lang="zh-CN" altLang="en-US" b="1" dirty="0">
                  <a:solidFill>
                    <a:srgbClr val="52525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’）</a:t>
              </a:r>
              <a:endParaRPr lang="en-US" altLang="zh-CN" b="1" dirty="0">
                <a:solidFill>
                  <a:srgbClr val="52525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60C4643-BB3E-7789-A06C-C67970739AF9}"/>
                </a:ext>
              </a:extLst>
            </p:cNvPr>
            <p:cNvSpPr txBox="1"/>
            <p:nvPr/>
          </p:nvSpPr>
          <p:spPr>
            <a:xfrm>
              <a:off x="4254034" y="2899064"/>
              <a:ext cx="10573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0" i="0" dirty="0">
                  <a:solidFill>
                    <a:srgbClr val="52525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Text</a:t>
              </a:r>
            </a:p>
            <a:p>
              <a:pPr algn="ctr"/>
              <a:r>
                <a:rPr lang="en-US" altLang="zh-CN" b="0" i="0" dirty="0">
                  <a:solidFill>
                    <a:srgbClr val="52525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question</a:t>
              </a:r>
              <a:endPara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BCEF944-D106-8CB1-11AE-59B7CBE4A7A8}"/>
                </a:ext>
              </a:extLst>
            </p:cNvPr>
            <p:cNvSpPr txBox="1"/>
            <p:nvPr/>
          </p:nvSpPr>
          <p:spPr>
            <a:xfrm>
              <a:off x="7001476" y="2899063"/>
              <a:ext cx="917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0" i="0" dirty="0">
                  <a:solidFill>
                    <a:srgbClr val="52525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Text</a:t>
              </a:r>
            </a:p>
            <a:p>
              <a:pPr algn="ctr"/>
              <a:r>
                <a:rPr lang="en-US" altLang="zh-CN" b="0" i="0" dirty="0">
                  <a:solidFill>
                    <a:srgbClr val="52525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answer</a:t>
              </a:r>
              <a:endPara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232EE91-E88C-AB12-59A4-ADA759FA3C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4200" y="3050381"/>
              <a:ext cx="218066" cy="1630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BF827A3-323A-87A6-9D88-DE5DF09DAF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85475" y="3248674"/>
              <a:ext cx="229323" cy="5173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FCC658D5-A82A-22F5-76FF-F7E601229FBA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475" y="3390900"/>
              <a:ext cx="223838" cy="381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64598DB-FF2B-B1D8-A139-A570E884B1D6}"/>
                </a:ext>
              </a:extLst>
            </p:cNvPr>
            <p:cNvSpPr txBox="1"/>
            <p:nvPr/>
          </p:nvSpPr>
          <p:spPr>
            <a:xfrm>
              <a:off x="11092872" y="2876656"/>
              <a:ext cx="8643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0" i="0" dirty="0">
                  <a:solidFill>
                    <a:srgbClr val="52525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Voice </a:t>
              </a:r>
            </a:p>
            <a:p>
              <a:pPr algn="ctr"/>
              <a:r>
                <a:rPr lang="en-US" altLang="zh-CN" b="0" i="0" dirty="0">
                  <a:solidFill>
                    <a:srgbClr val="52525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answer</a:t>
              </a:r>
              <a:endPara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59C0A3F6-4CB5-A1BF-6F2F-ED9399835C85}"/>
                </a:ext>
              </a:extLst>
            </p:cNvPr>
            <p:cNvCxnSpPr>
              <a:stCxn id="6" idx="2"/>
              <a:endCxn id="4" idx="2"/>
            </p:cNvCxnSpPr>
            <p:nvPr/>
          </p:nvCxnSpPr>
          <p:spPr>
            <a:xfrm rot="5400000">
              <a:off x="6127173" y="1831686"/>
              <a:ext cx="12700" cy="5354782"/>
            </a:xfrm>
            <a:prstGeom prst="bentConnector3">
              <a:avLst>
                <a:gd name="adj1" fmla="val 4827276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2418837-E2A7-07D8-714D-F65E5059328C}"/>
                </a:ext>
              </a:extLst>
            </p:cNvPr>
            <p:cNvSpPr txBox="1"/>
            <p:nvPr/>
          </p:nvSpPr>
          <p:spPr>
            <a:xfrm>
              <a:off x="4371778" y="4732710"/>
              <a:ext cx="3448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Stop listening when the robot talks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3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LIU, Junjia</dc:creator>
  <cp:lastModifiedBy>LIU, Junjia</cp:lastModifiedBy>
  <cp:revision>1</cp:revision>
  <dcterms:created xsi:type="dcterms:W3CDTF">2023-03-18T13:48:19Z</dcterms:created>
  <dcterms:modified xsi:type="dcterms:W3CDTF">2023-03-18T14:22:11Z</dcterms:modified>
</cp:coreProperties>
</file>