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9" autoAdjust="0"/>
  </p:normalViewPr>
  <p:slideViewPr>
    <p:cSldViewPr>
      <p:cViewPr varScale="1">
        <p:scale>
          <a:sx n="102" d="100"/>
          <a:sy n="102" d="100"/>
        </p:scale>
        <p:origin x="-19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7F18-FA1A-4AD1-816F-8D70AFC6AA41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DF916-6DED-4AB9-9481-F7754743C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1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rge-icons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iconhot.com/icon/large-icons-social/reddit-13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Icon from </a:t>
            </a:r>
            <a:r>
              <a:rPr lang="en-US" dirty="0" err="1" smtClean="0"/>
              <a:t>IconHot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 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Victor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Ivlichev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License : Free for non-commercial use.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 </a:t>
            </a:r>
            <a:r>
              <a:rPr lang="en-US" smtClean="0">
                <a:hlinkClick r:id="rId4"/>
              </a:rPr>
              <a:t>http://www.iconhot.com/icon/large-icons-social/reddit-13.html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F916-6DED-4AB9-9481-F7754743C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86E3-23AF-4DED-9C9D-F8FF380A6AB1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EC1-3158-4DA9-9A54-1D388D49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1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86E3-23AF-4DED-9C9D-F8FF380A6AB1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EC1-3158-4DA9-9A54-1D388D49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86E3-23AF-4DED-9C9D-F8FF380A6AB1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EC1-3158-4DA9-9A54-1D388D49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2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86E3-23AF-4DED-9C9D-F8FF380A6AB1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EC1-3158-4DA9-9A54-1D388D49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1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86E3-23AF-4DED-9C9D-F8FF380A6AB1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EC1-3158-4DA9-9A54-1D388D49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86E3-23AF-4DED-9C9D-F8FF380A6AB1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EC1-3158-4DA9-9A54-1D388D49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7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86E3-23AF-4DED-9C9D-F8FF380A6AB1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EC1-3158-4DA9-9A54-1D388D49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2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86E3-23AF-4DED-9C9D-F8FF380A6AB1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EC1-3158-4DA9-9A54-1D388D49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86E3-23AF-4DED-9C9D-F8FF380A6AB1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EC1-3158-4DA9-9A54-1D388D49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86E3-23AF-4DED-9C9D-F8FF380A6AB1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EC1-3158-4DA9-9A54-1D388D49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7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86E3-23AF-4DED-9C9D-F8FF380A6AB1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EC1-3158-4DA9-9A54-1D388D49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86E3-23AF-4DED-9C9D-F8FF380A6AB1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5EC1-3158-4DA9-9A54-1D388D49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33600" y="990600"/>
            <a:ext cx="4876800" cy="4876800"/>
            <a:chOff x="2133600" y="990600"/>
            <a:chExt cx="4876800" cy="4876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Down Arrow 4"/>
            <p:cNvSpPr/>
            <p:nvPr/>
          </p:nvSpPr>
          <p:spPr>
            <a:xfrm>
              <a:off x="5215070" y="3858536"/>
              <a:ext cx="1676400" cy="1905000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83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Cochran</dc:creator>
  <cp:lastModifiedBy>Derek Cochran</cp:lastModifiedBy>
  <cp:revision>2</cp:revision>
  <dcterms:created xsi:type="dcterms:W3CDTF">2012-07-29T20:01:20Z</dcterms:created>
  <dcterms:modified xsi:type="dcterms:W3CDTF">2012-07-29T20:09:52Z</dcterms:modified>
</cp:coreProperties>
</file>