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326C0-9283-3DCB-312C-B05D03D29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E9945-FC12-C05E-4B46-DD4913CFF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F3F9A-B8E6-436E-AC28-B1F72BBB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E856-F386-49B1-A5B8-342818FE29E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82D52-636F-8C93-9ABB-406F0334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4CF2C-C414-96A2-4B5F-EE74BD66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F129-F0E2-4B08-B691-AE0B8FB59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8B9AD-A350-4A14-6E0C-2F03E1A0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BBFD8-ED9B-C832-691E-21CF5BBBE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E37D1-4EE4-986A-331C-E08187235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E856-F386-49B1-A5B8-342818FE29E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F30D1-AA3E-52D9-2B13-87796BFCC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9DD1A-4F53-3ABD-2739-B034A0EF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F129-F0E2-4B08-B691-AE0B8FB59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7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CC1839-2A91-0CCC-CB42-2DAB5C244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37A44-6BE6-8F5C-FAA5-D89848B66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CFF99-47D4-7A64-58F5-40762FA5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E856-F386-49B1-A5B8-342818FE29E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FB639-CD78-0705-D2B7-29479EDFD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B3711-38A0-1513-B2E7-A4063D84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F129-F0E2-4B08-B691-AE0B8FB59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7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8634-B7FC-5252-F355-E0D65BCF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20216-4A78-9517-3EBA-5E8884A60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01A3E-EE69-05CF-9018-8C23E2D6E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E856-F386-49B1-A5B8-342818FE29E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67C1E-AFB4-350F-9E68-D98CA0DA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33A85-8117-1DA5-A979-AF3946AF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F129-F0E2-4B08-B691-AE0B8FB59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1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D5FDB-485B-FBEE-1716-B094FAF35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6B347-23FB-958D-9C78-49C1C8E1A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A2649-E9E5-1D37-D1B1-05CF949E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E856-F386-49B1-A5B8-342818FE29E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8BAB9-1788-89A2-1E3E-308E2CA0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060B1-FBAE-2112-833A-208259CB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F129-F0E2-4B08-B691-AE0B8FB59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3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4592-7AFD-598C-F87D-FBA1FB2D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2D5AA-A94A-945D-AFC5-95FB99E07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90777-0D3C-3A5C-EDB5-2BAD083B3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7B829-4F44-B13E-7798-ED33DE022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E856-F386-49B1-A5B8-342818FE29E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5AB85-2BA5-1AEC-58AB-08BE4C06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84444-0F49-7207-3D98-8D323473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F129-F0E2-4B08-B691-AE0B8FB59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3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5CC40-C877-4C95-E812-82EE4F92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41B7A-1652-2892-5141-C552EAF31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22BA2-7BA0-CEC9-6F75-8F1AD1045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3A851-12BF-22C9-AE14-7E393FDCF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8A67B-E7EF-2890-64FF-EC5A83E5C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BDE7B-5D60-634E-278B-C97B5551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E856-F386-49B1-A5B8-342818FE29E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8DF2F5-3763-67AE-3E03-1D8B0089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B4F703-9B6D-4074-DFC6-555890CA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F129-F0E2-4B08-B691-AE0B8FB59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0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5C9C-07E8-8BF0-5ECE-3BDA27AD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2AAFBC-AE04-3BDD-E97A-A853CC66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E856-F386-49B1-A5B8-342818FE29E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C5C2E-9571-D205-9C96-17F8A1DA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56BD4-EE03-2982-A7F6-424ABCD7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F129-F0E2-4B08-B691-AE0B8FB59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4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C4860-9CBD-5FC8-B5A9-562283C1F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E856-F386-49B1-A5B8-342818FE29E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A8BE48-6531-15B1-6BF6-169830B7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4C0F1-2C58-39FB-B5D6-968B4F329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F129-F0E2-4B08-B691-AE0B8FB59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1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1880-2B94-962F-1AAF-4E3FD06FD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23D15-D491-8583-F5C7-A7833FCF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67F2D-7810-A8F0-E5F4-0035182D9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EC28C-CBB5-7AA0-8831-149E3B5B4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E856-F386-49B1-A5B8-342818FE29E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82D85-1939-7360-CD53-47BE6FE0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465EA-6B46-E173-3C2E-62C16F65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F129-F0E2-4B08-B691-AE0B8FB59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6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0AF87-F8EE-4D19-CC9B-7280B43B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B62F3E-C5CC-98C7-6F6D-7EF900CB1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7DBFB-84F1-F198-98EB-6AFF70662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D9C2F-6CC2-E597-5359-FB0C78D8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E856-F386-49B1-A5B8-342818FE29E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3C714-3EA1-EB9B-A43D-2808B5CC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3E807-C912-3E45-54D8-244A4C33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F129-F0E2-4B08-B691-AE0B8FB59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EDD23-2FEA-CE4F-3BAA-00B731B1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D6A5F-2109-14DF-5280-83E54EB14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911B0-B919-1E8B-2ACE-392070415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FE856-F386-49B1-A5B8-342818FE29E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F9374-2B27-E59E-B818-A2C891CD6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4B87A-276D-2A8C-0846-879EB6B85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3F129-F0E2-4B08-B691-AE0B8FB59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6800-3B46-E558-2A12-8B8AC8F22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Robot Stacking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6B552-D3AD-0751-2AED-63FFE5633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Skyler </a:t>
            </a:r>
            <a:r>
              <a:rPr lang="en-US" dirty="0" err="1"/>
              <a:t>Gentner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E415-FA9A-1C75-7A58-A7A1C6DA5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Flowchart</a:t>
            </a:r>
          </a:p>
        </p:txBody>
      </p:sp>
      <p:pic>
        <p:nvPicPr>
          <p:cNvPr id="5" name="Picture 4" descr="A diagram of a work flow&#10;&#10;Description automatically generated">
            <a:extLst>
              <a:ext uri="{FF2B5EF4-FFF2-40B4-BE49-F238E27FC236}">
                <a16:creationId xmlns:a16="http://schemas.microsoft.com/office/drawing/2014/main" id="{00A3E0E4-F930-F5F9-FA43-6A04EAE5F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65" y="451384"/>
            <a:ext cx="10521670" cy="595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24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Robot Stacking</vt:lpstr>
      <vt:lpstr>AI Flowchart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Stacking</dc:title>
  <dc:creator>Skyler Gentner</dc:creator>
  <cp:lastModifiedBy>Gentner, Skyler</cp:lastModifiedBy>
  <cp:revision>1</cp:revision>
  <dcterms:created xsi:type="dcterms:W3CDTF">2023-11-27T00:26:05Z</dcterms:created>
  <dcterms:modified xsi:type="dcterms:W3CDTF">2023-11-27T00:28:19Z</dcterms:modified>
</cp:coreProperties>
</file>