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7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41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7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2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4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7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6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108" y="941172"/>
            <a:ext cx="9895291" cy="1135751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/>
              <a:t>Clark Theater </a:t>
            </a:r>
            <a:r>
              <a:rPr lang="en-US" sz="6600" b="1" dirty="0"/>
              <a:t>I</a:t>
            </a:r>
            <a:r>
              <a:rPr lang="en-US" sz="6600" b="1" dirty="0" smtClean="0"/>
              <a:t>nventory System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2723" y="2076923"/>
            <a:ext cx="9804675" cy="1892644"/>
          </a:xfrm>
        </p:spPr>
        <p:txBody>
          <a:bodyPr>
            <a:normAutofit/>
          </a:bodyPr>
          <a:lstStyle/>
          <a:p>
            <a:r>
              <a:rPr lang="en-US" dirty="0" smtClean="0"/>
              <a:t>Software engineering project</a:t>
            </a:r>
          </a:p>
          <a:p>
            <a:r>
              <a:rPr lang="en-US" dirty="0" smtClean="0"/>
              <a:t>Course: CSCI 250 (Spring 2019)</a:t>
            </a:r>
          </a:p>
          <a:p>
            <a:r>
              <a:rPr lang="en-US" dirty="0" smtClean="0"/>
              <a:t>Professor: John Magee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903" y="4390768"/>
            <a:ext cx="1111284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members:</a:t>
            </a:r>
          </a:p>
          <a:p>
            <a:pPr algn="r"/>
            <a:r>
              <a:rPr lang="en-US" sz="2000" i="1" dirty="0" smtClean="0">
                <a:solidFill>
                  <a:schemeClr val="accent3"/>
                </a:solidFill>
              </a:rPr>
              <a:t>Alexander Rakovshik, Ishraq Salim Chowdhury, and Skyler Brivic</a:t>
            </a:r>
            <a:endParaRPr lang="en-US" sz="2000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054946" y="1083733"/>
            <a:ext cx="10058400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Client:</a:t>
            </a:r>
          </a:p>
          <a:p>
            <a:r>
              <a:rPr lang="en-US" dirty="0" smtClean="0"/>
              <a:t>Kevin McGerigle</a:t>
            </a:r>
          </a:p>
          <a:p>
            <a:pPr marL="627063" lvl="5" indent="-169863"/>
            <a:r>
              <a:rPr lang="en-US" sz="1600" i="1" dirty="0" smtClean="0"/>
              <a:t>Technical Director &amp; Theater Designer at Clark University</a:t>
            </a:r>
          </a:p>
          <a:p>
            <a:pPr lvl="5"/>
            <a:endParaRPr lang="en-US" sz="1600" i="1" dirty="0" smtClean="0"/>
          </a:p>
          <a:p>
            <a:pPr marL="869950" lvl="5" indent="-750888">
              <a:buFont typeface="Calibri" pitchFamily="34" charset="0"/>
              <a:buNone/>
            </a:pPr>
            <a:endParaRPr 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69950" lvl="5" indent="-750888">
              <a:buFont typeface="Calibri" pitchFamily="34" charset="0"/>
              <a:buNone/>
            </a:pP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Requirements:</a:t>
            </a:r>
          </a:p>
          <a:p>
            <a:pPr marL="461962" lvl="5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An app/software/website that allows keeping track of inventory in the theater department</a:t>
            </a:r>
          </a:p>
          <a:p>
            <a:pPr marL="461962" lvl="5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Print a label/assign a number to each lighting and sound equipment</a:t>
            </a:r>
          </a:p>
          <a:p>
            <a:pPr marL="461962" lvl="5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Allow client to view online who has what item, when they took it, and when they brought it back.</a:t>
            </a:r>
          </a:p>
          <a:p>
            <a:pPr marL="461962" lvl="5" indent="-342900">
              <a:buFont typeface="Wingdings" panose="05000000000000000000" pitchFamily="2" charset="2"/>
              <a:buChar char="Ø"/>
            </a:pPr>
            <a:endParaRPr lang="en-US" sz="20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man Old Style" panose="02050604050505020204" pitchFamily="18" charset="0"/>
              </a:rPr>
              <a:t>And the show begins…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7" b="197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180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533" y="1086768"/>
            <a:ext cx="3970867" cy="1447799"/>
          </a:xfrm>
        </p:spPr>
        <p:txBody>
          <a:bodyPr>
            <a:noAutofit/>
          </a:bodyPr>
          <a:lstStyle/>
          <a:p>
            <a:r>
              <a:rPr lang="en-US" sz="4800" i="1" dirty="0" smtClean="0"/>
              <a:t>Project deliverables:</a:t>
            </a:r>
            <a:endParaRPr lang="en-US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865" y="1916500"/>
            <a:ext cx="5842000" cy="36007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/>
              <a:t> An online database:</a:t>
            </a:r>
          </a:p>
          <a:p>
            <a:pPr marL="685800" indent="-169863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currently holds 75 items.</a:t>
            </a:r>
          </a:p>
          <a:p>
            <a:pPr marL="685800" indent="-169863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2"/>
                </a:solidFill>
              </a:rPr>
              <a:t>keeps track of who borrows item, contact information of borrower, what item borrowed, check-out time, check-in time, etc.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</a:t>
            </a:r>
            <a:r>
              <a:rPr lang="en-US" b="1" dirty="0"/>
              <a:t>Quick </a:t>
            </a:r>
            <a:r>
              <a:rPr lang="en-US" b="1" dirty="0" smtClean="0"/>
              <a:t>Response (QR) codes for each item.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09" y="4495800"/>
            <a:ext cx="2046713" cy="20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710267" y="759538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Database details here:</a:t>
            </a:r>
          </a:p>
          <a:p>
            <a:pPr marL="0" indent="0">
              <a:buNone/>
            </a:pPr>
            <a:r>
              <a:rPr lang="en-US" b="1" dirty="0" smtClean="0"/>
              <a:t>[client can login and change password]</a:t>
            </a:r>
          </a:p>
          <a:p>
            <a:pPr marL="0" indent="0">
              <a:buNone/>
            </a:pPr>
            <a:r>
              <a:rPr lang="en-US" b="1" dirty="0" smtClean="0"/>
              <a:t>[Describe database]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[Screenshots]</a:t>
            </a:r>
          </a:p>
        </p:txBody>
      </p:sp>
    </p:spTree>
    <p:extLst>
      <p:ext uri="{BB962C8B-B14F-4D97-AF65-F5344CB8AC3E}">
        <p14:creationId xmlns:p14="http://schemas.microsoft.com/office/powerpoint/2010/main" val="376621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09134" y="1038938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 Talk about front end: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177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707467" y="1741671"/>
            <a:ext cx="5842000" cy="360079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QR codes here:</a:t>
            </a:r>
          </a:p>
          <a:p>
            <a:pPr marL="0" indent="0">
              <a:buNone/>
            </a:pPr>
            <a:r>
              <a:rPr lang="en-US" b="1" dirty="0" smtClean="0"/>
              <a:t>[Details and picture here]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Can bring an item to class to show implementation of QR codes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0325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192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Wingdings</vt:lpstr>
      <vt:lpstr>Retrospect</vt:lpstr>
      <vt:lpstr>Clark Theater Inventory System</vt:lpstr>
      <vt:lpstr>PowerPoint Presentation</vt:lpstr>
      <vt:lpstr>And the show begins…</vt:lpstr>
      <vt:lpstr>Project deliverables:</vt:lpstr>
      <vt:lpstr>PowerPoint Presentation</vt:lpstr>
      <vt:lpstr>PowerPoint Presentation</vt:lpstr>
      <vt:lpstr>PowerPoint Presentation</vt:lpstr>
    </vt:vector>
  </TitlesOfParts>
  <Company>Clark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Clark theater inventory system</dc:title>
  <dc:creator>Chowdhury, Ishraq</dc:creator>
  <cp:lastModifiedBy>Chowdhury, Ishraq</cp:lastModifiedBy>
  <cp:revision>12</cp:revision>
  <dcterms:created xsi:type="dcterms:W3CDTF">2019-04-27T20:06:56Z</dcterms:created>
  <dcterms:modified xsi:type="dcterms:W3CDTF">2019-04-27T21:38:01Z</dcterms:modified>
</cp:coreProperties>
</file>