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ppt/media/image5.jpg" ContentType="image/png"/>
  <Override PartName="/ppt/media/image6.jpg" ContentType="image/png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5" r:id="rId8"/>
    <p:sldId id="266" r:id="rId9"/>
    <p:sldId id="267" r:id="rId10"/>
    <p:sldId id="263" r:id="rId11"/>
    <p:sldId id="270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3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2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41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8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7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2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4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7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76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108" y="941172"/>
            <a:ext cx="9895291" cy="1135751"/>
          </a:xfrm>
        </p:spPr>
        <p:txBody>
          <a:bodyPr>
            <a:normAutofit/>
          </a:bodyPr>
          <a:lstStyle/>
          <a:p>
            <a:r>
              <a:rPr lang="en-US" sz="6600" b="1" dirty="0"/>
              <a:t>Little Center Inventory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723" y="2076923"/>
            <a:ext cx="9804675" cy="1892644"/>
          </a:xfrm>
        </p:spPr>
        <p:txBody>
          <a:bodyPr>
            <a:normAutofit/>
          </a:bodyPr>
          <a:lstStyle/>
          <a:p>
            <a:r>
              <a:rPr lang="en-US" dirty="0"/>
              <a:t>Software engineering project</a:t>
            </a:r>
          </a:p>
          <a:p>
            <a:r>
              <a:rPr lang="en-US" dirty="0"/>
              <a:t>Course: CSCI 250 (Spring 2019)</a:t>
            </a:r>
          </a:p>
          <a:p>
            <a:r>
              <a:rPr lang="en-US" dirty="0"/>
              <a:t>Professor: John Magee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03" y="4390768"/>
            <a:ext cx="111128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members:</a:t>
            </a:r>
          </a:p>
          <a:p>
            <a:pPr algn="r"/>
            <a:r>
              <a:rPr lang="en-US" sz="2000" i="1" dirty="0">
                <a:solidFill>
                  <a:schemeClr val="accent3"/>
                </a:solidFill>
              </a:rPr>
              <a:t>Alexander Rakovshik, Ishraq Salim Chowdhury, and Skyler Brivic</a:t>
            </a:r>
          </a:p>
        </p:txBody>
      </p:sp>
    </p:spTree>
    <p:extLst>
      <p:ext uri="{BB962C8B-B14F-4D97-AF65-F5344CB8AC3E}">
        <p14:creationId xmlns:p14="http://schemas.microsoft.com/office/powerpoint/2010/main" val="385185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5959216" y="1165202"/>
            <a:ext cx="5842000" cy="360079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864C8F-8444-47DD-BE60-53A9AFB3D1BA}"/>
              </a:ext>
            </a:extLst>
          </p:cNvPr>
          <p:cNvSpPr/>
          <p:nvPr/>
        </p:nvSpPr>
        <p:spPr>
          <a:xfrm>
            <a:off x="648245" y="167861"/>
            <a:ext cx="22402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chemeClr val="bg1"/>
                </a:solidFill>
              </a:rPr>
              <a:t>QR codes: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CABF6-CF60-4C46-8B70-5D54D28D9D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220" b="208"/>
          <a:stretch/>
        </p:blipFill>
        <p:spPr>
          <a:xfrm>
            <a:off x="390785" y="1043609"/>
            <a:ext cx="4956468" cy="47608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35B3EB-5ABD-4EA8-B802-0A3778FF3F7C}"/>
              </a:ext>
            </a:extLst>
          </p:cNvPr>
          <p:cNvSpPr/>
          <p:nvPr/>
        </p:nvSpPr>
        <p:spPr>
          <a:xfrm>
            <a:off x="5705216" y="1165202"/>
            <a:ext cx="6096000" cy="41072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9062" lvl="5">
              <a:lnSpc>
                <a:spcPct val="150000"/>
              </a:lnSpc>
            </a:pPr>
            <a:r>
              <a:rPr lang="en-US" sz="2800" i="1" dirty="0">
                <a:solidFill>
                  <a:schemeClr val="accent1"/>
                </a:solidFill>
              </a:rPr>
              <a:t>Purpose:</a:t>
            </a:r>
          </a:p>
          <a:p>
            <a:pPr marL="461962" lvl="5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</a:rPr>
              <a:t>Scanning QR codes give the product ID number which can be inputted into the system.</a:t>
            </a:r>
          </a:p>
          <a:p>
            <a:pPr marL="461962" lvl="5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</a:endParaRPr>
          </a:p>
          <a:p>
            <a:pPr marL="461962" lvl="5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</a:endParaRPr>
          </a:p>
          <a:p>
            <a:pPr marL="119062" lvl="5">
              <a:lnSpc>
                <a:spcPct val="150000"/>
              </a:lnSpc>
            </a:pPr>
            <a:r>
              <a:rPr lang="en-US" sz="2800" i="1" dirty="0">
                <a:solidFill>
                  <a:schemeClr val="accent1"/>
                </a:solidFill>
              </a:rPr>
              <a:t>Future goal:</a:t>
            </a:r>
          </a:p>
          <a:p>
            <a:pPr marL="461962" lvl="5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</a:rPr>
              <a:t>Scanning QR code will lead directly to the database URL, once server is set up.</a:t>
            </a:r>
          </a:p>
        </p:txBody>
      </p:sp>
    </p:spTree>
    <p:extLst>
      <p:ext uri="{BB962C8B-B14F-4D97-AF65-F5344CB8AC3E}">
        <p14:creationId xmlns:p14="http://schemas.microsoft.com/office/powerpoint/2010/main" val="8403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073012-8C2C-4EE8-9035-18BCCD4C3922}"/>
              </a:ext>
            </a:extLst>
          </p:cNvPr>
          <p:cNvSpPr/>
          <p:nvPr/>
        </p:nvSpPr>
        <p:spPr>
          <a:xfrm>
            <a:off x="3048000" y="1790859"/>
            <a:ext cx="6096000" cy="37379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1962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Talk about waterfall process (inception, planning, requirement analysis, etc.)</a:t>
            </a:r>
          </a:p>
          <a:p>
            <a:pPr marL="461962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Can add screenshots of </a:t>
            </a:r>
            <a:r>
              <a:rPr lang="en-US" sz="2000" dirty="0" err="1">
                <a:solidFill>
                  <a:srgbClr val="000000"/>
                </a:solidFill>
              </a:rPr>
              <a:t>github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trello</a:t>
            </a:r>
            <a:r>
              <a:rPr lang="en-US" sz="2000" dirty="0">
                <a:solidFill>
                  <a:srgbClr val="000000"/>
                </a:solidFill>
              </a:rPr>
              <a:t>, slack to show communication side.</a:t>
            </a:r>
          </a:p>
          <a:p>
            <a:pPr marL="461962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Can include email exchange with Kevin</a:t>
            </a:r>
          </a:p>
          <a:p>
            <a:pPr marL="461962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Basically how we implemented stuff taught in class</a:t>
            </a:r>
          </a:p>
          <a:p>
            <a:pPr marL="461962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119062" lvl="5"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3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B986D-1764-4C4C-9FA0-AD34C1E12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BBEBBF-98F4-4826-9061-E7BE15043E85}"/>
              </a:ext>
            </a:extLst>
          </p:cNvPr>
          <p:cNvSpPr/>
          <p:nvPr/>
        </p:nvSpPr>
        <p:spPr>
          <a:xfrm>
            <a:off x="2178326" y="1722113"/>
            <a:ext cx="783534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9600" dirty="0">
                <a:solidFill>
                  <a:schemeClr val="bg2">
                    <a:lumMod val="50000"/>
                  </a:schemeClr>
                </a:solidFill>
                <a:latin typeface="Berlin Sans FB Demi" panose="020B0604020202020204" pitchFamily="34" charset="0"/>
              </a:rPr>
              <a:t>THANK  YOU</a:t>
            </a:r>
            <a:br>
              <a:rPr lang="en-MY" dirty="0">
                <a:latin typeface="Lucida Handwriting" panose="020B0604020202020204" pitchFamily="66" charset="0"/>
              </a:rPr>
            </a:br>
            <a:br>
              <a:rPr lang="en-MY" dirty="0">
                <a:latin typeface="Lucida Handwriting" panose="020B0604020202020204" pitchFamily="66" charset="0"/>
              </a:rPr>
            </a:br>
            <a:endParaRPr lang="en-MY" dirty="0">
              <a:latin typeface="Lucida Handwriting" panose="020B0604020202020204" pitchFamily="66" charset="0"/>
            </a:endParaRPr>
          </a:p>
          <a:p>
            <a:pPr algn="ctr"/>
            <a:endParaRPr lang="en-MY" dirty="0">
              <a:latin typeface="Lucida Handwriting" panose="020B0604020202020204" pitchFamily="66" charset="0"/>
            </a:endParaRPr>
          </a:p>
          <a:p>
            <a:pPr algn="ctr"/>
            <a:r>
              <a:rPr lang="en-MY" sz="4000" dirty="0">
                <a:latin typeface="Vijaya" panose="020B0502040204020203" pitchFamily="18" charset="0"/>
                <a:cs typeface="Vijaya" panose="020B0502040204020203" pitchFamily="18" charset="0"/>
              </a:rPr>
              <a:t>Have a great summer break!</a:t>
            </a:r>
          </a:p>
        </p:txBody>
      </p:sp>
    </p:spTree>
    <p:extLst>
      <p:ext uri="{BB962C8B-B14F-4D97-AF65-F5344CB8AC3E}">
        <p14:creationId xmlns:p14="http://schemas.microsoft.com/office/powerpoint/2010/main" val="199292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dynamics: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0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066800" y="579515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Client:</a:t>
            </a:r>
          </a:p>
          <a:p>
            <a:r>
              <a:rPr lang="en-US" dirty="0">
                <a:solidFill>
                  <a:schemeClr val="tx1"/>
                </a:solidFill>
              </a:rPr>
              <a:t>Kevin McGerigle</a:t>
            </a:r>
          </a:p>
          <a:p>
            <a:pPr marL="627063" lvl="5" indent="-169863"/>
            <a:r>
              <a:rPr lang="en-US" sz="1600" i="1" dirty="0">
                <a:solidFill>
                  <a:schemeClr val="tx1"/>
                </a:solidFill>
              </a:rPr>
              <a:t>Technical Director &amp; Theater Designer at Clark University</a:t>
            </a:r>
          </a:p>
          <a:p>
            <a:pPr lvl="5"/>
            <a:endParaRPr lang="en-US" sz="1600" i="1" dirty="0"/>
          </a:p>
          <a:p>
            <a:pPr>
              <a:spcAft>
                <a:spcPts val="600"/>
              </a:spcAft>
            </a:pP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What problem does it solve?</a:t>
            </a:r>
          </a:p>
          <a:p>
            <a:pPr marL="87313" lvl="5" indent="0">
              <a:buNone/>
            </a:pPr>
            <a:r>
              <a:rPr lang="en-MY" sz="2000" dirty="0">
                <a:solidFill>
                  <a:schemeClr val="tx1"/>
                </a:solidFill>
              </a:rPr>
              <a:t>	</a:t>
            </a:r>
            <a:r>
              <a:rPr lang="en-MY" sz="2000" i="1" dirty="0">
                <a:solidFill>
                  <a:schemeClr val="tx1"/>
                </a:solidFill>
              </a:rPr>
              <a:t>People have been borrowing equipment (lights, speakers etc.) for events without formally signing the equipment out, making it unclear as to who has a given product and whether or not a missing product is truly missing, or is simply being used for an event.</a:t>
            </a:r>
          </a:p>
          <a:p>
            <a:pPr marL="869950" lvl="5" indent="-750888">
              <a:buNone/>
            </a:pPr>
            <a:endParaRPr lang="en-US" sz="2000" i="1" dirty="0">
              <a:solidFill>
                <a:schemeClr val="tx1"/>
              </a:solidFill>
            </a:endParaRPr>
          </a:p>
          <a:p>
            <a:pPr marL="869950" lvl="5" indent="-750888">
              <a:buFont typeface="Calibri" pitchFamily="34" charset="0"/>
              <a:buNone/>
            </a:pP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Requirements:</a:t>
            </a:r>
          </a:p>
          <a:p>
            <a:pPr marL="461962" lvl="5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An app/software/website that allows keeping track of inventory in the theater department</a:t>
            </a:r>
          </a:p>
          <a:p>
            <a:pPr marL="461962" lvl="5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Print a label/assign a number to each lighting and sound equipment</a:t>
            </a:r>
          </a:p>
          <a:p>
            <a:pPr marL="461962" lvl="5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Allow client to view online who has what item, when they took it, and when they brought it back.</a:t>
            </a:r>
          </a:p>
          <a:p>
            <a:pPr marL="461962" lvl="5" indent="-342900">
              <a:buFont typeface="Wingdings" panose="05000000000000000000" pitchFamily="2" charset="2"/>
              <a:buChar char="Ø"/>
            </a:pP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0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And the show begins…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7" b="197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180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533" y="1086768"/>
            <a:ext cx="3970867" cy="1447799"/>
          </a:xfrm>
        </p:spPr>
        <p:txBody>
          <a:bodyPr>
            <a:noAutofit/>
          </a:bodyPr>
          <a:lstStyle/>
          <a:p>
            <a:r>
              <a:rPr lang="en-US" sz="4800" i="1" dirty="0"/>
              <a:t>Project deliverables: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865" y="1916500"/>
            <a:ext cx="5842000" cy="36007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An online database:</a:t>
            </a:r>
          </a:p>
          <a:p>
            <a:pPr marL="685800" indent="-169863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2"/>
                </a:solidFill>
              </a:rPr>
              <a:t>currently holds 75 items.</a:t>
            </a:r>
          </a:p>
          <a:p>
            <a:pPr marL="685800" indent="-169863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2"/>
                </a:solidFill>
              </a:rPr>
              <a:t>keeps track of who borrows item, contact information of borrower, what item borrowed, check-out time, check-in time, etc.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Quick Response (QR) codes for each item.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509" y="4495800"/>
            <a:ext cx="2046713" cy="204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1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710267" y="759538"/>
            <a:ext cx="5842000" cy="360079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926C37-9F0D-4452-80FB-919570B90485}"/>
              </a:ext>
            </a:extLst>
          </p:cNvPr>
          <p:cNvSpPr/>
          <p:nvPr/>
        </p:nvSpPr>
        <p:spPr>
          <a:xfrm>
            <a:off x="2650435" y="1715811"/>
            <a:ext cx="6096000" cy="9679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1962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Backend details</a:t>
            </a:r>
          </a:p>
          <a:p>
            <a:pPr marL="461962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Can include screenshots</a:t>
            </a:r>
          </a:p>
        </p:txBody>
      </p:sp>
    </p:spTree>
    <p:extLst>
      <p:ext uri="{BB962C8B-B14F-4D97-AF65-F5344CB8AC3E}">
        <p14:creationId xmlns:p14="http://schemas.microsoft.com/office/powerpoint/2010/main" val="376621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109134" y="1038938"/>
            <a:ext cx="5842000" cy="360079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8B50C3-CA0E-49B2-BE34-AEDA4ABDFDEC}"/>
              </a:ext>
            </a:extLst>
          </p:cNvPr>
          <p:cNvSpPr/>
          <p:nvPr/>
        </p:nvSpPr>
        <p:spPr>
          <a:xfrm>
            <a:off x="982134" y="54053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i="1" dirty="0">
                <a:solidFill>
                  <a:schemeClr val="accent1">
                    <a:lumMod val="75000"/>
                  </a:schemeClr>
                </a:solidFill>
              </a:rPr>
              <a:t>Frontend:</a:t>
            </a:r>
          </a:p>
          <a:p>
            <a:endParaRPr lang="en-MY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CFCB4BE-1E49-46B4-91E6-04A5F36C4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705" y="812649"/>
            <a:ext cx="9706161" cy="48885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177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109134" y="1038938"/>
            <a:ext cx="5842000" cy="360079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8B50C3-CA0E-49B2-BE34-AEDA4ABDFDEC}"/>
              </a:ext>
            </a:extLst>
          </p:cNvPr>
          <p:cNvSpPr/>
          <p:nvPr/>
        </p:nvSpPr>
        <p:spPr>
          <a:xfrm>
            <a:off x="982134" y="54053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i="1" dirty="0">
                <a:solidFill>
                  <a:schemeClr val="accent1">
                    <a:lumMod val="75000"/>
                  </a:schemeClr>
                </a:solidFill>
              </a:rPr>
              <a:t>Frontend (continued):</a:t>
            </a:r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98E25-D6A2-4EA7-B4D7-0C358E4DA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40" y="743522"/>
            <a:ext cx="9861320" cy="4981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282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109134" y="1038938"/>
            <a:ext cx="5842000" cy="360079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8B50C3-CA0E-49B2-BE34-AEDA4ABDFDEC}"/>
              </a:ext>
            </a:extLst>
          </p:cNvPr>
          <p:cNvSpPr/>
          <p:nvPr/>
        </p:nvSpPr>
        <p:spPr>
          <a:xfrm>
            <a:off x="982134" y="54053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i="1" dirty="0">
                <a:solidFill>
                  <a:schemeClr val="accent1">
                    <a:lumMod val="75000"/>
                  </a:schemeClr>
                </a:solidFill>
              </a:rPr>
              <a:t>Frontend (continued):</a:t>
            </a:r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45D7F-FFF6-4557-963E-935C10071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10" y="848437"/>
            <a:ext cx="9584580" cy="4816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117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109134" y="1038938"/>
            <a:ext cx="5842000" cy="360079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8B50C3-CA0E-49B2-BE34-AEDA4ABDFDEC}"/>
              </a:ext>
            </a:extLst>
          </p:cNvPr>
          <p:cNvSpPr/>
          <p:nvPr/>
        </p:nvSpPr>
        <p:spPr>
          <a:xfrm>
            <a:off x="982134" y="54053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i="1" dirty="0">
                <a:solidFill>
                  <a:schemeClr val="accent1">
                    <a:lumMod val="75000"/>
                  </a:schemeClr>
                </a:solidFill>
              </a:rPr>
              <a:t>Frontend (continued):</a:t>
            </a:r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0E7BA-7F43-44B1-AC50-898822A2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36" y="770582"/>
            <a:ext cx="9501128" cy="47853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00578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211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Berlin Sans FB Demi</vt:lpstr>
      <vt:lpstr>Bookman Old Style</vt:lpstr>
      <vt:lpstr>Calibri</vt:lpstr>
      <vt:lpstr>Calibri Light</vt:lpstr>
      <vt:lpstr>Courier New</vt:lpstr>
      <vt:lpstr>Lucida Handwriting</vt:lpstr>
      <vt:lpstr>Vijaya</vt:lpstr>
      <vt:lpstr>Wingdings</vt:lpstr>
      <vt:lpstr>Retrospect</vt:lpstr>
      <vt:lpstr>Little Center Inventory System</vt:lpstr>
      <vt:lpstr>PowerPoint Presentation</vt:lpstr>
      <vt:lpstr>And the show begins…</vt:lpstr>
      <vt:lpstr>Project deliverables: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dynamics: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Center Inventory System</dc:title>
  <dc:creator>Chowdhury, Ishraq</dc:creator>
  <cp:lastModifiedBy>Chowdhury, Ishraq</cp:lastModifiedBy>
  <cp:revision>2</cp:revision>
  <dcterms:created xsi:type="dcterms:W3CDTF">2019-05-01T20:43:02Z</dcterms:created>
  <dcterms:modified xsi:type="dcterms:W3CDTF">2019-05-01T21:01:24Z</dcterms:modified>
</cp:coreProperties>
</file>