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1A98D-98AE-4F15-BEB0-C97BF49B4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3B3CF4-317C-4748-9243-AE6E28C86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6DB308-175F-479F-ABA8-2E24A940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FCE2-3D6A-475F-9E04-EE39F2717BA2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773378-3173-4B5B-A751-DAD5DD70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A1CB99-58B3-46CA-B734-3F32E74C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22C-7E36-4C6C-AEF6-EEED947F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68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BCEF9-7D2F-4D08-8A6B-9E7571D9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70207D-E425-4AB2-8E4C-DF1076C1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8E58B6-9B8C-443C-BE7B-D36C1B40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FCE2-3D6A-475F-9E04-EE39F2717BA2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3D8515-1C4F-4EE8-8998-52FF8A47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B69D1-C135-4AB9-A5FE-59D13DFA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22C-7E36-4C6C-AEF6-EEED947F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12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A003198-56B2-4E0C-A7E4-DF87B3E6A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C62306-61B8-45E4-ABD6-A07142067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6C4A56-835C-4687-9A8E-4197EA5C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FCE2-3D6A-475F-9E04-EE39F2717BA2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FAC8EF-346E-417F-BB97-95A4F51B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C0C97-0A05-4AC1-B881-1B19CBF5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22C-7E36-4C6C-AEF6-EEED947F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03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28B63-A5F0-4F13-B942-A06B9137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1E21BE-5389-4076-A3C5-1D912E68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976F17-3DC9-431A-8336-1A9A54F7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FCE2-3D6A-475F-9E04-EE39F2717BA2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2BB90-4243-4747-9272-6FA73196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CAA3C5-2DC6-48CA-819F-62517F52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22C-7E36-4C6C-AEF6-EEED947F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25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79EF5-D3BA-4450-9122-B4CEAB4B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B2BF77-025F-4AA4-AA25-FAFE1D2E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D5593E-962D-43FB-98D7-ED5B4EC7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FCE2-3D6A-475F-9E04-EE39F2717BA2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A69A4A-84FA-434B-A108-F6549B6B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E26CD8-A68A-49E1-97C6-1502E05E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22C-7E36-4C6C-AEF6-EEED947F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37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0CEC6-38D5-4561-9C88-5EE7ED14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D323A1-A625-4297-8603-BFC763825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777ADE-FC9A-43AA-B8E8-69B51E84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F7EF10-86E0-4938-9D9F-2752244B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FCE2-3D6A-475F-9E04-EE39F2717BA2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0A8E46-8BBB-4865-AEB0-5900667D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412E48-D5B3-4CE1-8F09-C9E9C789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22C-7E36-4C6C-AEF6-EEED947F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7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0E153-B1FC-49A5-A8E1-30D4470E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59A833-61CD-45EF-91C5-349BA0A13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DBF0FA-0D75-424E-94C1-C223D0D75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B28B176-7594-4798-BA4C-CA1C0479A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A4C169-E627-4C0F-9BA2-12E8529D2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47C65F-6CFF-4B5A-BF3F-F5E1DAE0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FCE2-3D6A-475F-9E04-EE39F2717BA2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DC164F-5DA9-4971-95EC-24D9368B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B500EC2-4435-42D4-A221-E114E547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22C-7E36-4C6C-AEF6-EEED947F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25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225A4-9BCB-4E9C-80E1-D49F6A42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7FE7A9-F98C-4AE6-84BB-34446F03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FCE2-3D6A-475F-9E04-EE39F2717BA2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EBAFA6-0516-41E3-BFB0-5526EA07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1B726A-1493-4E2D-BA81-7350179A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22C-7E36-4C6C-AEF6-EEED947F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3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8D1FAB-FDBF-4897-92A6-CACA65E7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FCE2-3D6A-475F-9E04-EE39F2717BA2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91C3150-A6D6-4642-8D19-B94311CA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3CDF5A-D742-4838-B09D-0FFB9DB0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22C-7E36-4C6C-AEF6-EEED947F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88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A6B31F-F43B-41DC-9F31-AA82C53D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237F9A-ECD9-458A-A64A-B4F799D8D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F8BCA7-CD41-4DCA-98B5-250EB1870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1E577E-ECBA-4B22-850B-EECBD99C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FCE2-3D6A-475F-9E04-EE39F2717BA2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A867CA-4EDE-404F-8448-A03E76F6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FF11CD-1673-4B90-8C5C-1355501D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22C-7E36-4C6C-AEF6-EEED947F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3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A32FF-8257-4D76-B230-D9E72B310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DB345F-1819-4790-AC42-C67DDB77E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265D97-C837-4F92-81FB-28C9438E2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919365-1856-4C89-8781-020E91E5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FCE2-3D6A-475F-9E04-EE39F2717BA2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98928C-2DE4-492E-ABC7-7F082BF0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0D5758-3686-4732-A3FE-DDC0AC5C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D22C-7E36-4C6C-AEF6-EEED947F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1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4EAB402-F865-4090-82BB-4FDF9AEC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B759E0-EDA7-49B4-B582-8C7274A5D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F7690-3173-4684-ADA1-71D6D4ACF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5FCE2-3D6A-475F-9E04-EE39F2717BA2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600A73-92F7-404D-BA35-A7514317C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663C2E-E33B-407C-8478-4E7BE7431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D22C-7E36-4C6C-AEF6-EEED947F9E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29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223039-F3FB-4784-8981-25FA10E8B35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253" y="238267"/>
            <a:ext cx="5030435" cy="173550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1197850-E399-448F-B8EF-F1E2835B755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9" y="4402283"/>
            <a:ext cx="4301686" cy="2015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E64456D-BA56-48A6-B233-D82EC52A23D1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r="2190"/>
          <a:stretch/>
        </p:blipFill>
        <p:spPr bwMode="auto">
          <a:xfrm>
            <a:off x="320650" y="1946564"/>
            <a:ext cx="4301686" cy="20885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12CA1980-8E38-455A-A880-604520301E2B}"/>
              </a:ext>
            </a:extLst>
          </p:cNvPr>
          <p:cNvGrpSpPr/>
          <p:nvPr/>
        </p:nvGrpSpPr>
        <p:grpSpPr>
          <a:xfrm>
            <a:off x="6122532" y="174004"/>
            <a:ext cx="5986860" cy="1643702"/>
            <a:chOff x="5945660" y="419450"/>
            <a:chExt cx="6029513" cy="1526796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9F6BA23-B3AC-4B4D-9504-B3554BC9778F}"/>
                </a:ext>
              </a:extLst>
            </p:cNvPr>
            <p:cNvSpPr/>
            <p:nvPr/>
          </p:nvSpPr>
          <p:spPr>
            <a:xfrm>
              <a:off x="5945660" y="419450"/>
              <a:ext cx="6029513" cy="1526796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C3E6D0-8EA1-4CD5-B98A-67A8E2016C38}"/>
                </a:ext>
              </a:extLst>
            </p:cNvPr>
            <p:cNvSpPr/>
            <p:nvPr/>
          </p:nvSpPr>
          <p:spPr>
            <a:xfrm>
              <a:off x="5945660" y="581159"/>
              <a:ext cx="6029513" cy="115343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zh-TW" altLang="en-US" sz="2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動機：</a:t>
              </a:r>
            </a:p>
            <a:p>
              <a:pPr>
                <a:lnSpc>
                  <a:spcPct val="150000"/>
                </a:lnSpc>
              </a:pPr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我們決定製作怪物彈珠的靈感來自課堂上老師示範兩顆 </a:t>
              </a:r>
              <a:endPara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球的碰撞，激起我們製作此遊戲的興趣。</a:t>
              </a: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3B50AB0-2201-40E1-AE5B-667C3BF17CC1}"/>
              </a:ext>
            </a:extLst>
          </p:cNvPr>
          <p:cNvSpPr/>
          <p:nvPr/>
        </p:nvSpPr>
        <p:spPr>
          <a:xfrm>
            <a:off x="6246976" y="4227032"/>
            <a:ext cx="5801886" cy="235472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E24861D-EA88-45C4-8DA4-1FF786BC2F6B}"/>
              </a:ext>
            </a:extLst>
          </p:cNvPr>
          <p:cNvGrpSpPr/>
          <p:nvPr/>
        </p:nvGrpSpPr>
        <p:grpSpPr>
          <a:xfrm>
            <a:off x="6421721" y="1996224"/>
            <a:ext cx="5520884" cy="2002947"/>
            <a:chOff x="6350467" y="1944312"/>
            <a:chExt cx="5520884" cy="2090793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815A54E1-84C2-4163-A350-07BEED284209}"/>
                </a:ext>
              </a:extLst>
            </p:cNvPr>
            <p:cNvSpPr/>
            <p:nvPr/>
          </p:nvSpPr>
          <p:spPr>
            <a:xfrm>
              <a:off x="6350467" y="1944312"/>
              <a:ext cx="5520884" cy="209079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E5A09A9-7A9D-4E55-8B92-FCBDF8A128D1}"/>
                </a:ext>
              </a:extLst>
            </p:cNvPr>
            <p:cNvSpPr/>
            <p:nvPr/>
          </p:nvSpPr>
          <p:spPr>
            <a:xfrm>
              <a:off x="6485737" y="2144657"/>
              <a:ext cx="5320687" cy="17299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u"/>
              </a:pPr>
              <a:r>
                <a:rPr lang="en-US" altLang="zh-TW" sz="240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Stike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玩法：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</a:t>
              </a:r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透過在螢幕任何地方拖曳滑鼠來發射彈珠，當下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方資訊欄怪物光圈亮起可施放怪物的特殊技能，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通關即可獲得此關卡屬性的怪物。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6424D43-D319-4849-A9DB-20FC0DE25CC8}"/>
              </a:ext>
            </a:extLst>
          </p:cNvPr>
          <p:cNvSpPr/>
          <p:nvPr/>
        </p:nvSpPr>
        <p:spPr>
          <a:xfrm>
            <a:off x="6341817" y="4352207"/>
            <a:ext cx="6328604" cy="2072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Pinball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玩法：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找朋友一起玩遊戲，雙方分配角色，可在螢幕任何地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方拖曳滑鼠發射彈珠，控制恐龍的玩家任務是把香菇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推到洞裡，每收集一個香菇得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分，控制球拍的玩家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任務是接球，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分以上可以抽稀有怪獸。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881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141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kim19</dc:creator>
  <cp:lastModifiedBy>kim19</cp:lastModifiedBy>
  <cp:revision>7</cp:revision>
  <dcterms:created xsi:type="dcterms:W3CDTF">2020-04-23T01:07:32Z</dcterms:created>
  <dcterms:modified xsi:type="dcterms:W3CDTF">2020-04-23T06:57:18Z</dcterms:modified>
</cp:coreProperties>
</file>