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93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29"/>
  </p:normalViewPr>
  <p:slideViewPr>
    <p:cSldViewPr>
      <p:cViewPr varScale="1">
        <p:scale>
          <a:sx n="94" d="100"/>
          <a:sy n="94" d="100"/>
        </p:scale>
        <p:origin x="1560" y="56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6 w 3985"/>
              <a:gd name="T1" fmla="*/ 0 h 3619"/>
              <a:gd name="T2" fmla="*/ 0 w 3985"/>
              <a:gd name="T3" fmla="*/ 2147483646 h 3619"/>
              <a:gd name="T4" fmla="*/ 2147483646 w 3985"/>
              <a:gd name="T5" fmla="*/ 2147483646 h 3619"/>
              <a:gd name="T6" fmla="*/ 2147483646 w 3985"/>
              <a:gd name="T7" fmla="*/ 2147483646 h 3619"/>
              <a:gd name="T8" fmla="*/ 2147483646 w 3985"/>
              <a:gd name="T9" fmla="*/ 0 h 3619"/>
              <a:gd name="T10" fmla="*/ 2147483646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/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3301552 w 794"/>
                <a:gd name="T1" fmla="*/ 523657 h 414"/>
                <a:gd name="T2" fmla="*/ 2952570 w 794"/>
                <a:gd name="T3" fmla="*/ 421696 h 414"/>
                <a:gd name="T4" fmla="*/ 2312637 w 794"/>
                <a:gd name="T5" fmla="*/ 278643 h 414"/>
                <a:gd name="T6" fmla="*/ 295141 w 794"/>
                <a:gd name="T7" fmla="*/ 0 h 414"/>
                <a:gd name="T8" fmla="*/ 95189 w 794"/>
                <a:gd name="T9" fmla="*/ 26400 h 414"/>
                <a:gd name="T10" fmla="*/ 0 w 794"/>
                <a:gd name="T11" fmla="*/ 110131 h 414"/>
                <a:gd name="T12" fmla="*/ 116003 w 794"/>
                <a:gd name="T13" fmla="*/ 205667 h 414"/>
                <a:gd name="T14" fmla="*/ 2370029 w 794"/>
                <a:gd name="T15" fmla="*/ 542555 h 414"/>
                <a:gd name="T16" fmla="*/ 2863890 w 794"/>
                <a:gd name="T17" fmla="*/ 520982 h 414"/>
                <a:gd name="T18" fmla="*/ 3263183 w 794"/>
                <a:gd name="T19" fmla="*/ 548885 h 414"/>
                <a:gd name="T20" fmla="*/ 3301552 w 794"/>
                <a:gd name="T21" fmla="*/ 523657 h 414"/>
                <a:gd name="T22" fmla="*/ 3301552 w 794"/>
                <a:gd name="T23" fmla="*/ 523657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"/>
            <p:cNvSpPr/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2200 w 1586"/>
                <a:gd name="T1" fmla="*/ 0 h 821"/>
                <a:gd name="T2" fmla="*/ 21375 w 1586"/>
                <a:gd name="T3" fmla="*/ 2658 h 821"/>
                <a:gd name="T4" fmla="*/ 22931 w 1586"/>
                <a:gd name="T5" fmla="*/ 3268 h 821"/>
                <a:gd name="T6" fmla="*/ 25472 w 1586"/>
                <a:gd name="T7" fmla="*/ 4056 h 821"/>
                <a:gd name="T8" fmla="*/ 25135 w 1586"/>
                <a:gd name="T9" fmla="*/ 4205 h 821"/>
                <a:gd name="T10" fmla="*/ 21676 w 1586"/>
                <a:gd name="T11" fmla="*/ 4030 h 821"/>
                <a:gd name="T12" fmla="*/ 18385 w 1586"/>
                <a:gd name="T13" fmla="*/ 4154 h 821"/>
                <a:gd name="T14" fmla="*/ 665 w 1586"/>
                <a:gd name="T15" fmla="*/ 1530 h 821"/>
                <a:gd name="T16" fmla="*/ 0 w 1586"/>
                <a:gd name="T17" fmla="*/ 769 h 821"/>
                <a:gd name="T18" fmla="*/ 737 w 1586"/>
                <a:gd name="T19" fmla="*/ 162 h 821"/>
                <a:gd name="T20" fmla="*/ 2200 w 1586"/>
                <a:gd name="T21" fmla="*/ 0 h 821"/>
                <a:gd name="T22" fmla="*/ 220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/>
            <p:cNvSpPr/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1704 h 747"/>
                <a:gd name="T2" fmla="*/ 15111 w 1049"/>
                <a:gd name="T3" fmla="*/ 3920 h 747"/>
                <a:gd name="T4" fmla="*/ 15392 w 1049"/>
                <a:gd name="T5" fmla="*/ 2803 h 747"/>
                <a:gd name="T6" fmla="*/ 17194 w 1049"/>
                <a:gd name="T7" fmla="*/ 2216 h 747"/>
                <a:gd name="T8" fmla="*/ 1278 w 1049"/>
                <a:gd name="T9" fmla="*/ 0 h 747"/>
                <a:gd name="T10" fmla="*/ 0 w 1049"/>
                <a:gd name="T11" fmla="*/ 664 h 747"/>
                <a:gd name="T12" fmla="*/ 0 w 1049"/>
                <a:gd name="T13" fmla="*/ 1704 h 747"/>
                <a:gd name="T14" fmla="*/ 0 w 1049"/>
                <a:gd name="T15" fmla="*/ 1704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2"/>
            <p:cNvGrpSpPr/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/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748 w 150"/>
                  <a:gd name="T1" fmla="*/ 0 h 173"/>
                  <a:gd name="T2" fmla="*/ 643 w 150"/>
                  <a:gd name="T3" fmla="*/ 364 h 173"/>
                  <a:gd name="T4" fmla="*/ 0 w 150"/>
                  <a:gd name="T5" fmla="*/ 950 h 173"/>
                  <a:gd name="T6" fmla="*/ 1272 w 150"/>
                  <a:gd name="T7" fmla="*/ 878 h 173"/>
                  <a:gd name="T8" fmla="*/ 1639 w 150"/>
                  <a:gd name="T9" fmla="*/ 464 h 173"/>
                  <a:gd name="T10" fmla="*/ 2391 w 150"/>
                  <a:gd name="T11" fmla="*/ 147 h 173"/>
                  <a:gd name="T12" fmla="*/ 1748 w 150"/>
                  <a:gd name="T13" fmla="*/ 0 h 173"/>
                  <a:gd name="T14" fmla="*/ 1748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/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532 w 1684"/>
                  <a:gd name="T1" fmla="*/ 0 h 880"/>
                  <a:gd name="T2" fmla="*/ 1024 w 1684"/>
                  <a:gd name="T3" fmla="*/ 270 h 880"/>
                  <a:gd name="T4" fmla="*/ 0 w 1684"/>
                  <a:gd name="T5" fmla="*/ 1079 h 880"/>
                  <a:gd name="T6" fmla="*/ 1092 w 1684"/>
                  <a:gd name="T7" fmla="*/ 1861 h 880"/>
                  <a:gd name="T8" fmla="*/ 19196 w 1684"/>
                  <a:gd name="T9" fmla="*/ 4495 h 880"/>
                  <a:gd name="T10" fmla="*/ 23096 w 1684"/>
                  <a:gd name="T11" fmla="*/ 4331 h 880"/>
                  <a:gd name="T12" fmla="*/ 26256 w 1684"/>
                  <a:gd name="T13" fmla="*/ 4564 h 880"/>
                  <a:gd name="T14" fmla="*/ 27353 w 1684"/>
                  <a:gd name="T15" fmla="*/ 4194 h 880"/>
                  <a:gd name="T16" fmla="*/ 24393 w 1684"/>
                  <a:gd name="T17" fmla="*/ 3442 h 880"/>
                  <a:gd name="T18" fmla="*/ 23191 w 1684"/>
                  <a:gd name="T19" fmla="*/ 2658 h 880"/>
                  <a:gd name="T20" fmla="*/ 22243 w 1684"/>
                  <a:gd name="T21" fmla="*/ 2733 h 880"/>
                  <a:gd name="T22" fmla="*/ 23370 w 1684"/>
                  <a:gd name="T23" fmla="*/ 3442 h 880"/>
                  <a:gd name="T24" fmla="*/ 25630 w 1684"/>
                  <a:gd name="T25" fmla="*/ 4197 h 880"/>
                  <a:gd name="T26" fmla="*/ 22953 w 1684"/>
                  <a:gd name="T27" fmla="*/ 4081 h 880"/>
                  <a:gd name="T28" fmla="*/ 19796 w 1684"/>
                  <a:gd name="T29" fmla="*/ 4217 h 880"/>
                  <a:gd name="T30" fmla="*/ 20380 w 1684"/>
                  <a:gd name="T31" fmla="*/ 3368 h 880"/>
                  <a:gd name="T32" fmla="*/ 21733 w 1684"/>
                  <a:gd name="T33" fmla="*/ 2790 h 880"/>
                  <a:gd name="T34" fmla="*/ 20149 w 1684"/>
                  <a:gd name="T35" fmla="*/ 2862 h 880"/>
                  <a:gd name="T36" fmla="*/ 18921 w 1684"/>
                  <a:gd name="T37" fmla="*/ 3414 h 880"/>
                  <a:gd name="T38" fmla="*/ 18503 w 1684"/>
                  <a:gd name="T39" fmla="*/ 4104 h 880"/>
                  <a:gd name="T40" fmla="*/ 1740 w 1684"/>
                  <a:gd name="T41" fmla="*/ 1607 h 880"/>
                  <a:gd name="T42" fmla="*/ 1296 w 1684"/>
                  <a:gd name="T43" fmla="*/ 1114 h 880"/>
                  <a:gd name="T44" fmla="*/ 1672 w 1684"/>
                  <a:gd name="T45" fmla="*/ 495 h 880"/>
                  <a:gd name="T46" fmla="*/ 3519 w 1684"/>
                  <a:gd name="T47" fmla="*/ 0 h 880"/>
                  <a:gd name="T48" fmla="*/ 2532 w 1684"/>
                  <a:gd name="T49" fmla="*/ 0 h 880"/>
                  <a:gd name="T50" fmla="*/ 253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"/>
              <p:cNvSpPr/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626 w 1190"/>
                  <a:gd name="T1" fmla="*/ 0 h 500"/>
                  <a:gd name="T2" fmla="*/ 19325 w 1190"/>
                  <a:gd name="T3" fmla="*/ 2533 h 500"/>
                  <a:gd name="T4" fmla="*/ 17462 w 1190"/>
                  <a:gd name="T5" fmla="*/ 2585 h 500"/>
                  <a:gd name="T6" fmla="*/ 0 w 1190"/>
                  <a:gd name="T7" fmla="*/ 139 h 500"/>
                  <a:gd name="T8" fmla="*/ 1626 w 1190"/>
                  <a:gd name="T9" fmla="*/ 0 h 500"/>
                  <a:gd name="T10" fmla="*/ 1626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6"/>
              <p:cNvSpPr/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908 w 160"/>
                  <a:gd name="T1" fmla="*/ 0 h 335"/>
                  <a:gd name="T2" fmla="*/ 312 w 160"/>
                  <a:gd name="T3" fmla="*/ 537 h 335"/>
                  <a:gd name="T4" fmla="*/ 0 w 160"/>
                  <a:gd name="T5" fmla="*/ 1155 h 335"/>
                  <a:gd name="T6" fmla="*/ 548 w 160"/>
                  <a:gd name="T7" fmla="*/ 1580 h 335"/>
                  <a:gd name="T8" fmla="*/ 1539 w 160"/>
                  <a:gd name="T9" fmla="*/ 1685 h 335"/>
                  <a:gd name="T10" fmla="*/ 1249 w 160"/>
                  <a:gd name="T11" fmla="*/ 771 h 335"/>
                  <a:gd name="T12" fmla="*/ 2625 w 160"/>
                  <a:gd name="T13" fmla="*/ 88 h 335"/>
                  <a:gd name="T14" fmla="*/ 1908 w 160"/>
                  <a:gd name="T15" fmla="*/ 0 h 335"/>
                  <a:gd name="T16" fmla="*/ 1908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7"/>
              <p:cNvSpPr/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28 w 489"/>
                  <a:gd name="T1" fmla="*/ 180 h 296"/>
                  <a:gd name="T2" fmla="*/ 2539 w 489"/>
                  <a:gd name="T3" fmla="*/ 347 h 296"/>
                  <a:gd name="T4" fmla="*/ 5152 w 489"/>
                  <a:gd name="T5" fmla="*/ 718 h 296"/>
                  <a:gd name="T6" fmla="*/ 6996 w 489"/>
                  <a:gd name="T7" fmla="*/ 1273 h 296"/>
                  <a:gd name="T8" fmla="*/ 5183 w 489"/>
                  <a:gd name="T9" fmla="*/ 1204 h 296"/>
                  <a:gd name="T10" fmla="*/ 2204 w 489"/>
                  <a:gd name="T11" fmla="*/ 764 h 296"/>
                  <a:gd name="T12" fmla="*/ 793 w 489"/>
                  <a:gd name="T13" fmla="*/ 419 h 296"/>
                  <a:gd name="T14" fmla="*/ 1696 w 489"/>
                  <a:gd name="T15" fmla="*/ 853 h 296"/>
                  <a:gd name="T16" fmla="*/ 4323 w 489"/>
                  <a:gd name="T17" fmla="*/ 1411 h 296"/>
                  <a:gd name="T18" fmla="*/ 7405 w 489"/>
                  <a:gd name="T19" fmla="*/ 1552 h 296"/>
                  <a:gd name="T20" fmla="*/ 7772 w 489"/>
                  <a:gd name="T21" fmla="*/ 1172 h 296"/>
                  <a:gd name="T22" fmla="*/ 6264 w 489"/>
                  <a:gd name="T23" fmla="*/ 630 h 296"/>
                  <a:gd name="T24" fmla="*/ 2699 w 489"/>
                  <a:gd name="T25" fmla="*/ 90 h 296"/>
                  <a:gd name="T26" fmla="*/ 0 w 489"/>
                  <a:gd name="T27" fmla="*/ 0 h 296"/>
                  <a:gd name="T28" fmla="*/ 228 w 489"/>
                  <a:gd name="T29" fmla="*/ 180 h 296"/>
                  <a:gd name="T30" fmla="*/ 228 w 489"/>
                  <a:gd name="T31" fmla="*/ 18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8"/>
          <p:cNvGrpSpPr/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/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123 w 794"/>
                <a:gd name="T1" fmla="*/ 25 h 414"/>
                <a:gd name="T2" fmla="*/ 110 w 794"/>
                <a:gd name="T3" fmla="*/ 20 h 414"/>
                <a:gd name="T4" fmla="*/ 86 w 794"/>
                <a:gd name="T5" fmla="*/ 13 h 414"/>
                <a:gd name="T6" fmla="*/ 10 w 794"/>
                <a:gd name="T7" fmla="*/ 0 h 414"/>
                <a:gd name="T8" fmla="*/ 4 w 794"/>
                <a:gd name="T9" fmla="*/ 1 h 414"/>
                <a:gd name="T10" fmla="*/ 0 w 794"/>
                <a:gd name="T11" fmla="*/ 6 h 414"/>
                <a:gd name="T12" fmla="*/ 4 w 794"/>
                <a:gd name="T13" fmla="*/ 10 h 414"/>
                <a:gd name="T14" fmla="*/ 89 w 794"/>
                <a:gd name="T15" fmla="*/ 26 h 414"/>
                <a:gd name="T16" fmla="*/ 107 w 794"/>
                <a:gd name="T17" fmla="*/ 25 h 414"/>
                <a:gd name="T18" fmla="*/ 122 w 794"/>
                <a:gd name="T19" fmla="*/ 26 h 414"/>
                <a:gd name="T20" fmla="*/ 123 w 794"/>
                <a:gd name="T21" fmla="*/ 25 h 414"/>
                <a:gd name="T22" fmla="*/ 123 w 794"/>
                <a:gd name="T23" fmla="*/ 25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0"/>
            <p:cNvSpPr/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1 w 1586"/>
                <a:gd name="T3" fmla="*/ 0 h 821"/>
                <a:gd name="T4" fmla="*/ 1 w 1586"/>
                <a:gd name="T5" fmla="*/ 0 h 821"/>
                <a:gd name="T6" fmla="*/ 1 w 1586"/>
                <a:gd name="T7" fmla="*/ 0 h 821"/>
                <a:gd name="T8" fmla="*/ 1 w 1586"/>
                <a:gd name="T9" fmla="*/ 0 h 821"/>
                <a:gd name="T10" fmla="*/ 1 w 1586"/>
                <a:gd name="T11" fmla="*/ 0 h 821"/>
                <a:gd name="T12" fmla="*/ 1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1"/>
            <p:cNvSpPr/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1 w 1049"/>
                <a:gd name="T3" fmla="*/ 0 h 747"/>
                <a:gd name="T4" fmla="*/ 1 w 1049"/>
                <a:gd name="T5" fmla="*/ 0 h 747"/>
                <a:gd name="T6" fmla="*/ 1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2"/>
            <p:cNvGrpSpPr/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/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4"/>
              <p:cNvSpPr/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1 w 1684"/>
                  <a:gd name="T9" fmla="*/ 0 h 880"/>
                  <a:gd name="T10" fmla="*/ 1 w 1684"/>
                  <a:gd name="T11" fmla="*/ 0 h 880"/>
                  <a:gd name="T12" fmla="*/ 1 w 1684"/>
                  <a:gd name="T13" fmla="*/ 0 h 880"/>
                  <a:gd name="T14" fmla="*/ 1 w 1684"/>
                  <a:gd name="T15" fmla="*/ 0 h 880"/>
                  <a:gd name="T16" fmla="*/ 1 w 1684"/>
                  <a:gd name="T17" fmla="*/ 0 h 880"/>
                  <a:gd name="T18" fmla="*/ 1 w 1684"/>
                  <a:gd name="T19" fmla="*/ 0 h 880"/>
                  <a:gd name="T20" fmla="*/ 1 w 1684"/>
                  <a:gd name="T21" fmla="*/ 0 h 880"/>
                  <a:gd name="T22" fmla="*/ 1 w 1684"/>
                  <a:gd name="T23" fmla="*/ 0 h 880"/>
                  <a:gd name="T24" fmla="*/ 1 w 1684"/>
                  <a:gd name="T25" fmla="*/ 0 h 880"/>
                  <a:gd name="T26" fmla="*/ 1 w 1684"/>
                  <a:gd name="T27" fmla="*/ 0 h 880"/>
                  <a:gd name="T28" fmla="*/ 1 w 1684"/>
                  <a:gd name="T29" fmla="*/ 0 h 880"/>
                  <a:gd name="T30" fmla="*/ 1 w 1684"/>
                  <a:gd name="T31" fmla="*/ 0 h 880"/>
                  <a:gd name="T32" fmla="*/ 1 w 1684"/>
                  <a:gd name="T33" fmla="*/ 0 h 880"/>
                  <a:gd name="T34" fmla="*/ 1 w 1684"/>
                  <a:gd name="T35" fmla="*/ 0 h 880"/>
                  <a:gd name="T36" fmla="*/ 1 w 1684"/>
                  <a:gd name="T37" fmla="*/ 0 h 880"/>
                  <a:gd name="T38" fmla="*/ 1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"/>
              <p:cNvSpPr/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1 w 1190"/>
                  <a:gd name="T3" fmla="*/ 0 h 500"/>
                  <a:gd name="T4" fmla="*/ 1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6"/>
              <p:cNvSpPr/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/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28"/>
          <p:cNvSpPr/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6 w 4288"/>
              <a:gd name="T3" fmla="*/ 2147483646 h 459"/>
              <a:gd name="T4" fmla="*/ 2147483646 w 4288"/>
              <a:gd name="T5" fmla="*/ 2147483646 h 459"/>
              <a:gd name="T6" fmla="*/ 2147483646 w 4288"/>
              <a:gd name="T7" fmla="*/ 2147483646 h 459"/>
              <a:gd name="T8" fmla="*/ 2147483646 w 4288"/>
              <a:gd name="T9" fmla="*/ 2147483646 h 459"/>
              <a:gd name="T10" fmla="*/ 2147483646 w 4288"/>
              <a:gd name="T11" fmla="*/ 2147483646 h 459"/>
              <a:gd name="T12" fmla="*/ 2147483646 w 4288"/>
              <a:gd name="T13" fmla="*/ 2147483646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9"/>
          <p:cNvSpPr/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6 h 240"/>
              <a:gd name="T2" fmla="*/ 2147483646 w 560"/>
              <a:gd name="T3" fmla="*/ 2147483646 h 240"/>
              <a:gd name="T4" fmla="*/ 2147483646 w 560"/>
              <a:gd name="T5" fmla="*/ 2147483646 h 240"/>
              <a:gd name="T6" fmla="*/ 2147483646 w 56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BCB883-2B65-4411-B798-A53098F9C5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F3EF-FAE4-46DD-A271-3D56854C5B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2A03F-D993-4638-8D18-47DB2B3ABB5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B064-6DCC-42C9-AC2F-075D1E748B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8A25-122B-4480-9785-C4BE30F18B6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566E6-B00D-4147-9C07-C973733958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60A4-D4BE-4F5E-8188-0CCC04C610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233F-33CB-40A6-BB49-E530AB09E8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6BA8E-2993-471D-8DBA-0814B6FD8A3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2B892-BDDD-41E5-A728-3E78CBD337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22FE-36D8-4A7A-B2DD-9C32651A531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/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6 w 2903"/>
              <a:gd name="T1" fmla="*/ 2147483646 h 3686"/>
              <a:gd name="T2" fmla="*/ 2147483646 w 2903"/>
              <a:gd name="T3" fmla="*/ 2147483646 h 3686"/>
              <a:gd name="T4" fmla="*/ 2147483646 w 2903"/>
              <a:gd name="T5" fmla="*/ 0 h 3686"/>
              <a:gd name="T6" fmla="*/ 2147483646 w 2903"/>
              <a:gd name="T7" fmla="*/ 2147483646 h 3686"/>
              <a:gd name="T8" fmla="*/ 2147483646 w 2903"/>
              <a:gd name="T9" fmla="*/ 2147483646 h 3686"/>
              <a:gd name="T10" fmla="*/ 0 w 2903"/>
              <a:gd name="T11" fmla="*/ 2147483646 h 3686"/>
              <a:gd name="T12" fmla="*/ 2147483646 w 2903"/>
              <a:gd name="T13" fmla="*/ 2147483646 h 3686"/>
              <a:gd name="T14" fmla="*/ 2147483646 w 2903"/>
              <a:gd name="T15" fmla="*/ 2147483646 h 3686"/>
              <a:gd name="T16" fmla="*/ 2147483646 w 2903"/>
              <a:gd name="T17" fmla="*/ 2147483646 h 3686"/>
              <a:gd name="T18" fmla="*/ 2147483646 w 2903"/>
              <a:gd name="T19" fmla="*/ 2147483646 h 3686"/>
              <a:gd name="T20" fmla="*/ 2147483646 w 2903"/>
              <a:gd name="T21" fmla="*/ 214748364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01A423-0017-4881-8C8D-37D284E6340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2" name="Freeform 8"/>
          <p:cNvSpPr/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6 w 2911"/>
              <a:gd name="T1" fmla="*/ 0 h 3703"/>
              <a:gd name="T2" fmla="*/ 2147483646 w 2911"/>
              <a:gd name="T3" fmla="*/ 2147483646 h 3703"/>
              <a:gd name="T4" fmla="*/ 2147483646 w 2911"/>
              <a:gd name="T5" fmla="*/ 2147483646 h 3703"/>
              <a:gd name="T6" fmla="*/ 0 w 2911"/>
              <a:gd name="T7" fmla="*/ 2147483646 h 3703"/>
              <a:gd name="T8" fmla="*/ 2147483646 w 2911"/>
              <a:gd name="T9" fmla="*/ 2147483646 h 3703"/>
              <a:gd name="T10" fmla="*/ 2147483646 w 2911"/>
              <a:gd name="T11" fmla="*/ 2147483646 h 3703"/>
              <a:gd name="T12" fmla="*/ 2147483646 w 2911"/>
              <a:gd name="T13" fmla="*/ 2147483646 h 3703"/>
              <a:gd name="T14" fmla="*/ 2147483646 w 2911"/>
              <a:gd name="T15" fmla="*/ 2147483646 h 3703"/>
              <a:gd name="T16" fmla="*/ 2147483646 w 2911"/>
              <a:gd name="T17" fmla="*/ 2147483646 h 3703"/>
              <a:gd name="T18" fmla="*/ 2147483646 w 2911"/>
              <a:gd name="T19" fmla="*/ 0 h 3703"/>
              <a:gd name="T20" fmla="*/ 214748364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/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6 h 2777"/>
              <a:gd name="T2" fmla="*/ 2147483646 w 2561"/>
              <a:gd name="T3" fmla="*/ 2147483646 h 2777"/>
              <a:gd name="T4" fmla="*/ 2147483646 w 2561"/>
              <a:gd name="T5" fmla="*/ 2147483646 h 2777"/>
              <a:gd name="T6" fmla="*/ 2147483646 w 2561"/>
              <a:gd name="T7" fmla="*/ 2147483646 h 2777"/>
              <a:gd name="T8" fmla="*/ 2147483646 w 2561"/>
              <a:gd name="T9" fmla="*/ 2147483646 h 2777"/>
              <a:gd name="T10" fmla="*/ 2147483646 w 2561"/>
              <a:gd name="T11" fmla="*/ 0 h 2777"/>
              <a:gd name="T12" fmla="*/ 0 w 2561"/>
              <a:gd name="T13" fmla="*/ 2147483646 h 2777"/>
              <a:gd name="T14" fmla="*/ 0 w 2561"/>
              <a:gd name="T15" fmla="*/ 2147483646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/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/>
            <p:cNvSpPr/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7 w 2177"/>
                <a:gd name="T1" fmla="*/ 5 h 1298"/>
                <a:gd name="T2" fmla="*/ 6 w 2177"/>
                <a:gd name="T3" fmla="*/ 5 h 1298"/>
                <a:gd name="T4" fmla="*/ 6 w 2177"/>
                <a:gd name="T5" fmla="*/ 2 h 1298"/>
                <a:gd name="T6" fmla="*/ 9 w 2177"/>
                <a:gd name="T7" fmla="*/ 2 h 1298"/>
                <a:gd name="T8" fmla="*/ 9 w 2177"/>
                <a:gd name="T9" fmla="*/ 1 h 1298"/>
                <a:gd name="T10" fmla="*/ 9 w 2177"/>
                <a:gd name="T11" fmla="*/ 1 h 1298"/>
                <a:gd name="T12" fmla="*/ 5 w 2177"/>
                <a:gd name="T13" fmla="*/ 1 h 1298"/>
                <a:gd name="T14" fmla="*/ 5 w 2177"/>
                <a:gd name="T15" fmla="*/ 1 h 1298"/>
                <a:gd name="T16" fmla="*/ 5 w 2177"/>
                <a:gd name="T17" fmla="*/ 0 h 1298"/>
                <a:gd name="T18" fmla="*/ 4 w 2177"/>
                <a:gd name="T19" fmla="*/ 1 h 1298"/>
                <a:gd name="T20" fmla="*/ 4 w 2177"/>
                <a:gd name="T21" fmla="*/ 1 h 1298"/>
                <a:gd name="T22" fmla="*/ 4 w 2177"/>
                <a:gd name="T23" fmla="*/ 2 h 1298"/>
                <a:gd name="T24" fmla="*/ 3 w 2177"/>
                <a:gd name="T25" fmla="*/ 2 h 1298"/>
                <a:gd name="T26" fmla="*/ 4 w 2177"/>
                <a:gd name="T27" fmla="*/ 2 h 1298"/>
                <a:gd name="T28" fmla="*/ 5 w 2177"/>
                <a:gd name="T29" fmla="*/ 4 h 1298"/>
                <a:gd name="T30" fmla="*/ 1 w 2177"/>
                <a:gd name="T31" fmla="*/ 2 h 1298"/>
                <a:gd name="T32" fmla="*/ 1 w 2177"/>
                <a:gd name="T33" fmla="*/ 2 h 1298"/>
                <a:gd name="T34" fmla="*/ 0 w 2177"/>
                <a:gd name="T35" fmla="*/ 3 h 1298"/>
                <a:gd name="T36" fmla="*/ 1 w 2177"/>
                <a:gd name="T37" fmla="*/ 4 h 1298"/>
                <a:gd name="T38" fmla="*/ 5 w 2177"/>
                <a:gd name="T39" fmla="*/ 6 h 1298"/>
                <a:gd name="T40" fmla="*/ 6 w 2177"/>
                <a:gd name="T41" fmla="*/ 5 h 1298"/>
                <a:gd name="T42" fmla="*/ 7 w 2177"/>
                <a:gd name="T43" fmla="*/ 6 h 1298"/>
                <a:gd name="T44" fmla="*/ 7 w 2177"/>
                <a:gd name="T45" fmla="*/ 5 h 1298"/>
                <a:gd name="T46" fmla="*/ 7 w 2177"/>
                <a:gd name="T47" fmla="*/ 5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2"/>
            <p:cNvSpPr/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2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3"/>
            <p:cNvSpPr/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5 w 1586"/>
                <a:gd name="T3" fmla="*/ 2 h 821"/>
                <a:gd name="T4" fmla="*/ 5 w 1586"/>
                <a:gd name="T5" fmla="*/ 2 h 821"/>
                <a:gd name="T6" fmla="*/ 6 w 1586"/>
                <a:gd name="T7" fmla="*/ 3 h 821"/>
                <a:gd name="T8" fmla="*/ 6 w 1586"/>
                <a:gd name="T9" fmla="*/ 3 h 821"/>
                <a:gd name="T10" fmla="*/ 5 w 1586"/>
                <a:gd name="T11" fmla="*/ 3 h 821"/>
                <a:gd name="T12" fmla="*/ 4 w 1586"/>
                <a:gd name="T13" fmla="*/ 3 h 821"/>
                <a:gd name="T14" fmla="*/ 0 w 1586"/>
                <a:gd name="T15" fmla="*/ 1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4"/>
            <p:cNvSpPr/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2 h 747"/>
                <a:gd name="T2" fmla="*/ 4 w 1049"/>
                <a:gd name="T3" fmla="*/ 3 h 747"/>
                <a:gd name="T4" fmla="*/ 4 w 1049"/>
                <a:gd name="T5" fmla="*/ 3 h 747"/>
                <a:gd name="T6" fmla="*/ 5 w 1049"/>
                <a:gd name="T7" fmla="*/ 2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2 h 747"/>
                <a:gd name="T14" fmla="*/ 0 w 1049"/>
                <a:gd name="T15" fmla="*/ 2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15"/>
            <p:cNvSpPr/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1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16"/>
            <p:cNvSpPr/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17"/>
            <p:cNvSpPr/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2 w 386"/>
                <a:gd name="T7" fmla="*/ 3 h 764"/>
                <a:gd name="T8" fmla="*/ 2 w 386"/>
                <a:gd name="T9" fmla="*/ 3 h 764"/>
                <a:gd name="T10" fmla="*/ 1 w 386"/>
                <a:gd name="T11" fmla="*/ 3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18"/>
            <p:cNvSpPr/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3 w 728"/>
                <a:gd name="T1" fmla="*/ 0 h 348"/>
                <a:gd name="T2" fmla="*/ 0 w 728"/>
                <a:gd name="T3" fmla="*/ 1 h 348"/>
                <a:gd name="T4" fmla="*/ 1 w 728"/>
                <a:gd name="T5" fmla="*/ 2 h 348"/>
                <a:gd name="T6" fmla="*/ 3 w 728"/>
                <a:gd name="T7" fmla="*/ 1 h 348"/>
                <a:gd name="T8" fmla="*/ 3 w 728"/>
                <a:gd name="T9" fmla="*/ 1 h 348"/>
                <a:gd name="T10" fmla="*/ 3 w 728"/>
                <a:gd name="T11" fmla="*/ 0 h 348"/>
                <a:gd name="T12" fmla="*/ 3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19"/>
            <p:cNvSpPr/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 w 312"/>
                <a:gd name="T1" fmla="*/ 0 h 135"/>
                <a:gd name="T2" fmla="*/ 0 w 312"/>
                <a:gd name="T3" fmla="*/ 0 h 135"/>
                <a:gd name="T4" fmla="*/ 2 w 312"/>
                <a:gd name="T5" fmla="*/ 0 h 135"/>
                <a:gd name="T6" fmla="*/ 2 w 312"/>
                <a:gd name="T7" fmla="*/ 0 h 135"/>
                <a:gd name="T8" fmla="*/ 2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0" name="Group 20"/>
            <p:cNvGrpSpPr/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/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/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2 w 313"/>
                    <a:gd name="T7" fmla="*/ 0 h 175"/>
                    <a:gd name="T8" fmla="*/ 2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23"/>
                <p:cNvSpPr/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2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24"/>
                <p:cNvSpPr/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2" name="Freeform 25"/>
              <p:cNvSpPr/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5 w 1190"/>
                  <a:gd name="T3" fmla="*/ 2 h 500"/>
                  <a:gd name="T4" fmla="*/ 5 w 1190"/>
                  <a:gd name="T5" fmla="*/ 2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26"/>
              <p:cNvSpPr/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1 w 489"/>
                  <a:gd name="T5" fmla="*/ 1 h 296"/>
                  <a:gd name="T6" fmla="*/ 1 w 489"/>
                  <a:gd name="T7" fmla="*/ 1 h 296"/>
                  <a:gd name="T8" fmla="*/ 1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1 w 489"/>
                  <a:gd name="T17" fmla="*/ 2 h 296"/>
                  <a:gd name="T18" fmla="*/ 1 w 489"/>
                  <a:gd name="T19" fmla="*/ 2 h 296"/>
                  <a:gd name="T20" fmla="*/ 1 w 489"/>
                  <a:gd name="T21" fmla="*/ 1 h 296"/>
                  <a:gd name="T22" fmla="*/ 1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27"/>
              <p:cNvSpPr/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1 h 478"/>
                  <a:gd name="T8" fmla="*/ 1 w 213"/>
                  <a:gd name="T9" fmla="*/ 1 h 478"/>
                  <a:gd name="T10" fmla="*/ 1 w 213"/>
                  <a:gd name="T11" fmla="*/ 1 h 478"/>
                  <a:gd name="T12" fmla="*/ 1 w 213"/>
                  <a:gd name="T13" fmla="*/ 1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" name="Group 28"/>
              <p:cNvGrpSpPr/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/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0"/>
                <p:cNvSpPr/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2 h 880"/>
                    <a:gd name="T8" fmla="*/ 5 w 1684"/>
                    <a:gd name="T9" fmla="*/ 4 h 880"/>
                    <a:gd name="T10" fmla="*/ 6 w 1684"/>
                    <a:gd name="T11" fmla="*/ 4 h 880"/>
                    <a:gd name="T12" fmla="*/ 7 w 1684"/>
                    <a:gd name="T13" fmla="*/ 4 h 880"/>
                    <a:gd name="T14" fmla="*/ 7 w 1684"/>
                    <a:gd name="T15" fmla="*/ 4 h 880"/>
                    <a:gd name="T16" fmla="*/ 6 w 1684"/>
                    <a:gd name="T17" fmla="*/ 3 h 880"/>
                    <a:gd name="T18" fmla="*/ 6 w 1684"/>
                    <a:gd name="T19" fmla="*/ 2 h 880"/>
                    <a:gd name="T20" fmla="*/ 6 w 1684"/>
                    <a:gd name="T21" fmla="*/ 3 h 880"/>
                    <a:gd name="T22" fmla="*/ 6 w 1684"/>
                    <a:gd name="T23" fmla="*/ 3 h 880"/>
                    <a:gd name="T24" fmla="*/ 7 w 1684"/>
                    <a:gd name="T25" fmla="*/ 4 h 880"/>
                    <a:gd name="T26" fmla="*/ 6 w 1684"/>
                    <a:gd name="T27" fmla="*/ 4 h 880"/>
                    <a:gd name="T28" fmla="*/ 5 w 1684"/>
                    <a:gd name="T29" fmla="*/ 4 h 880"/>
                    <a:gd name="T30" fmla="*/ 5 w 1684"/>
                    <a:gd name="T31" fmla="*/ 3 h 880"/>
                    <a:gd name="T32" fmla="*/ 6 w 1684"/>
                    <a:gd name="T33" fmla="*/ 3 h 880"/>
                    <a:gd name="T34" fmla="*/ 5 w 1684"/>
                    <a:gd name="T35" fmla="*/ 3 h 880"/>
                    <a:gd name="T36" fmla="*/ 5 w 1684"/>
                    <a:gd name="T37" fmla="*/ 3 h 880"/>
                    <a:gd name="T38" fmla="*/ 5 w 1684"/>
                    <a:gd name="T39" fmla="*/ 4 h 880"/>
                    <a:gd name="T40" fmla="*/ 1 w 1684"/>
                    <a:gd name="T41" fmla="*/ 2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"/>
                <p:cNvSpPr/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1 h 335"/>
                    <a:gd name="T8" fmla="*/ 1 w 160"/>
                    <a:gd name="T9" fmla="*/ 1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32"/>
                <p:cNvSpPr/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4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2 w 642"/>
                    <a:gd name="T7" fmla="*/ 0 h 1188"/>
                    <a:gd name="T8" fmla="*/ 2 w 642"/>
                    <a:gd name="T9" fmla="*/ 1 h 1188"/>
                    <a:gd name="T10" fmla="*/ 3 w 642"/>
                    <a:gd name="T11" fmla="*/ 5 h 1188"/>
                    <a:gd name="T12" fmla="*/ 3 w 642"/>
                    <a:gd name="T13" fmla="*/ 5 h 1188"/>
                    <a:gd name="T14" fmla="*/ 2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2 w 642"/>
                    <a:gd name="T23" fmla="*/ 4 h 1188"/>
                    <a:gd name="T24" fmla="*/ 1 w 642"/>
                    <a:gd name="T25" fmla="*/ 4 h 1188"/>
                    <a:gd name="T26" fmla="*/ 1 w 642"/>
                    <a:gd name="T27" fmla="*/ 4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33"/>
                <p:cNvSpPr/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2 h 504"/>
                    <a:gd name="T6" fmla="*/ 1 w 192"/>
                    <a:gd name="T7" fmla="*/ 2 h 504"/>
                    <a:gd name="T8" fmla="*/ 1 w 192"/>
                    <a:gd name="T9" fmla="*/ 2 h 504"/>
                    <a:gd name="T10" fmla="*/ 1 w 192"/>
                    <a:gd name="T11" fmla="*/ 2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4"/>
                <p:cNvSpPr/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 w 390"/>
                    <a:gd name="T1" fmla="*/ 0 h 269"/>
                    <a:gd name="T2" fmla="*/ 2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2 w 390"/>
                    <a:gd name="T11" fmla="*/ 1 h 269"/>
                    <a:gd name="T12" fmla="*/ 2 w 390"/>
                    <a:gd name="T13" fmla="*/ 2 h 269"/>
                    <a:gd name="T14" fmla="*/ 2 w 390"/>
                    <a:gd name="T15" fmla="*/ 2 h 269"/>
                    <a:gd name="T16" fmla="*/ 2 w 390"/>
                    <a:gd name="T17" fmla="*/ 1 h 269"/>
                    <a:gd name="T18" fmla="*/ 1 w 390"/>
                    <a:gd name="T19" fmla="*/ 1 h 269"/>
                    <a:gd name="T20" fmla="*/ 2 w 390"/>
                    <a:gd name="T21" fmla="*/ 1 h 269"/>
                    <a:gd name="T22" fmla="*/ 2 w 390"/>
                    <a:gd name="T23" fmla="*/ 0 h 269"/>
                    <a:gd name="T24" fmla="*/ 2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5"/>
                <p:cNvSpPr/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4 w 941"/>
                    <a:gd name="T3" fmla="*/ 0 h 424"/>
                    <a:gd name="T4" fmla="*/ 4 w 941"/>
                    <a:gd name="T5" fmla="*/ 1 h 424"/>
                    <a:gd name="T6" fmla="*/ 4 w 941"/>
                    <a:gd name="T7" fmla="*/ 1 h 424"/>
                    <a:gd name="T8" fmla="*/ 4 w 941"/>
                    <a:gd name="T9" fmla="*/ 2 h 424"/>
                    <a:gd name="T10" fmla="*/ 1 w 941"/>
                    <a:gd name="T11" fmla="*/ 2 h 424"/>
                    <a:gd name="T12" fmla="*/ 1 w 941"/>
                    <a:gd name="T13" fmla="*/ 2 h 424"/>
                    <a:gd name="T14" fmla="*/ 4 w 941"/>
                    <a:gd name="T15" fmla="*/ 1 h 424"/>
                    <a:gd name="T16" fmla="*/ 4 w 941"/>
                    <a:gd name="T17" fmla="*/ 1 h 424"/>
                    <a:gd name="T18" fmla="*/ 4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36"/>
                <p:cNvSpPr/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2 w 488"/>
                    <a:gd name="T7" fmla="*/ 0 h 173"/>
                    <a:gd name="T8" fmla="*/ 2 w 488"/>
                    <a:gd name="T9" fmla="*/ 0 h 173"/>
                    <a:gd name="T10" fmla="*/ 2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2 w 488"/>
                    <a:gd name="T21" fmla="*/ 0 h 173"/>
                    <a:gd name="T22" fmla="*/ 2 w 488"/>
                    <a:gd name="T23" fmla="*/ 0 h 173"/>
                    <a:gd name="T24" fmla="*/ 2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37"/>
          <p:cNvGrpSpPr/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/>
            <p:cNvSpPr/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4 h 3266"/>
                <a:gd name="T2" fmla="*/ 0 w 772"/>
                <a:gd name="T3" fmla="*/ 4 h 3266"/>
                <a:gd name="T4" fmla="*/ 0 w 772"/>
                <a:gd name="T5" fmla="*/ 3 h 3266"/>
                <a:gd name="T6" fmla="*/ 0 w 772"/>
                <a:gd name="T7" fmla="*/ 3 h 3266"/>
                <a:gd name="T8" fmla="*/ 0 w 772"/>
                <a:gd name="T9" fmla="*/ 3 h 3266"/>
                <a:gd name="T10" fmla="*/ 0 w 772"/>
                <a:gd name="T11" fmla="*/ 3 h 3266"/>
                <a:gd name="T12" fmla="*/ 0 w 772"/>
                <a:gd name="T13" fmla="*/ 3 h 3266"/>
                <a:gd name="T14" fmla="*/ 0 w 772"/>
                <a:gd name="T15" fmla="*/ 3 h 3266"/>
                <a:gd name="T16" fmla="*/ 0 w 772"/>
                <a:gd name="T17" fmla="*/ 2 h 3266"/>
                <a:gd name="T18" fmla="*/ 0 w 772"/>
                <a:gd name="T19" fmla="*/ 2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2 h 3266"/>
                <a:gd name="T44" fmla="*/ 0 w 772"/>
                <a:gd name="T45" fmla="*/ 2 h 3266"/>
                <a:gd name="T46" fmla="*/ 0 w 772"/>
                <a:gd name="T47" fmla="*/ 3 h 3266"/>
                <a:gd name="T48" fmla="*/ 0 w 772"/>
                <a:gd name="T49" fmla="*/ 3 h 3266"/>
                <a:gd name="T50" fmla="*/ 0 w 772"/>
                <a:gd name="T51" fmla="*/ 3 h 3266"/>
                <a:gd name="T52" fmla="*/ 0 w 772"/>
                <a:gd name="T53" fmla="*/ 3 h 3266"/>
                <a:gd name="T54" fmla="*/ 0 w 772"/>
                <a:gd name="T55" fmla="*/ 3 h 3266"/>
                <a:gd name="T56" fmla="*/ 0 w 772"/>
                <a:gd name="T57" fmla="*/ 4 h 3266"/>
                <a:gd name="T58" fmla="*/ 0 w 772"/>
                <a:gd name="T59" fmla="*/ 4 h 3266"/>
                <a:gd name="T60" fmla="*/ 0 w 772"/>
                <a:gd name="T61" fmla="*/ 4 h 3266"/>
                <a:gd name="T62" fmla="*/ 0 w 772"/>
                <a:gd name="T63" fmla="*/ 4 h 3266"/>
                <a:gd name="T64" fmla="*/ 0 w 772"/>
                <a:gd name="T65" fmla="*/ 4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39"/>
            <p:cNvSpPr/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13 h 3266"/>
                <a:gd name="T2" fmla="*/ 0 w 772"/>
                <a:gd name="T3" fmla="*/ 12 h 3266"/>
                <a:gd name="T4" fmla="*/ 0 w 772"/>
                <a:gd name="T5" fmla="*/ 11 h 3266"/>
                <a:gd name="T6" fmla="*/ 0 w 772"/>
                <a:gd name="T7" fmla="*/ 10 h 3266"/>
                <a:gd name="T8" fmla="*/ 0 w 772"/>
                <a:gd name="T9" fmla="*/ 9 h 3266"/>
                <a:gd name="T10" fmla="*/ 0 w 772"/>
                <a:gd name="T11" fmla="*/ 9 h 3266"/>
                <a:gd name="T12" fmla="*/ 0 w 772"/>
                <a:gd name="T13" fmla="*/ 8 h 3266"/>
                <a:gd name="T14" fmla="*/ 0 w 772"/>
                <a:gd name="T15" fmla="*/ 8 h 3266"/>
                <a:gd name="T16" fmla="*/ 0 w 772"/>
                <a:gd name="T17" fmla="*/ 7 h 3266"/>
                <a:gd name="T18" fmla="*/ 0 w 772"/>
                <a:gd name="T19" fmla="*/ 7 h 3266"/>
                <a:gd name="T20" fmla="*/ 0 w 772"/>
                <a:gd name="T21" fmla="*/ 5 h 3266"/>
                <a:gd name="T22" fmla="*/ 0 w 772"/>
                <a:gd name="T23" fmla="*/ 4 h 3266"/>
                <a:gd name="T24" fmla="*/ 0 w 772"/>
                <a:gd name="T25" fmla="*/ 3 h 3266"/>
                <a:gd name="T26" fmla="*/ 0 w 772"/>
                <a:gd name="T27" fmla="*/ 3 h 3266"/>
                <a:gd name="T28" fmla="*/ 0 w 772"/>
                <a:gd name="T29" fmla="*/ 2 h 3266"/>
                <a:gd name="T30" fmla="*/ 0 w 772"/>
                <a:gd name="T31" fmla="*/ 0 h 3266"/>
                <a:gd name="T32" fmla="*/ 0 w 772"/>
                <a:gd name="T33" fmla="*/ 2 h 3266"/>
                <a:gd name="T34" fmla="*/ 0 w 772"/>
                <a:gd name="T35" fmla="*/ 3 h 3266"/>
                <a:gd name="T36" fmla="*/ 0 w 772"/>
                <a:gd name="T37" fmla="*/ 3 h 3266"/>
                <a:gd name="T38" fmla="*/ 0 w 772"/>
                <a:gd name="T39" fmla="*/ 4 h 3266"/>
                <a:gd name="T40" fmla="*/ 0 w 772"/>
                <a:gd name="T41" fmla="*/ 5 h 3266"/>
                <a:gd name="T42" fmla="*/ 0 w 772"/>
                <a:gd name="T43" fmla="*/ 5 h 3266"/>
                <a:gd name="T44" fmla="*/ 0 w 772"/>
                <a:gd name="T45" fmla="*/ 7 h 3266"/>
                <a:gd name="T46" fmla="*/ 0 w 772"/>
                <a:gd name="T47" fmla="*/ 8 h 3266"/>
                <a:gd name="T48" fmla="*/ 0 w 772"/>
                <a:gd name="T49" fmla="*/ 9 h 3266"/>
                <a:gd name="T50" fmla="*/ 0 w 772"/>
                <a:gd name="T51" fmla="*/ 9 h 3266"/>
                <a:gd name="T52" fmla="*/ 0 w 772"/>
                <a:gd name="T53" fmla="*/ 10 h 3266"/>
                <a:gd name="T54" fmla="*/ 0 w 772"/>
                <a:gd name="T55" fmla="*/ 11 h 3266"/>
                <a:gd name="T56" fmla="*/ 0 w 772"/>
                <a:gd name="T57" fmla="*/ 12 h 3266"/>
                <a:gd name="T58" fmla="*/ 0 w 772"/>
                <a:gd name="T59" fmla="*/ 13 h 3266"/>
                <a:gd name="T60" fmla="*/ 0 w 772"/>
                <a:gd name="T61" fmla="*/ 13 h 3266"/>
                <a:gd name="T62" fmla="*/ 0 w 772"/>
                <a:gd name="T63" fmla="*/ 13 h 3266"/>
                <a:gd name="T64" fmla="*/ 0 w 772"/>
                <a:gd name="T65" fmla="*/ 13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6" name="Group 40"/>
          <p:cNvGrpSpPr/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/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/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0" name="Group 43"/>
              <p:cNvGrpSpPr/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/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45"/>
                <p:cNvSpPr/>
                <p:nvPr userDrawn="1"/>
              </p:nvSpPr>
              <p:spPr bwMode="auto">
                <a:xfrm rot="-3172564">
                  <a:off x="5050" y="330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46"/>
                <p:cNvSpPr/>
                <p:nvPr userDrawn="1"/>
              </p:nvSpPr>
              <p:spPr bwMode="auto">
                <a:xfrm rot="-3172564">
                  <a:off x="4860" y="180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1 h 2521"/>
                    <a:gd name="T4" fmla="*/ 0 w 2002"/>
                    <a:gd name="T5" fmla="*/ 1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47"/>
                <p:cNvSpPr/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1 h 3771"/>
                    <a:gd name="T2" fmla="*/ 0 w 3007"/>
                    <a:gd name="T3" fmla="*/ 1 h 3771"/>
                    <a:gd name="T4" fmla="*/ 0 w 3007"/>
                    <a:gd name="T5" fmla="*/ 1 h 3771"/>
                    <a:gd name="T6" fmla="*/ 0 w 3007"/>
                    <a:gd name="T7" fmla="*/ 1 h 3771"/>
                    <a:gd name="T8" fmla="*/ 0 w 3007"/>
                    <a:gd name="T9" fmla="*/ 1 h 3771"/>
                    <a:gd name="T10" fmla="*/ 0 w 3007"/>
                    <a:gd name="T11" fmla="*/ 1 h 3771"/>
                    <a:gd name="T12" fmla="*/ 0 w 3007"/>
                    <a:gd name="T13" fmla="*/ 1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1 h 3771"/>
                    <a:gd name="T26" fmla="*/ 0 w 3007"/>
                    <a:gd name="T27" fmla="*/ 1 h 3771"/>
                    <a:gd name="T28" fmla="*/ 0 w 3007"/>
                    <a:gd name="T29" fmla="*/ 1 h 3771"/>
                    <a:gd name="T30" fmla="*/ 0 w 3007"/>
                    <a:gd name="T31" fmla="*/ 1 h 3771"/>
                    <a:gd name="T32" fmla="*/ 0 w 3007"/>
                    <a:gd name="T33" fmla="*/ 1 h 3771"/>
                    <a:gd name="T34" fmla="*/ 0 w 3007"/>
                    <a:gd name="T35" fmla="*/ 1 h 3771"/>
                    <a:gd name="T36" fmla="*/ 0 w 3007"/>
                    <a:gd name="T37" fmla="*/ 1 h 3771"/>
                    <a:gd name="T38" fmla="*/ 0 w 3007"/>
                    <a:gd name="T39" fmla="*/ 1 h 3771"/>
                    <a:gd name="T40" fmla="*/ 0 w 3007"/>
                    <a:gd name="T41" fmla="*/ 1 h 3771"/>
                    <a:gd name="T42" fmla="*/ 0 w 3007"/>
                    <a:gd name="T43" fmla="*/ 1 h 3771"/>
                    <a:gd name="T44" fmla="*/ 0 w 3007"/>
                    <a:gd name="T45" fmla="*/ 1 h 3771"/>
                    <a:gd name="T46" fmla="*/ 0 w 3007"/>
                    <a:gd name="T47" fmla="*/ 1 h 3771"/>
                    <a:gd name="T48" fmla="*/ 0 w 3007"/>
                    <a:gd name="T49" fmla="*/ 1 h 3771"/>
                    <a:gd name="T50" fmla="*/ 0 w 3007"/>
                    <a:gd name="T51" fmla="*/ 1 h 3771"/>
                    <a:gd name="T52" fmla="*/ 0 w 3007"/>
                    <a:gd name="T53" fmla="*/ 1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48"/>
                <p:cNvSpPr/>
                <p:nvPr userDrawn="1"/>
              </p:nvSpPr>
              <p:spPr bwMode="auto">
                <a:xfrm rot="-3172564">
                  <a:off x="5299" y="895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49"/>
                <p:cNvSpPr/>
                <p:nvPr userDrawn="1"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50"/>
                <p:cNvSpPr/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51"/>
                <p:cNvSpPr/>
                <p:nvPr userDrawn="1"/>
              </p:nvSpPr>
              <p:spPr bwMode="auto">
                <a:xfrm rot="-3172564">
                  <a:off x="4949" y="140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隶书" panose="02010509060101010101" pitchFamily="49" charset="-122"/>
              </a:rPr>
              <a:t>数据结构与算法</a:t>
            </a:r>
            <a:br>
              <a:rPr lang="zh-CN" altLang="en-US" dirty="0">
                <a:ea typeface="隶书" panose="02010509060101010101" pitchFamily="49" charset="-122"/>
              </a:rPr>
            </a:br>
            <a:r>
              <a:rPr lang="zh-CN" altLang="en-US" dirty="0">
                <a:ea typeface="隶书" panose="02010509060101010101" pitchFamily="49" charset="-122"/>
              </a:rPr>
              <a:t>上机作业</a:t>
            </a:r>
            <a:r>
              <a:rPr lang="en-US" altLang="zh-CN" dirty="0">
                <a:ea typeface="隶书" panose="02010509060101010101" pitchFamily="49" charset="-122"/>
              </a:rPr>
              <a:t>1-</a:t>
            </a:r>
            <a:r>
              <a:rPr lang="zh-CN" altLang="en-US" dirty="0">
                <a:ea typeface="隶书" panose="02010509060101010101" pitchFamily="49" charset="-122"/>
              </a:rPr>
              <a:t>顺序表</a:t>
            </a:r>
            <a:endParaRPr lang="en-US" altLang="zh-CN" dirty="0">
              <a:ea typeface="隶书" panose="02010509060101010101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2023Fall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188640"/>
            <a:ext cx="7272808" cy="576064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ex1_1</a:t>
            </a:r>
            <a:r>
              <a:rPr lang="zh-CN" altLang="en-US" sz="2600" b="1" dirty="0"/>
              <a:t>：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zh-CN" altLang="en-US" sz="2400" b="1" dirty="0">
                <a:latin typeface="宋体" panose="02010600030101010101" pitchFamily="2" charset="-122"/>
              </a:rPr>
              <a:t>首先创建一个顺序表：从键盘读入一组整数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（长度小于等于</a:t>
            </a:r>
            <a:r>
              <a:rPr lang="en-US" altLang="zh-CN" sz="2400" b="1" dirty="0">
                <a:latin typeface="宋体" panose="02010600030101010101" pitchFamily="2" charset="-122"/>
              </a:rPr>
              <a:t>MAX</a:t>
            </a:r>
            <a:r>
              <a:rPr lang="zh-CN" altLang="en-US" sz="2400" b="1" dirty="0">
                <a:latin typeface="宋体" panose="02010600030101010101" pitchFamily="2" charset="-122"/>
              </a:rPr>
              <a:t>），按输入顺序放入顺序表，输入以 </a:t>
            </a:r>
            <a:r>
              <a:rPr lang="en-US" altLang="zh-CN" sz="2400" b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-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结束（注意</a:t>
            </a:r>
            <a:r>
              <a:rPr lang="en-US" altLang="zh-CN" sz="2400" b="1" dirty="0">
                <a:ln>
                  <a:solidFill>
                    <a:schemeClr val="accent1"/>
                  </a:solidFill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-</a:t>
            </a:r>
            <a:r>
              <a:rPr lang="en-US" altLang="zh-CN" sz="2400" b="1" dirty="0">
                <a:solidFill>
                  <a:schemeClr val="tx2"/>
                </a:solidFill>
                <a:effectLst/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不放到顺序表内）；将创建好的顺序表元素依次输出到屏幕上。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2. </a:t>
            </a:r>
            <a:r>
              <a:rPr lang="zh-CN" altLang="en-US" sz="2400" b="1" dirty="0">
                <a:latin typeface="宋体" panose="02010600030101010101" pitchFamily="2" charset="-122"/>
              </a:rPr>
              <a:t>在已创建好的顺序表中插入一个元素：从键盘读入需插入的元素值和插入位置，调用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插入函数</a:t>
            </a:r>
            <a:r>
              <a:rPr lang="zh-CN" altLang="en-US" sz="2400" b="1" dirty="0">
                <a:latin typeface="宋体" panose="02010600030101010101" pitchFamily="2" charset="-122"/>
              </a:rPr>
              <a:t>完成插入操作；然后将顺序表元素依次输出到屏幕上。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3. </a:t>
            </a:r>
            <a:r>
              <a:rPr lang="zh-CN" altLang="en-US" sz="2400" b="1" dirty="0">
                <a:latin typeface="宋体" panose="02010600030101010101" pitchFamily="2" charset="-122"/>
              </a:rPr>
              <a:t>在已创建好的顺序表中删除一个元素：从键盘读入欲删除的元素位置（序号），调用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删除函数</a:t>
            </a:r>
            <a:r>
              <a:rPr lang="zh-CN" altLang="en-US" sz="2400" b="1" dirty="0">
                <a:latin typeface="宋体" panose="02010600030101010101" pitchFamily="2" charset="-122"/>
              </a:rPr>
              <a:t>完成删除操作；然后将顺序表元素依次输出到屏幕上。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4. </a:t>
            </a:r>
            <a:r>
              <a:rPr lang="zh-CN" altLang="en-US" sz="2400" b="1" dirty="0">
                <a:latin typeface="宋体" panose="02010600030101010101" pitchFamily="2" charset="-122"/>
              </a:rPr>
              <a:t>各算法用函数实现；主函数中输入和输出，并调用各算法。注意考虑健壮性，建议采用统一出错处理函数。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88640"/>
            <a:ext cx="7848872" cy="338437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ex1_2</a:t>
            </a:r>
            <a:r>
              <a:rPr lang="zh-CN" altLang="en-US" sz="2400" b="1" dirty="0"/>
              <a:t>：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</a:rPr>
              <a:t>设线性表存放在数组</a:t>
            </a:r>
            <a:r>
              <a:rPr lang="en-US" altLang="zh-CN" sz="2400" b="1" dirty="0">
                <a:latin typeface="Times New Roman" panose="02020603050405020304" pitchFamily="18" charset="0"/>
              </a:rPr>
              <a:t>A[1,2,…,MAXNUM]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的前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elenum</a:t>
            </a:r>
            <a:r>
              <a:rPr lang="zh-CN" altLang="en-US" sz="2400" b="1" dirty="0">
                <a:latin typeface="Times New Roman" panose="02020603050405020304" pitchFamily="18" charset="0"/>
              </a:rPr>
              <a:t>个分量中，且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递增有序</a:t>
            </a:r>
            <a:r>
              <a:rPr lang="zh-CN" altLang="en-US" sz="2400" b="1" dirty="0">
                <a:latin typeface="Times New Roman" panose="02020603050405020304" pitchFamily="18" charset="0"/>
              </a:rPr>
              <a:t>。写一个算法，将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元素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插入到线性表的适当位置上，以保持线性表的有序性。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注意题中没有提供插入元素的具体位置，要根据元素值大小寻找合适的位置。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zh-CN" altLang="en-US" sz="2400" b="1" dirty="0">
                <a:latin typeface="宋体" panose="02010600030101010101" pitchFamily="2" charset="-122"/>
              </a:rPr>
              <a:t>在</a:t>
            </a:r>
            <a:r>
              <a:rPr lang="en-US" altLang="zh-CN" sz="2400" b="1" dirty="0">
                <a:latin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</a:rPr>
              <a:t>函</a:t>
            </a:r>
            <a:r>
              <a:rPr lang="zh-CN" altLang="en-US" sz="2400" b="1" dirty="0">
                <a:latin typeface="宋体" panose="02010600030101010101" pitchFamily="2" charset="-122"/>
              </a:rPr>
              <a:t>数中输入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</a:rPr>
              <a:t>，调用插入函数，输出运行后的表元素。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35970D7-8915-4A67-8B42-85A7EF928317}"/>
              </a:ext>
            </a:extLst>
          </p:cNvPr>
          <p:cNvSpPr txBox="1">
            <a:spLocks/>
          </p:cNvSpPr>
          <p:nvPr/>
        </p:nvSpPr>
        <p:spPr bwMode="auto">
          <a:xfrm>
            <a:off x="1259632" y="3645024"/>
            <a:ext cx="7696200" cy="24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kern="0" dirty="0">
                <a:latin typeface="Times New Roman" panose="02020603050405020304" pitchFamily="18" charset="0"/>
                <a:sym typeface="+mn-ea"/>
              </a:rPr>
              <a:t>ex1_3</a:t>
            </a:r>
            <a:r>
              <a:rPr lang="zh-CN" altLang="en-US" sz="2400" b="1" kern="0" dirty="0">
                <a:sym typeface="+mn-ea"/>
              </a:rPr>
              <a:t>：</a:t>
            </a:r>
            <a:endParaRPr lang="en-US" altLang="zh-CN" sz="2400" b="1" kern="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400" b="1" kern="0" dirty="0">
                <a:latin typeface="Times New Roman" panose="02020603050405020304" pitchFamily="18" charset="0"/>
                <a:sym typeface="+mn-ea"/>
              </a:rPr>
              <a:t>编写算法将整个顺序表的元素全部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反序</a:t>
            </a:r>
            <a:r>
              <a:rPr lang="zh-CN" altLang="en-US" sz="2400" b="1" kern="0" dirty="0">
                <a:latin typeface="Times New Roman" panose="02020603050405020304" pitchFamily="18" charset="0"/>
                <a:sym typeface="+mn-ea"/>
              </a:rPr>
              <a:t>存放。</a:t>
            </a:r>
            <a:endParaRPr lang="en-US" altLang="zh-CN" sz="2400" b="1" kern="0" dirty="0">
              <a:latin typeface="Times New Roman" panose="02020603050405020304" pitchFamily="18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zh-CN" sz="2400" b="1" kern="0" dirty="0">
                <a:latin typeface="Times New Roman" panose="02020603050405020304" pitchFamily="18" charset="0"/>
                <a:sym typeface="+mn-ea"/>
              </a:rPr>
              <a:t>main</a:t>
            </a:r>
            <a:r>
              <a:rPr lang="zh-CN" altLang="en-US" sz="2400" b="1" kern="0" dirty="0">
                <a:latin typeface="Times New Roman" panose="02020603050405020304" pitchFamily="18" charset="0"/>
                <a:sym typeface="+mn-ea"/>
              </a:rPr>
              <a:t>函数中输入一组数，建立顺序表；调用反序函数，输出结果。</a:t>
            </a:r>
            <a:endParaRPr lang="en-US" altLang="zh-CN" sz="2400" b="1" kern="0" dirty="0">
              <a:latin typeface="Times New Roman" panose="02020603050405020304" pitchFamily="18" charset="0"/>
            </a:endParaRPr>
          </a:p>
          <a:p>
            <a:pPr marL="514350" indent="-514350" eaLnBrk="1" hangingPunct="1">
              <a:buFont typeface="+mj-lt"/>
              <a:buAutoNum type="arabicPeriod"/>
            </a:pPr>
            <a:r>
              <a:rPr lang="zh-CN" altLang="en-US" sz="2400" b="1" kern="0" dirty="0">
                <a:latin typeface="Times New Roman" panose="02020603050405020304" pitchFamily="18" charset="0"/>
                <a:sym typeface="+mn-ea"/>
              </a:rPr>
              <a:t>要求用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两种方法</a:t>
            </a:r>
            <a:r>
              <a:rPr lang="zh-CN" altLang="en-US" sz="2400" b="1" kern="0" dirty="0">
                <a:latin typeface="Times New Roman" panose="02020603050405020304" pitchFamily="18" charset="0"/>
                <a:sym typeface="+mn-ea"/>
              </a:rPr>
              <a:t>实现，例如额外使用一张新表；或者在原表上直接实现反序等。</a:t>
            </a:r>
            <a:endParaRPr lang="zh-CN" altLang="en-US" sz="2400" b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70</TotalTime>
  <Words>326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楷体_GB2312</vt:lpstr>
      <vt:lpstr>隶书</vt:lpstr>
      <vt:lpstr>宋体</vt:lpstr>
      <vt:lpstr>Arial</vt:lpstr>
      <vt:lpstr>Comic Sans MS</vt:lpstr>
      <vt:lpstr>Times New Roman</vt:lpstr>
      <vt:lpstr>Crayons</vt:lpstr>
      <vt:lpstr>数据结构与算法 上机作业1-顺序表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 上机作业</dc:title>
  <dc:creator>Microsoft Office 用户</dc:creator>
  <cp:lastModifiedBy>1</cp:lastModifiedBy>
  <cp:revision>52</cp:revision>
  <dcterms:created xsi:type="dcterms:W3CDTF">2018-10-30T03:24:00Z</dcterms:created>
  <dcterms:modified xsi:type="dcterms:W3CDTF">2023-09-12T12:53:38Z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