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77" r:id="rId3"/>
    <p:sldId id="305" r:id="rId4"/>
    <p:sldId id="306" r:id="rId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隶书" panose="020105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隶书" panose="020105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隶书" panose="020105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隶书" panose="020105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隶书" panose="02010509060101010101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隶书" panose="02010509060101010101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隶书" panose="02010509060101010101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隶书" panose="02010509060101010101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隶书" panose="020105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56">
          <p15:clr>
            <a:srgbClr val="A4A3A4"/>
          </p15:clr>
        </p15:guide>
      </p15:sldGuideLst>
    </p:ext>
    <p:ext uri="{505F2C04-C923-438B-8C0F-E0CD2BADF298}">
      <wppc:fontMiss xmlns:wppc="http://www.wps.cn/officeDocument/PresentationCustomData" xmlns="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/>
    <p:restoredTop sz="94629"/>
  </p:normalViewPr>
  <p:slideViewPr>
    <p:cSldViewPr>
      <p:cViewPr varScale="1">
        <p:scale>
          <a:sx n="94" d="100"/>
          <a:sy n="94" d="100"/>
        </p:scale>
        <p:origin x="1560" y="56"/>
      </p:cViewPr>
      <p:guideLst>
        <p:guide orient="horz" pos="2160"/>
        <p:guide pos="28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21FCF0-0329-490E-B58B-0699666727A4}" type="datetimeFigureOut">
              <a:rPr lang="zh-CN" altLang="en-US" smtClean="0"/>
              <a:t>2023/10/13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7D74BF-77A2-4C0F-9BAA-2DC63ED357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12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/>
          <p:nvPr/>
        </p:nvSpPr>
        <p:spPr bwMode="blackWhite">
          <a:xfrm>
            <a:off x="20638" y="12700"/>
            <a:ext cx="8896350" cy="6780213"/>
          </a:xfrm>
          <a:custGeom>
            <a:avLst/>
            <a:gdLst>
              <a:gd name="T0" fmla="*/ 2147483646 w 3985"/>
              <a:gd name="T1" fmla="*/ 0 h 3619"/>
              <a:gd name="T2" fmla="*/ 0 w 3985"/>
              <a:gd name="T3" fmla="*/ 2147483646 h 3619"/>
              <a:gd name="T4" fmla="*/ 2147483646 w 3985"/>
              <a:gd name="T5" fmla="*/ 2147483646 h 3619"/>
              <a:gd name="T6" fmla="*/ 2147483646 w 3985"/>
              <a:gd name="T7" fmla="*/ 2147483646 h 3619"/>
              <a:gd name="T8" fmla="*/ 2147483646 w 3985"/>
              <a:gd name="T9" fmla="*/ 0 h 3619"/>
              <a:gd name="T10" fmla="*/ 2147483646 w 3985"/>
              <a:gd name="T11" fmla="*/ 0 h 361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985" h="3619">
                <a:moveTo>
                  <a:pt x="2822" y="0"/>
                </a:moveTo>
                <a:lnTo>
                  <a:pt x="0" y="975"/>
                </a:lnTo>
                <a:lnTo>
                  <a:pt x="2169" y="3619"/>
                </a:lnTo>
                <a:lnTo>
                  <a:pt x="3985" y="1125"/>
                </a:lnTo>
                <a:lnTo>
                  <a:pt x="28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8"/>
          <p:cNvGrpSpPr/>
          <p:nvPr/>
        </p:nvGrpSpPr>
        <p:grpSpPr bwMode="auto">
          <a:xfrm>
            <a:off x="195263" y="234950"/>
            <a:ext cx="3787775" cy="1778000"/>
            <a:chOff x="123" y="148"/>
            <a:chExt cx="2386" cy="1120"/>
          </a:xfrm>
        </p:grpSpPr>
        <p:sp>
          <p:nvSpPr>
            <p:cNvPr id="6" name="Freeform 9"/>
            <p:cNvSpPr/>
            <p:nvPr userDrawn="1"/>
          </p:nvSpPr>
          <p:spPr bwMode="auto">
            <a:xfrm>
              <a:off x="177" y="177"/>
              <a:ext cx="2250" cy="1017"/>
            </a:xfrm>
            <a:custGeom>
              <a:avLst/>
              <a:gdLst>
                <a:gd name="T0" fmla="*/ 3301552 w 794"/>
                <a:gd name="T1" fmla="*/ 523657 h 414"/>
                <a:gd name="T2" fmla="*/ 2952570 w 794"/>
                <a:gd name="T3" fmla="*/ 421696 h 414"/>
                <a:gd name="T4" fmla="*/ 2312637 w 794"/>
                <a:gd name="T5" fmla="*/ 278643 h 414"/>
                <a:gd name="T6" fmla="*/ 295141 w 794"/>
                <a:gd name="T7" fmla="*/ 0 h 414"/>
                <a:gd name="T8" fmla="*/ 95189 w 794"/>
                <a:gd name="T9" fmla="*/ 26400 h 414"/>
                <a:gd name="T10" fmla="*/ 0 w 794"/>
                <a:gd name="T11" fmla="*/ 110131 h 414"/>
                <a:gd name="T12" fmla="*/ 116003 w 794"/>
                <a:gd name="T13" fmla="*/ 205667 h 414"/>
                <a:gd name="T14" fmla="*/ 2370029 w 794"/>
                <a:gd name="T15" fmla="*/ 542555 h 414"/>
                <a:gd name="T16" fmla="*/ 2863890 w 794"/>
                <a:gd name="T17" fmla="*/ 520982 h 414"/>
                <a:gd name="T18" fmla="*/ 3263183 w 794"/>
                <a:gd name="T19" fmla="*/ 548885 h 414"/>
                <a:gd name="T20" fmla="*/ 3301552 w 794"/>
                <a:gd name="T21" fmla="*/ 523657 h 414"/>
                <a:gd name="T22" fmla="*/ 3301552 w 794"/>
                <a:gd name="T23" fmla="*/ 523657 h 4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0"/>
            <p:cNvSpPr/>
            <p:nvPr userDrawn="1"/>
          </p:nvSpPr>
          <p:spPr bwMode="auto">
            <a:xfrm>
              <a:off x="166" y="261"/>
              <a:ext cx="2244" cy="1007"/>
            </a:xfrm>
            <a:custGeom>
              <a:avLst/>
              <a:gdLst>
                <a:gd name="T0" fmla="*/ 2200 w 1586"/>
                <a:gd name="T1" fmla="*/ 0 h 821"/>
                <a:gd name="T2" fmla="*/ 21375 w 1586"/>
                <a:gd name="T3" fmla="*/ 2658 h 821"/>
                <a:gd name="T4" fmla="*/ 22931 w 1586"/>
                <a:gd name="T5" fmla="*/ 3268 h 821"/>
                <a:gd name="T6" fmla="*/ 25472 w 1586"/>
                <a:gd name="T7" fmla="*/ 4056 h 821"/>
                <a:gd name="T8" fmla="*/ 25135 w 1586"/>
                <a:gd name="T9" fmla="*/ 4205 h 821"/>
                <a:gd name="T10" fmla="*/ 21676 w 1586"/>
                <a:gd name="T11" fmla="*/ 4030 h 821"/>
                <a:gd name="T12" fmla="*/ 18385 w 1586"/>
                <a:gd name="T13" fmla="*/ 4154 h 821"/>
                <a:gd name="T14" fmla="*/ 665 w 1586"/>
                <a:gd name="T15" fmla="*/ 1530 h 821"/>
                <a:gd name="T16" fmla="*/ 0 w 1586"/>
                <a:gd name="T17" fmla="*/ 769 h 821"/>
                <a:gd name="T18" fmla="*/ 737 w 1586"/>
                <a:gd name="T19" fmla="*/ 162 h 821"/>
                <a:gd name="T20" fmla="*/ 2200 w 1586"/>
                <a:gd name="T21" fmla="*/ 0 h 821"/>
                <a:gd name="T22" fmla="*/ 2200 w 1586"/>
                <a:gd name="T23" fmla="*/ 0 h 82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11"/>
            <p:cNvSpPr/>
            <p:nvPr userDrawn="1"/>
          </p:nvSpPr>
          <p:spPr bwMode="auto">
            <a:xfrm>
              <a:off x="474" y="344"/>
              <a:ext cx="1488" cy="919"/>
            </a:xfrm>
            <a:custGeom>
              <a:avLst/>
              <a:gdLst>
                <a:gd name="T0" fmla="*/ 0 w 1049"/>
                <a:gd name="T1" fmla="*/ 1704 h 747"/>
                <a:gd name="T2" fmla="*/ 15111 w 1049"/>
                <a:gd name="T3" fmla="*/ 3920 h 747"/>
                <a:gd name="T4" fmla="*/ 15392 w 1049"/>
                <a:gd name="T5" fmla="*/ 2803 h 747"/>
                <a:gd name="T6" fmla="*/ 17194 w 1049"/>
                <a:gd name="T7" fmla="*/ 2216 h 747"/>
                <a:gd name="T8" fmla="*/ 1278 w 1049"/>
                <a:gd name="T9" fmla="*/ 0 h 747"/>
                <a:gd name="T10" fmla="*/ 0 w 1049"/>
                <a:gd name="T11" fmla="*/ 664 h 747"/>
                <a:gd name="T12" fmla="*/ 0 w 1049"/>
                <a:gd name="T13" fmla="*/ 1704 h 747"/>
                <a:gd name="T14" fmla="*/ 0 w 1049"/>
                <a:gd name="T15" fmla="*/ 1704 h 74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" name="Group 12"/>
            <p:cNvGrpSpPr/>
            <p:nvPr userDrawn="1"/>
          </p:nvGrpSpPr>
          <p:grpSpPr bwMode="auto">
            <a:xfrm>
              <a:off x="123" y="148"/>
              <a:ext cx="2386" cy="1081"/>
              <a:chOff x="123" y="148"/>
              <a:chExt cx="2386" cy="1081"/>
            </a:xfrm>
          </p:grpSpPr>
          <p:sp>
            <p:nvSpPr>
              <p:cNvPr id="10" name="Freeform 13"/>
              <p:cNvSpPr/>
              <p:nvPr userDrawn="1"/>
            </p:nvSpPr>
            <p:spPr bwMode="auto">
              <a:xfrm>
                <a:off x="2005" y="934"/>
                <a:ext cx="212" cy="214"/>
              </a:xfrm>
              <a:custGeom>
                <a:avLst/>
                <a:gdLst>
                  <a:gd name="T0" fmla="*/ 1748 w 150"/>
                  <a:gd name="T1" fmla="*/ 0 h 173"/>
                  <a:gd name="T2" fmla="*/ 643 w 150"/>
                  <a:gd name="T3" fmla="*/ 364 h 173"/>
                  <a:gd name="T4" fmla="*/ 0 w 150"/>
                  <a:gd name="T5" fmla="*/ 950 h 173"/>
                  <a:gd name="T6" fmla="*/ 1272 w 150"/>
                  <a:gd name="T7" fmla="*/ 878 h 173"/>
                  <a:gd name="T8" fmla="*/ 1639 w 150"/>
                  <a:gd name="T9" fmla="*/ 464 h 173"/>
                  <a:gd name="T10" fmla="*/ 2391 w 150"/>
                  <a:gd name="T11" fmla="*/ 147 h 173"/>
                  <a:gd name="T12" fmla="*/ 1748 w 150"/>
                  <a:gd name="T13" fmla="*/ 0 h 173"/>
                  <a:gd name="T14" fmla="*/ 1748 w 150"/>
                  <a:gd name="T15" fmla="*/ 0 h 1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Freeform 14"/>
              <p:cNvSpPr/>
              <p:nvPr userDrawn="1"/>
            </p:nvSpPr>
            <p:spPr bwMode="auto">
              <a:xfrm>
                <a:off x="123" y="148"/>
                <a:ext cx="2386" cy="1081"/>
              </a:xfrm>
              <a:custGeom>
                <a:avLst/>
                <a:gdLst>
                  <a:gd name="T0" fmla="*/ 2532 w 1684"/>
                  <a:gd name="T1" fmla="*/ 0 h 880"/>
                  <a:gd name="T2" fmla="*/ 1024 w 1684"/>
                  <a:gd name="T3" fmla="*/ 270 h 880"/>
                  <a:gd name="T4" fmla="*/ 0 w 1684"/>
                  <a:gd name="T5" fmla="*/ 1079 h 880"/>
                  <a:gd name="T6" fmla="*/ 1092 w 1684"/>
                  <a:gd name="T7" fmla="*/ 1861 h 880"/>
                  <a:gd name="T8" fmla="*/ 19196 w 1684"/>
                  <a:gd name="T9" fmla="*/ 4495 h 880"/>
                  <a:gd name="T10" fmla="*/ 23096 w 1684"/>
                  <a:gd name="T11" fmla="*/ 4331 h 880"/>
                  <a:gd name="T12" fmla="*/ 26256 w 1684"/>
                  <a:gd name="T13" fmla="*/ 4564 h 880"/>
                  <a:gd name="T14" fmla="*/ 27353 w 1684"/>
                  <a:gd name="T15" fmla="*/ 4194 h 880"/>
                  <a:gd name="T16" fmla="*/ 24393 w 1684"/>
                  <a:gd name="T17" fmla="*/ 3442 h 880"/>
                  <a:gd name="T18" fmla="*/ 23191 w 1684"/>
                  <a:gd name="T19" fmla="*/ 2658 h 880"/>
                  <a:gd name="T20" fmla="*/ 22243 w 1684"/>
                  <a:gd name="T21" fmla="*/ 2733 h 880"/>
                  <a:gd name="T22" fmla="*/ 23370 w 1684"/>
                  <a:gd name="T23" fmla="*/ 3442 h 880"/>
                  <a:gd name="T24" fmla="*/ 25630 w 1684"/>
                  <a:gd name="T25" fmla="*/ 4197 h 880"/>
                  <a:gd name="T26" fmla="*/ 22953 w 1684"/>
                  <a:gd name="T27" fmla="*/ 4081 h 880"/>
                  <a:gd name="T28" fmla="*/ 19796 w 1684"/>
                  <a:gd name="T29" fmla="*/ 4217 h 880"/>
                  <a:gd name="T30" fmla="*/ 20380 w 1684"/>
                  <a:gd name="T31" fmla="*/ 3368 h 880"/>
                  <a:gd name="T32" fmla="*/ 21733 w 1684"/>
                  <a:gd name="T33" fmla="*/ 2790 h 880"/>
                  <a:gd name="T34" fmla="*/ 20149 w 1684"/>
                  <a:gd name="T35" fmla="*/ 2862 h 880"/>
                  <a:gd name="T36" fmla="*/ 18921 w 1684"/>
                  <a:gd name="T37" fmla="*/ 3414 h 880"/>
                  <a:gd name="T38" fmla="*/ 18503 w 1684"/>
                  <a:gd name="T39" fmla="*/ 4104 h 880"/>
                  <a:gd name="T40" fmla="*/ 1740 w 1684"/>
                  <a:gd name="T41" fmla="*/ 1607 h 880"/>
                  <a:gd name="T42" fmla="*/ 1296 w 1684"/>
                  <a:gd name="T43" fmla="*/ 1114 h 880"/>
                  <a:gd name="T44" fmla="*/ 1672 w 1684"/>
                  <a:gd name="T45" fmla="*/ 495 h 880"/>
                  <a:gd name="T46" fmla="*/ 3519 w 1684"/>
                  <a:gd name="T47" fmla="*/ 0 h 880"/>
                  <a:gd name="T48" fmla="*/ 2532 w 1684"/>
                  <a:gd name="T49" fmla="*/ 0 h 880"/>
                  <a:gd name="T50" fmla="*/ 2532 w 1684"/>
                  <a:gd name="T51" fmla="*/ 0 h 88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" name="Freeform 15"/>
              <p:cNvSpPr/>
              <p:nvPr userDrawn="1"/>
            </p:nvSpPr>
            <p:spPr bwMode="auto">
              <a:xfrm>
                <a:off x="324" y="158"/>
                <a:ext cx="1686" cy="614"/>
              </a:xfrm>
              <a:custGeom>
                <a:avLst/>
                <a:gdLst>
                  <a:gd name="T0" fmla="*/ 1626 w 1190"/>
                  <a:gd name="T1" fmla="*/ 0 h 500"/>
                  <a:gd name="T2" fmla="*/ 19325 w 1190"/>
                  <a:gd name="T3" fmla="*/ 2533 h 500"/>
                  <a:gd name="T4" fmla="*/ 17462 w 1190"/>
                  <a:gd name="T5" fmla="*/ 2585 h 500"/>
                  <a:gd name="T6" fmla="*/ 0 w 1190"/>
                  <a:gd name="T7" fmla="*/ 139 h 500"/>
                  <a:gd name="T8" fmla="*/ 1626 w 1190"/>
                  <a:gd name="T9" fmla="*/ 0 h 500"/>
                  <a:gd name="T10" fmla="*/ 1626 w 1190"/>
                  <a:gd name="T11" fmla="*/ 0 h 5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Freeform 16"/>
              <p:cNvSpPr/>
              <p:nvPr userDrawn="1"/>
            </p:nvSpPr>
            <p:spPr bwMode="auto">
              <a:xfrm>
                <a:off x="409" y="251"/>
                <a:ext cx="227" cy="410"/>
              </a:xfrm>
              <a:custGeom>
                <a:avLst/>
                <a:gdLst>
                  <a:gd name="T0" fmla="*/ 1908 w 160"/>
                  <a:gd name="T1" fmla="*/ 0 h 335"/>
                  <a:gd name="T2" fmla="*/ 312 w 160"/>
                  <a:gd name="T3" fmla="*/ 537 h 335"/>
                  <a:gd name="T4" fmla="*/ 0 w 160"/>
                  <a:gd name="T5" fmla="*/ 1155 h 335"/>
                  <a:gd name="T6" fmla="*/ 548 w 160"/>
                  <a:gd name="T7" fmla="*/ 1580 h 335"/>
                  <a:gd name="T8" fmla="*/ 1539 w 160"/>
                  <a:gd name="T9" fmla="*/ 1685 h 335"/>
                  <a:gd name="T10" fmla="*/ 1249 w 160"/>
                  <a:gd name="T11" fmla="*/ 771 h 335"/>
                  <a:gd name="T12" fmla="*/ 2625 w 160"/>
                  <a:gd name="T13" fmla="*/ 88 h 335"/>
                  <a:gd name="T14" fmla="*/ 1908 w 160"/>
                  <a:gd name="T15" fmla="*/ 0 h 335"/>
                  <a:gd name="T16" fmla="*/ 1908 w 160"/>
                  <a:gd name="T17" fmla="*/ 0 h 33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Freeform 17"/>
              <p:cNvSpPr/>
              <p:nvPr userDrawn="1"/>
            </p:nvSpPr>
            <p:spPr bwMode="auto">
              <a:xfrm>
                <a:off x="846" y="536"/>
                <a:ext cx="691" cy="364"/>
              </a:xfrm>
              <a:custGeom>
                <a:avLst/>
                <a:gdLst>
                  <a:gd name="T0" fmla="*/ 228 w 489"/>
                  <a:gd name="T1" fmla="*/ 180 h 296"/>
                  <a:gd name="T2" fmla="*/ 2539 w 489"/>
                  <a:gd name="T3" fmla="*/ 347 h 296"/>
                  <a:gd name="T4" fmla="*/ 5152 w 489"/>
                  <a:gd name="T5" fmla="*/ 718 h 296"/>
                  <a:gd name="T6" fmla="*/ 6996 w 489"/>
                  <a:gd name="T7" fmla="*/ 1273 h 296"/>
                  <a:gd name="T8" fmla="*/ 5183 w 489"/>
                  <a:gd name="T9" fmla="*/ 1204 h 296"/>
                  <a:gd name="T10" fmla="*/ 2204 w 489"/>
                  <a:gd name="T11" fmla="*/ 764 h 296"/>
                  <a:gd name="T12" fmla="*/ 793 w 489"/>
                  <a:gd name="T13" fmla="*/ 419 h 296"/>
                  <a:gd name="T14" fmla="*/ 1696 w 489"/>
                  <a:gd name="T15" fmla="*/ 853 h 296"/>
                  <a:gd name="T16" fmla="*/ 4323 w 489"/>
                  <a:gd name="T17" fmla="*/ 1411 h 296"/>
                  <a:gd name="T18" fmla="*/ 7405 w 489"/>
                  <a:gd name="T19" fmla="*/ 1552 h 296"/>
                  <a:gd name="T20" fmla="*/ 7772 w 489"/>
                  <a:gd name="T21" fmla="*/ 1172 h 296"/>
                  <a:gd name="T22" fmla="*/ 6264 w 489"/>
                  <a:gd name="T23" fmla="*/ 630 h 296"/>
                  <a:gd name="T24" fmla="*/ 2699 w 489"/>
                  <a:gd name="T25" fmla="*/ 90 h 296"/>
                  <a:gd name="T26" fmla="*/ 0 w 489"/>
                  <a:gd name="T27" fmla="*/ 0 h 296"/>
                  <a:gd name="T28" fmla="*/ 228 w 489"/>
                  <a:gd name="T29" fmla="*/ 180 h 296"/>
                  <a:gd name="T30" fmla="*/ 228 w 489"/>
                  <a:gd name="T31" fmla="*/ 180 h 29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5" name="Group 18"/>
          <p:cNvGrpSpPr/>
          <p:nvPr/>
        </p:nvGrpSpPr>
        <p:grpSpPr bwMode="auto">
          <a:xfrm>
            <a:off x="7915275" y="4368800"/>
            <a:ext cx="742950" cy="1058863"/>
            <a:chOff x="4986" y="2752"/>
            <a:chExt cx="468" cy="667"/>
          </a:xfrm>
        </p:grpSpPr>
        <p:sp>
          <p:nvSpPr>
            <p:cNvPr id="16" name="Freeform 19"/>
            <p:cNvSpPr/>
            <p:nvPr userDrawn="1"/>
          </p:nvSpPr>
          <p:spPr bwMode="auto">
            <a:xfrm rot="7320404">
              <a:off x="4909" y="2936"/>
              <a:ext cx="629" cy="293"/>
            </a:xfrm>
            <a:custGeom>
              <a:avLst/>
              <a:gdLst>
                <a:gd name="T0" fmla="*/ 123 w 794"/>
                <a:gd name="T1" fmla="*/ 25 h 414"/>
                <a:gd name="T2" fmla="*/ 110 w 794"/>
                <a:gd name="T3" fmla="*/ 20 h 414"/>
                <a:gd name="T4" fmla="*/ 86 w 794"/>
                <a:gd name="T5" fmla="*/ 13 h 414"/>
                <a:gd name="T6" fmla="*/ 10 w 794"/>
                <a:gd name="T7" fmla="*/ 0 h 414"/>
                <a:gd name="T8" fmla="*/ 4 w 794"/>
                <a:gd name="T9" fmla="*/ 1 h 414"/>
                <a:gd name="T10" fmla="*/ 0 w 794"/>
                <a:gd name="T11" fmla="*/ 6 h 414"/>
                <a:gd name="T12" fmla="*/ 4 w 794"/>
                <a:gd name="T13" fmla="*/ 10 h 414"/>
                <a:gd name="T14" fmla="*/ 89 w 794"/>
                <a:gd name="T15" fmla="*/ 26 h 414"/>
                <a:gd name="T16" fmla="*/ 107 w 794"/>
                <a:gd name="T17" fmla="*/ 25 h 414"/>
                <a:gd name="T18" fmla="*/ 122 w 794"/>
                <a:gd name="T19" fmla="*/ 26 h 414"/>
                <a:gd name="T20" fmla="*/ 123 w 794"/>
                <a:gd name="T21" fmla="*/ 25 h 414"/>
                <a:gd name="T22" fmla="*/ 123 w 794"/>
                <a:gd name="T23" fmla="*/ 25 h 414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794" h="414">
                  <a:moveTo>
                    <a:pt x="794" y="395"/>
                  </a:moveTo>
                  <a:lnTo>
                    <a:pt x="710" y="318"/>
                  </a:lnTo>
                  <a:lnTo>
                    <a:pt x="556" y="210"/>
                  </a:lnTo>
                  <a:lnTo>
                    <a:pt x="71" y="0"/>
                  </a:lnTo>
                  <a:lnTo>
                    <a:pt x="23" y="20"/>
                  </a:lnTo>
                  <a:lnTo>
                    <a:pt x="0" y="83"/>
                  </a:lnTo>
                  <a:lnTo>
                    <a:pt x="28" y="155"/>
                  </a:lnTo>
                  <a:lnTo>
                    <a:pt x="570" y="409"/>
                  </a:lnTo>
                  <a:lnTo>
                    <a:pt x="689" y="393"/>
                  </a:lnTo>
                  <a:lnTo>
                    <a:pt x="785" y="414"/>
                  </a:lnTo>
                  <a:lnTo>
                    <a:pt x="794" y="395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20"/>
            <p:cNvSpPr/>
            <p:nvPr userDrawn="1"/>
          </p:nvSpPr>
          <p:spPr bwMode="auto">
            <a:xfrm rot="7320404">
              <a:off x="4893" y="2923"/>
              <a:ext cx="627" cy="290"/>
            </a:xfrm>
            <a:custGeom>
              <a:avLst/>
              <a:gdLst>
                <a:gd name="T0" fmla="*/ 0 w 1586"/>
                <a:gd name="T1" fmla="*/ 0 h 821"/>
                <a:gd name="T2" fmla="*/ 1 w 1586"/>
                <a:gd name="T3" fmla="*/ 0 h 821"/>
                <a:gd name="T4" fmla="*/ 1 w 1586"/>
                <a:gd name="T5" fmla="*/ 0 h 821"/>
                <a:gd name="T6" fmla="*/ 1 w 1586"/>
                <a:gd name="T7" fmla="*/ 0 h 821"/>
                <a:gd name="T8" fmla="*/ 1 w 1586"/>
                <a:gd name="T9" fmla="*/ 0 h 821"/>
                <a:gd name="T10" fmla="*/ 1 w 1586"/>
                <a:gd name="T11" fmla="*/ 0 h 821"/>
                <a:gd name="T12" fmla="*/ 1 w 1586"/>
                <a:gd name="T13" fmla="*/ 0 h 821"/>
                <a:gd name="T14" fmla="*/ 0 w 1586"/>
                <a:gd name="T15" fmla="*/ 0 h 821"/>
                <a:gd name="T16" fmla="*/ 0 w 1586"/>
                <a:gd name="T17" fmla="*/ 0 h 821"/>
                <a:gd name="T18" fmla="*/ 0 w 1586"/>
                <a:gd name="T19" fmla="*/ 0 h 821"/>
                <a:gd name="T20" fmla="*/ 0 w 1586"/>
                <a:gd name="T21" fmla="*/ 0 h 821"/>
                <a:gd name="T22" fmla="*/ 0 w 1586"/>
                <a:gd name="T23" fmla="*/ 0 h 82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21"/>
            <p:cNvSpPr/>
            <p:nvPr userDrawn="1"/>
          </p:nvSpPr>
          <p:spPr bwMode="auto">
            <a:xfrm rot="7320404">
              <a:off x="5000" y="2913"/>
              <a:ext cx="416" cy="265"/>
            </a:xfrm>
            <a:custGeom>
              <a:avLst/>
              <a:gdLst>
                <a:gd name="T0" fmla="*/ 0 w 1049"/>
                <a:gd name="T1" fmla="*/ 0 h 747"/>
                <a:gd name="T2" fmla="*/ 1 w 1049"/>
                <a:gd name="T3" fmla="*/ 0 h 747"/>
                <a:gd name="T4" fmla="*/ 1 w 1049"/>
                <a:gd name="T5" fmla="*/ 0 h 747"/>
                <a:gd name="T6" fmla="*/ 1 w 1049"/>
                <a:gd name="T7" fmla="*/ 0 h 747"/>
                <a:gd name="T8" fmla="*/ 0 w 1049"/>
                <a:gd name="T9" fmla="*/ 0 h 747"/>
                <a:gd name="T10" fmla="*/ 0 w 1049"/>
                <a:gd name="T11" fmla="*/ 0 h 747"/>
                <a:gd name="T12" fmla="*/ 0 w 1049"/>
                <a:gd name="T13" fmla="*/ 0 h 747"/>
                <a:gd name="T14" fmla="*/ 0 w 1049"/>
                <a:gd name="T15" fmla="*/ 0 h 74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9" name="Group 22"/>
            <p:cNvGrpSpPr/>
            <p:nvPr userDrawn="1"/>
          </p:nvGrpSpPr>
          <p:grpSpPr bwMode="auto">
            <a:xfrm>
              <a:off x="4986" y="2752"/>
              <a:ext cx="469" cy="667"/>
              <a:chOff x="4986" y="2752"/>
              <a:chExt cx="469" cy="667"/>
            </a:xfrm>
          </p:grpSpPr>
          <p:sp>
            <p:nvSpPr>
              <p:cNvPr id="20" name="Freeform 23"/>
              <p:cNvSpPr/>
              <p:nvPr userDrawn="1"/>
            </p:nvSpPr>
            <p:spPr bwMode="auto">
              <a:xfrm rot="7320404">
                <a:off x="4987" y="3190"/>
                <a:ext cx="59" cy="61"/>
              </a:xfrm>
              <a:custGeom>
                <a:avLst/>
                <a:gdLst>
                  <a:gd name="T0" fmla="*/ 0 w 150"/>
                  <a:gd name="T1" fmla="*/ 0 h 173"/>
                  <a:gd name="T2" fmla="*/ 0 w 150"/>
                  <a:gd name="T3" fmla="*/ 0 h 173"/>
                  <a:gd name="T4" fmla="*/ 0 w 150"/>
                  <a:gd name="T5" fmla="*/ 0 h 173"/>
                  <a:gd name="T6" fmla="*/ 0 w 150"/>
                  <a:gd name="T7" fmla="*/ 0 h 173"/>
                  <a:gd name="T8" fmla="*/ 0 w 150"/>
                  <a:gd name="T9" fmla="*/ 0 h 173"/>
                  <a:gd name="T10" fmla="*/ 0 w 150"/>
                  <a:gd name="T11" fmla="*/ 0 h 173"/>
                  <a:gd name="T12" fmla="*/ 0 w 150"/>
                  <a:gd name="T13" fmla="*/ 0 h 173"/>
                  <a:gd name="T14" fmla="*/ 0 w 150"/>
                  <a:gd name="T15" fmla="*/ 0 h 1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50" h="173">
                    <a:moveTo>
                      <a:pt x="110" y="0"/>
                    </a:moveTo>
                    <a:lnTo>
                      <a:pt x="40" y="66"/>
                    </a:lnTo>
                    <a:lnTo>
                      <a:pt x="0" y="173"/>
                    </a:lnTo>
                    <a:lnTo>
                      <a:pt x="80" y="160"/>
                    </a:lnTo>
                    <a:lnTo>
                      <a:pt x="103" y="84"/>
                    </a:lnTo>
                    <a:lnTo>
                      <a:pt x="150" y="27"/>
                    </a:lnTo>
                    <a:lnTo>
                      <a:pt x="11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Freeform 24"/>
              <p:cNvSpPr/>
              <p:nvPr userDrawn="1"/>
            </p:nvSpPr>
            <p:spPr bwMode="auto">
              <a:xfrm rot="7320404">
                <a:off x="4887" y="2930"/>
                <a:ext cx="667" cy="311"/>
              </a:xfrm>
              <a:custGeom>
                <a:avLst/>
                <a:gdLst>
                  <a:gd name="T0" fmla="*/ 0 w 1684"/>
                  <a:gd name="T1" fmla="*/ 0 h 880"/>
                  <a:gd name="T2" fmla="*/ 0 w 1684"/>
                  <a:gd name="T3" fmla="*/ 0 h 880"/>
                  <a:gd name="T4" fmla="*/ 0 w 1684"/>
                  <a:gd name="T5" fmla="*/ 0 h 880"/>
                  <a:gd name="T6" fmla="*/ 0 w 1684"/>
                  <a:gd name="T7" fmla="*/ 0 h 880"/>
                  <a:gd name="T8" fmla="*/ 1 w 1684"/>
                  <a:gd name="T9" fmla="*/ 0 h 880"/>
                  <a:gd name="T10" fmla="*/ 1 w 1684"/>
                  <a:gd name="T11" fmla="*/ 0 h 880"/>
                  <a:gd name="T12" fmla="*/ 1 w 1684"/>
                  <a:gd name="T13" fmla="*/ 0 h 880"/>
                  <a:gd name="T14" fmla="*/ 1 w 1684"/>
                  <a:gd name="T15" fmla="*/ 0 h 880"/>
                  <a:gd name="T16" fmla="*/ 1 w 1684"/>
                  <a:gd name="T17" fmla="*/ 0 h 880"/>
                  <a:gd name="T18" fmla="*/ 1 w 1684"/>
                  <a:gd name="T19" fmla="*/ 0 h 880"/>
                  <a:gd name="T20" fmla="*/ 1 w 1684"/>
                  <a:gd name="T21" fmla="*/ 0 h 880"/>
                  <a:gd name="T22" fmla="*/ 1 w 1684"/>
                  <a:gd name="T23" fmla="*/ 0 h 880"/>
                  <a:gd name="T24" fmla="*/ 1 w 1684"/>
                  <a:gd name="T25" fmla="*/ 0 h 880"/>
                  <a:gd name="T26" fmla="*/ 1 w 1684"/>
                  <a:gd name="T27" fmla="*/ 0 h 880"/>
                  <a:gd name="T28" fmla="*/ 1 w 1684"/>
                  <a:gd name="T29" fmla="*/ 0 h 880"/>
                  <a:gd name="T30" fmla="*/ 1 w 1684"/>
                  <a:gd name="T31" fmla="*/ 0 h 880"/>
                  <a:gd name="T32" fmla="*/ 1 w 1684"/>
                  <a:gd name="T33" fmla="*/ 0 h 880"/>
                  <a:gd name="T34" fmla="*/ 1 w 1684"/>
                  <a:gd name="T35" fmla="*/ 0 h 880"/>
                  <a:gd name="T36" fmla="*/ 1 w 1684"/>
                  <a:gd name="T37" fmla="*/ 0 h 880"/>
                  <a:gd name="T38" fmla="*/ 1 w 1684"/>
                  <a:gd name="T39" fmla="*/ 0 h 880"/>
                  <a:gd name="T40" fmla="*/ 0 w 1684"/>
                  <a:gd name="T41" fmla="*/ 0 h 880"/>
                  <a:gd name="T42" fmla="*/ 0 w 1684"/>
                  <a:gd name="T43" fmla="*/ 0 h 880"/>
                  <a:gd name="T44" fmla="*/ 0 w 1684"/>
                  <a:gd name="T45" fmla="*/ 0 h 880"/>
                  <a:gd name="T46" fmla="*/ 0 w 1684"/>
                  <a:gd name="T47" fmla="*/ 0 h 880"/>
                  <a:gd name="T48" fmla="*/ 0 w 1684"/>
                  <a:gd name="T49" fmla="*/ 0 h 880"/>
                  <a:gd name="T50" fmla="*/ 0 w 1684"/>
                  <a:gd name="T51" fmla="*/ 0 h 88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1684" h="880">
                    <a:moveTo>
                      <a:pt x="156" y="0"/>
                    </a:moveTo>
                    <a:lnTo>
                      <a:pt x="63" y="52"/>
                    </a:lnTo>
                    <a:lnTo>
                      <a:pt x="0" y="208"/>
                    </a:lnTo>
                    <a:lnTo>
                      <a:pt x="67" y="358"/>
                    </a:lnTo>
                    <a:lnTo>
                      <a:pt x="1182" y="867"/>
                    </a:lnTo>
                    <a:lnTo>
                      <a:pt x="1422" y="835"/>
                    </a:lnTo>
                    <a:lnTo>
                      <a:pt x="1616" y="880"/>
                    </a:lnTo>
                    <a:lnTo>
                      <a:pt x="1684" y="808"/>
                    </a:lnTo>
                    <a:lnTo>
                      <a:pt x="1502" y="664"/>
                    </a:lnTo>
                    <a:lnTo>
                      <a:pt x="1428" y="512"/>
                    </a:lnTo>
                    <a:lnTo>
                      <a:pt x="1369" y="527"/>
                    </a:lnTo>
                    <a:lnTo>
                      <a:pt x="1439" y="664"/>
                    </a:lnTo>
                    <a:lnTo>
                      <a:pt x="1578" y="810"/>
                    </a:lnTo>
                    <a:lnTo>
                      <a:pt x="1413" y="787"/>
                    </a:lnTo>
                    <a:lnTo>
                      <a:pt x="1219" y="814"/>
                    </a:lnTo>
                    <a:lnTo>
                      <a:pt x="1255" y="650"/>
                    </a:lnTo>
                    <a:lnTo>
                      <a:pt x="1338" y="538"/>
                    </a:lnTo>
                    <a:lnTo>
                      <a:pt x="1241" y="552"/>
                    </a:lnTo>
                    <a:lnTo>
                      <a:pt x="1165" y="658"/>
                    </a:lnTo>
                    <a:lnTo>
                      <a:pt x="1139" y="791"/>
                    </a:lnTo>
                    <a:lnTo>
                      <a:pt x="107" y="310"/>
                    </a:lnTo>
                    <a:lnTo>
                      <a:pt x="80" y="215"/>
                    </a:lnTo>
                    <a:lnTo>
                      <a:pt x="103" y="95"/>
                    </a:lnTo>
                    <a:lnTo>
                      <a:pt x="217" y="0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Freeform 25"/>
              <p:cNvSpPr/>
              <p:nvPr userDrawn="1"/>
            </p:nvSpPr>
            <p:spPr bwMode="auto">
              <a:xfrm rot="7320404">
                <a:off x="5062" y="2997"/>
                <a:ext cx="472" cy="176"/>
              </a:xfrm>
              <a:custGeom>
                <a:avLst/>
                <a:gdLst>
                  <a:gd name="T0" fmla="*/ 0 w 1190"/>
                  <a:gd name="T1" fmla="*/ 0 h 500"/>
                  <a:gd name="T2" fmla="*/ 1 w 1190"/>
                  <a:gd name="T3" fmla="*/ 0 h 500"/>
                  <a:gd name="T4" fmla="*/ 1 w 1190"/>
                  <a:gd name="T5" fmla="*/ 0 h 500"/>
                  <a:gd name="T6" fmla="*/ 0 w 1190"/>
                  <a:gd name="T7" fmla="*/ 0 h 500"/>
                  <a:gd name="T8" fmla="*/ 0 w 1190"/>
                  <a:gd name="T9" fmla="*/ 0 h 500"/>
                  <a:gd name="T10" fmla="*/ 0 w 1190"/>
                  <a:gd name="T11" fmla="*/ 0 h 5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Freeform 26"/>
              <p:cNvSpPr/>
              <p:nvPr userDrawn="1"/>
            </p:nvSpPr>
            <p:spPr bwMode="auto">
              <a:xfrm rot="7320404">
                <a:off x="5364" y="2873"/>
                <a:ext cx="63" cy="118"/>
              </a:xfrm>
              <a:custGeom>
                <a:avLst/>
                <a:gdLst>
                  <a:gd name="T0" fmla="*/ 0 w 160"/>
                  <a:gd name="T1" fmla="*/ 0 h 335"/>
                  <a:gd name="T2" fmla="*/ 0 w 160"/>
                  <a:gd name="T3" fmla="*/ 0 h 335"/>
                  <a:gd name="T4" fmla="*/ 0 w 160"/>
                  <a:gd name="T5" fmla="*/ 0 h 335"/>
                  <a:gd name="T6" fmla="*/ 0 w 160"/>
                  <a:gd name="T7" fmla="*/ 0 h 335"/>
                  <a:gd name="T8" fmla="*/ 0 w 160"/>
                  <a:gd name="T9" fmla="*/ 0 h 335"/>
                  <a:gd name="T10" fmla="*/ 0 w 160"/>
                  <a:gd name="T11" fmla="*/ 0 h 335"/>
                  <a:gd name="T12" fmla="*/ 0 w 160"/>
                  <a:gd name="T13" fmla="*/ 0 h 335"/>
                  <a:gd name="T14" fmla="*/ 0 w 160"/>
                  <a:gd name="T15" fmla="*/ 0 h 335"/>
                  <a:gd name="T16" fmla="*/ 0 w 160"/>
                  <a:gd name="T17" fmla="*/ 0 h 33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60" h="335">
                    <a:moveTo>
                      <a:pt x="116" y="0"/>
                    </a:moveTo>
                    <a:lnTo>
                      <a:pt x="19" y="106"/>
                    </a:lnTo>
                    <a:lnTo>
                      <a:pt x="0" y="230"/>
                    </a:lnTo>
                    <a:lnTo>
                      <a:pt x="33" y="314"/>
                    </a:lnTo>
                    <a:lnTo>
                      <a:pt x="94" y="335"/>
                    </a:lnTo>
                    <a:lnTo>
                      <a:pt x="76" y="154"/>
                    </a:lnTo>
                    <a:lnTo>
                      <a:pt x="160" y="17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Freeform 27"/>
              <p:cNvSpPr/>
              <p:nvPr userDrawn="1"/>
            </p:nvSpPr>
            <p:spPr bwMode="auto">
              <a:xfrm rot="7320404">
                <a:off x="5137" y="3000"/>
                <a:ext cx="193" cy="104"/>
              </a:xfrm>
              <a:custGeom>
                <a:avLst/>
                <a:gdLst>
                  <a:gd name="T0" fmla="*/ 0 w 489"/>
                  <a:gd name="T1" fmla="*/ 0 h 296"/>
                  <a:gd name="T2" fmla="*/ 0 w 489"/>
                  <a:gd name="T3" fmla="*/ 0 h 296"/>
                  <a:gd name="T4" fmla="*/ 0 w 489"/>
                  <a:gd name="T5" fmla="*/ 0 h 296"/>
                  <a:gd name="T6" fmla="*/ 0 w 489"/>
                  <a:gd name="T7" fmla="*/ 0 h 296"/>
                  <a:gd name="T8" fmla="*/ 0 w 489"/>
                  <a:gd name="T9" fmla="*/ 0 h 296"/>
                  <a:gd name="T10" fmla="*/ 0 w 489"/>
                  <a:gd name="T11" fmla="*/ 0 h 296"/>
                  <a:gd name="T12" fmla="*/ 0 w 489"/>
                  <a:gd name="T13" fmla="*/ 0 h 296"/>
                  <a:gd name="T14" fmla="*/ 0 w 489"/>
                  <a:gd name="T15" fmla="*/ 0 h 296"/>
                  <a:gd name="T16" fmla="*/ 0 w 489"/>
                  <a:gd name="T17" fmla="*/ 0 h 296"/>
                  <a:gd name="T18" fmla="*/ 0 w 489"/>
                  <a:gd name="T19" fmla="*/ 0 h 296"/>
                  <a:gd name="T20" fmla="*/ 0 w 489"/>
                  <a:gd name="T21" fmla="*/ 0 h 296"/>
                  <a:gd name="T22" fmla="*/ 0 w 489"/>
                  <a:gd name="T23" fmla="*/ 0 h 296"/>
                  <a:gd name="T24" fmla="*/ 0 w 489"/>
                  <a:gd name="T25" fmla="*/ 0 h 296"/>
                  <a:gd name="T26" fmla="*/ 0 w 489"/>
                  <a:gd name="T27" fmla="*/ 0 h 296"/>
                  <a:gd name="T28" fmla="*/ 0 w 489"/>
                  <a:gd name="T29" fmla="*/ 0 h 296"/>
                  <a:gd name="T30" fmla="*/ 0 w 489"/>
                  <a:gd name="T31" fmla="*/ 0 h 29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5" name="Freeform 28"/>
          <p:cNvSpPr/>
          <p:nvPr/>
        </p:nvSpPr>
        <p:spPr bwMode="auto">
          <a:xfrm>
            <a:off x="901700" y="5054600"/>
            <a:ext cx="6807200" cy="728663"/>
          </a:xfrm>
          <a:custGeom>
            <a:avLst/>
            <a:gdLst>
              <a:gd name="T0" fmla="*/ 0 w 4288"/>
              <a:gd name="T1" fmla="*/ 0 h 459"/>
              <a:gd name="T2" fmla="*/ 2147483646 w 4288"/>
              <a:gd name="T3" fmla="*/ 2147483646 h 459"/>
              <a:gd name="T4" fmla="*/ 2147483646 w 4288"/>
              <a:gd name="T5" fmla="*/ 2147483646 h 459"/>
              <a:gd name="T6" fmla="*/ 2147483646 w 4288"/>
              <a:gd name="T7" fmla="*/ 2147483646 h 459"/>
              <a:gd name="T8" fmla="*/ 2147483646 w 4288"/>
              <a:gd name="T9" fmla="*/ 2147483646 h 459"/>
              <a:gd name="T10" fmla="*/ 2147483646 w 4288"/>
              <a:gd name="T11" fmla="*/ 2147483646 h 459"/>
              <a:gd name="T12" fmla="*/ 2147483646 w 4288"/>
              <a:gd name="T13" fmla="*/ 2147483646 h 45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288" h="459">
                <a:moveTo>
                  <a:pt x="0" y="0"/>
                </a:moveTo>
                <a:cubicBezTo>
                  <a:pt x="136" y="43"/>
                  <a:pt x="556" y="232"/>
                  <a:pt x="816" y="256"/>
                </a:cubicBezTo>
                <a:cubicBezTo>
                  <a:pt x="1076" y="280"/>
                  <a:pt x="1387" y="124"/>
                  <a:pt x="1560" y="144"/>
                </a:cubicBezTo>
                <a:cubicBezTo>
                  <a:pt x="1733" y="164"/>
                  <a:pt x="1725" y="375"/>
                  <a:pt x="1856" y="376"/>
                </a:cubicBezTo>
                <a:cubicBezTo>
                  <a:pt x="1987" y="377"/>
                  <a:pt x="2064" y="139"/>
                  <a:pt x="2344" y="152"/>
                </a:cubicBezTo>
                <a:cubicBezTo>
                  <a:pt x="2624" y="165"/>
                  <a:pt x="3212" y="459"/>
                  <a:pt x="3536" y="456"/>
                </a:cubicBezTo>
                <a:cubicBezTo>
                  <a:pt x="3860" y="453"/>
                  <a:pt x="4165" y="188"/>
                  <a:pt x="4288" y="136"/>
                </a:cubicBezTo>
              </a:path>
            </a:pathLst>
          </a:custGeom>
          <a:noFill/>
          <a:ln w="76200" cap="flat" cmpd="sng">
            <a:solidFill>
              <a:schemeClr val="folHlink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Freeform 29"/>
          <p:cNvSpPr/>
          <p:nvPr/>
        </p:nvSpPr>
        <p:spPr bwMode="auto">
          <a:xfrm>
            <a:off x="4076700" y="1930400"/>
            <a:ext cx="889000" cy="381000"/>
          </a:xfrm>
          <a:custGeom>
            <a:avLst/>
            <a:gdLst>
              <a:gd name="T0" fmla="*/ 0 w 560"/>
              <a:gd name="T1" fmla="*/ 2147483646 h 240"/>
              <a:gd name="T2" fmla="*/ 2147483646 w 560"/>
              <a:gd name="T3" fmla="*/ 2147483646 h 240"/>
              <a:gd name="T4" fmla="*/ 2147483646 w 560"/>
              <a:gd name="T5" fmla="*/ 2147483646 h 240"/>
              <a:gd name="T6" fmla="*/ 2147483646 w 560"/>
              <a:gd name="T7" fmla="*/ 2147483646 h 2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60" h="240">
                <a:moveTo>
                  <a:pt x="0" y="32"/>
                </a:moveTo>
                <a:cubicBezTo>
                  <a:pt x="102" y="89"/>
                  <a:pt x="205" y="147"/>
                  <a:pt x="280" y="144"/>
                </a:cubicBezTo>
                <a:cubicBezTo>
                  <a:pt x="355" y="141"/>
                  <a:pt x="401" y="0"/>
                  <a:pt x="448" y="16"/>
                </a:cubicBezTo>
                <a:cubicBezTo>
                  <a:pt x="495" y="32"/>
                  <a:pt x="541" y="201"/>
                  <a:pt x="560" y="240"/>
                </a:cubicBezTo>
              </a:path>
            </a:pathLst>
          </a:custGeom>
          <a:noFill/>
          <a:ln w="114300" cmpd="sng">
            <a:solidFill>
              <a:schemeClr val="tx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71600" y="1511300"/>
            <a:ext cx="6400800" cy="2273300"/>
          </a:xfrm>
          <a:effectLst>
            <a:outerShdw dist="45791" dir="2021404" algn="ctr" rotWithShape="0">
              <a:schemeClr val="bg2"/>
            </a:outerShdw>
          </a:effectLst>
        </p:spPr>
        <p:txBody>
          <a:bodyPr/>
          <a:lstStyle>
            <a:lvl1pPr>
              <a:defRPr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46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9400" y="4051300"/>
            <a:ext cx="6032500" cy="1003300"/>
          </a:xfrm>
        </p:spPr>
        <p:txBody>
          <a:bodyPr/>
          <a:lstStyle>
            <a:lvl1pPr marL="0" indent="0" algn="ctr">
              <a:buFontTx/>
              <a:buNone/>
              <a:defRPr sz="28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5BCB883-2B65-4411-B798-A53098F9C5A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7DF3EF-FAE4-46DD-A271-3D56854C5B0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57950" y="152400"/>
            <a:ext cx="1924050" cy="5334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19750" cy="5334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2A03F-D993-4638-8D18-47DB2B3ABB5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A2B064-6DCC-42C9-AC2F-075D1E748B3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118A25-122B-4480-9785-C4BE30F18B6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7719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828800"/>
            <a:ext cx="37719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2566E6-B00D-4147-9C07-C9737339584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4F60A4-D4BE-4F5E-8188-0CCC04C6101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2233F-33CB-40A6-BB49-E530AB09E84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96BA8E-2993-471D-8DBA-0814B6FD8A3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2B892-BDDD-41E5-A728-3E78CBD3373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922FE-36D8-4A7A-B2DD-9C32651A531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2"/>
          <p:cNvSpPr/>
          <p:nvPr/>
        </p:nvSpPr>
        <p:spPr bwMode="auto">
          <a:xfrm rot="-3172564">
            <a:off x="7777957" y="-15081"/>
            <a:ext cx="1162050" cy="2084387"/>
          </a:xfrm>
          <a:custGeom>
            <a:avLst/>
            <a:gdLst>
              <a:gd name="T0" fmla="*/ 2147483646 w 2903"/>
              <a:gd name="T1" fmla="*/ 2147483646 h 3686"/>
              <a:gd name="T2" fmla="*/ 2147483646 w 2903"/>
              <a:gd name="T3" fmla="*/ 2147483646 h 3686"/>
              <a:gd name="T4" fmla="*/ 2147483646 w 2903"/>
              <a:gd name="T5" fmla="*/ 0 h 3686"/>
              <a:gd name="T6" fmla="*/ 2147483646 w 2903"/>
              <a:gd name="T7" fmla="*/ 2147483646 h 3686"/>
              <a:gd name="T8" fmla="*/ 2147483646 w 2903"/>
              <a:gd name="T9" fmla="*/ 2147483646 h 3686"/>
              <a:gd name="T10" fmla="*/ 0 w 2903"/>
              <a:gd name="T11" fmla="*/ 2147483646 h 3686"/>
              <a:gd name="T12" fmla="*/ 2147483646 w 2903"/>
              <a:gd name="T13" fmla="*/ 2147483646 h 3686"/>
              <a:gd name="T14" fmla="*/ 2147483646 w 2903"/>
              <a:gd name="T15" fmla="*/ 2147483646 h 3686"/>
              <a:gd name="T16" fmla="*/ 2147483646 w 2903"/>
              <a:gd name="T17" fmla="*/ 2147483646 h 3686"/>
              <a:gd name="T18" fmla="*/ 2147483646 w 2903"/>
              <a:gd name="T19" fmla="*/ 2147483646 h 3686"/>
              <a:gd name="T20" fmla="*/ 2147483646 w 2903"/>
              <a:gd name="T21" fmla="*/ 2147483646 h 368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903" h="3686">
                <a:moveTo>
                  <a:pt x="2903" y="433"/>
                </a:moveTo>
                <a:lnTo>
                  <a:pt x="2565" y="80"/>
                </a:lnTo>
                <a:lnTo>
                  <a:pt x="2241" y="0"/>
                </a:lnTo>
                <a:lnTo>
                  <a:pt x="110" y="2811"/>
                </a:lnTo>
                <a:lnTo>
                  <a:pt x="110" y="3228"/>
                </a:lnTo>
                <a:lnTo>
                  <a:pt x="0" y="3631"/>
                </a:lnTo>
                <a:lnTo>
                  <a:pt x="72" y="3686"/>
                </a:lnTo>
                <a:lnTo>
                  <a:pt x="441" y="3355"/>
                </a:lnTo>
                <a:lnTo>
                  <a:pt x="740" y="3228"/>
                </a:lnTo>
                <a:lnTo>
                  <a:pt x="2903" y="4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68707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6962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4541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71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latin typeface="Comic Sans MS" panose="030F0702030302020204" pitchFamily="66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541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560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Comic Sans MS" panose="030F0702030302020204" pitchFamily="66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541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smtClean="0">
                <a:latin typeface="Comic Sans MS" panose="030F0702030302020204" pitchFamily="66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D01A423-0017-4881-8C8D-37D284E6340B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1032" name="Freeform 8"/>
          <p:cNvSpPr/>
          <p:nvPr/>
        </p:nvSpPr>
        <p:spPr bwMode="auto">
          <a:xfrm rot="-3172564">
            <a:off x="7865269" y="24607"/>
            <a:ext cx="1165225" cy="2097087"/>
          </a:xfrm>
          <a:custGeom>
            <a:avLst/>
            <a:gdLst>
              <a:gd name="T0" fmla="*/ 2147483646 w 2911"/>
              <a:gd name="T1" fmla="*/ 0 h 3703"/>
              <a:gd name="T2" fmla="*/ 2147483646 w 2911"/>
              <a:gd name="T3" fmla="*/ 2147483646 h 3703"/>
              <a:gd name="T4" fmla="*/ 2147483646 w 2911"/>
              <a:gd name="T5" fmla="*/ 2147483646 h 3703"/>
              <a:gd name="T6" fmla="*/ 0 w 2911"/>
              <a:gd name="T7" fmla="*/ 2147483646 h 3703"/>
              <a:gd name="T8" fmla="*/ 2147483646 w 2911"/>
              <a:gd name="T9" fmla="*/ 2147483646 h 3703"/>
              <a:gd name="T10" fmla="*/ 2147483646 w 2911"/>
              <a:gd name="T11" fmla="*/ 2147483646 h 3703"/>
              <a:gd name="T12" fmla="*/ 2147483646 w 2911"/>
              <a:gd name="T13" fmla="*/ 2147483646 h 3703"/>
              <a:gd name="T14" fmla="*/ 2147483646 w 2911"/>
              <a:gd name="T15" fmla="*/ 2147483646 h 3703"/>
              <a:gd name="T16" fmla="*/ 2147483646 w 2911"/>
              <a:gd name="T17" fmla="*/ 2147483646 h 3703"/>
              <a:gd name="T18" fmla="*/ 2147483646 w 2911"/>
              <a:gd name="T19" fmla="*/ 0 h 3703"/>
              <a:gd name="T20" fmla="*/ 2147483646 w 2911"/>
              <a:gd name="T21" fmla="*/ 0 h 370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911" h="3703">
                <a:moveTo>
                  <a:pt x="2293" y="0"/>
                </a:moveTo>
                <a:lnTo>
                  <a:pt x="130" y="2835"/>
                </a:lnTo>
                <a:lnTo>
                  <a:pt x="131" y="3201"/>
                </a:lnTo>
                <a:lnTo>
                  <a:pt x="0" y="3633"/>
                </a:lnTo>
                <a:lnTo>
                  <a:pt x="50" y="3703"/>
                </a:lnTo>
                <a:lnTo>
                  <a:pt x="422" y="3352"/>
                </a:lnTo>
                <a:lnTo>
                  <a:pt x="763" y="3220"/>
                </a:lnTo>
                <a:lnTo>
                  <a:pt x="2911" y="428"/>
                </a:lnTo>
                <a:lnTo>
                  <a:pt x="2589" y="96"/>
                </a:lnTo>
                <a:lnTo>
                  <a:pt x="2293" y="0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3" name="Freeform 9"/>
          <p:cNvSpPr/>
          <p:nvPr/>
        </p:nvSpPr>
        <p:spPr bwMode="auto">
          <a:xfrm rot="-3172564">
            <a:off x="7831138" y="192088"/>
            <a:ext cx="1025525" cy="1571625"/>
          </a:xfrm>
          <a:custGeom>
            <a:avLst/>
            <a:gdLst>
              <a:gd name="T0" fmla="*/ 0 w 2561"/>
              <a:gd name="T1" fmla="*/ 2147483646 h 2777"/>
              <a:gd name="T2" fmla="*/ 2147483646 w 2561"/>
              <a:gd name="T3" fmla="*/ 2147483646 h 2777"/>
              <a:gd name="T4" fmla="*/ 2147483646 w 2561"/>
              <a:gd name="T5" fmla="*/ 2147483646 h 2777"/>
              <a:gd name="T6" fmla="*/ 2147483646 w 2561"/>
              <a:gd name="T7" fmla="*/ 2147483646 h 2777"/>
              <a:gd name="T8" fmla="*/ 2147483646 w 2561"/>
              <a:gd name="T9" fmla="*/ 2147483646 h 2777"/>
              <a:gd name="T10" fmla="*/ 2147483646 w 2561"/>
              <a:gd name="T11" fmla="*/ 0 h 2777"/>
              <a:gd name="T12" fmla="*/ 0 w 2561"/>
              <a:gd name="T13" fmla="*/ 2147483646 h 2777"/>
              <a:gd name="T14" fmla="*/ 0 w 2561"/>
              <a:gd name="T15" fmla="*/ 2147483646 h 277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561" h="2777">
                <a:moveTo>
                  <a:pt x="0" y="2485"/>
                </a:moveTo>
                <a:lnTo>
                  <a:pt x="432" y="2553"/>
                </a:lnTo>
                <a:lnTo>
                  <a:pt x="736" y="2777"/>
                </a:lnTo>
                <a:lnTo>
                  <a:pt x="2561" y="399"/>
                </a:lnTo>
                <a:lnTo>
                  <a:pt x="2118" y="82"/>
                </a:lnTo>
                <a:lnTo>
                  <a:pt x="1898" y="0"/>
                </a:lnTo>
                <a:lnTo>
                  <a:pt x="0" y="248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34" name="Group 10"/>
          <p:cNvGrpSpPr/>
          <p:nvPr/>
        </p:nvGrpSpPr>
        <p:grpSpPr bwMode="auto">
          <a:xfrm>
            <a:off x="7938" y="5540375"/>
            <a:ext cx="1784350" cy="1246188"/>
            <a:chOff x="5" y="3490"/>
            <a:chExt cx="1124" cy="785"/>
          </a:xfrm>
        </p:grpSpPr>
        <p:sp>
          <p:nvSpPr>
            <p:cNvPr id="1051" name="Freeform 11"/>
            <p:cNvSpPr/>
            <p:nvPr userDrawn="1"/>
          </p:nvSpPr>
          <p:spPr bwMode="auto">
            <a:xfrm>
              <a:off x="24" y="3505"/>
              <a:ext cx="1089" cy="649"/>
            </a:xfrm>
            <a:custGeom>
              <a:avLst/>
              <a:gdLst>
                <a:gd name="T0" fmla="*/ 7 w 2177"/>
                <a:gd name="T1" fmla="*/ 5 h 1298"/>
                <a:gd name="T2" fmla="*/ 6 w 2177"/>
                <a:gd name="T3" fmla="*/ 5 h 1298"/>
                <a:gd name="T4" fmla="*/ 6 w 2177"/>
                <a:gd name="T5" fmla="*/ 2 h 1298"/>
                <a:gd name="T6" fmla="*/ 9 w 2177"/>
                <a:gd name="T7" fmla="*/ 2 h 1298"/>
                <a:gd name="T8" fmla="*/ 9 w 2177"/>
                <a:gd name="T9" fmla="*/ 1 h 1298"/>
                <a:gd name="T10" fmla="*/ 9 w 2177"/>
                <a:gd name="T11" fmla="*/ 1 h 1298"/>
                <a:gd name="T12" fmla="*/ 5 w 2177"/>
                <a:gd name="T13" fmla="*/ 1 h 1298"/>
                <a:gd name="T14" fmla="*/ 5 w 2177"/>
                <a:gd name="T15" fmla="*/ 1 h 1298"/>
                <a:gd name="T16" fmla="*/ 5 w 2177"/>
                <a:gd name="T17" fmla="*/ 0 h 1298"/>
                <a:gd name="T18" fmla="*/ 4 w 2177"/>
                <a:gd name="T19" fmla="*/ 1 h 1298"/>
                <a:gd name="T20" fmla="*/ 4 w 2177"/>
                <a:gd name="T21" fmla="*/ 1 h 1298"/>
                <a:gd name="T22" fmla="*/ 4 w 2177"/>
                <a:gd name="T23" fmla="*/ 2 h 1298"/>
                <a:gd name="T24" fmla="*/ 3 w 2177"/>
                <a:gd name="T25" fmla="*/ 2 h 1298"/>
                <a:gd name="T26" fmla="*/ 4 w 2177"/>
                <a:gd name="T27" fmla="*/ 2 h 1298"/>
                <a:gd name="T28" fmla="*/ 5 w 2177"/>
                <a:gd name="T29" fmla="*/ 4 h 1298"/>
                <a:gd name="T30" fmla="*/ 1 w 2177"/>
                <a:gd name="T31" fmla="*/ 2 h 1298"/>
                <a:gd name="T32" fmla="*/ 1 w 2177"/>
                <a:gd name="T33" fmla="*/ 2 h 1298"/>
                <a:gd name="T34" fmla="*/ 0 w 2177"/>
                <a:gd name="T35" fmla="*/ 3 h 1298"/>
                <a:gd name="T36" fmla="*/ 1 w 2177"/>
                <a:gd name="T37" fmla="*/ 4 h 1298"/>
                <a:gd name="T38" fmla="*/ 5 w 2177"/>
                <a:gd name="T39" fmla="*/ 6 h 1298"/>
                <a:gd name="T40" fmla="*/ 6 w 2177"/>
                <a:gd name="T41" fmla="*/ 5 h 1298"/>
                <a:gd name="T42" fmla="*/ 7 w 2177"/>
                <a:gd name="T43" fmla="*/ 6 h 1298"/>
                <a:gd name="T44" fmla="*/ 7 w 2177"/>
                <a:gd name="T45" fmla="*/ 5 h 1298"/>
                <a:gd name="T46" fmla="*/ 7 w 2177"/>
                <a:gd name="T47" fmla="*/ 5 h 129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2177" h="1298">
                  <a:moveTo>
                    <a:pt x="1587" y="1260"/>
                  </a:moveTo>
                  <a:lnTo>
                    <a:pt x="1420" y="1106"/>
                  </a:lnTo>
                  <a:lnTo>
                    <a:pt x="1331" y="477"/>
                  </a:lnTo>
                  <a:lnTo>
                    <a:pt x="2139" y="330"/>
                  </a:lnTo>
                  <a:lnTo>
                    <a:pt x="2177" y="203"/>
                  </a:lnTo>
                  <a:lnTo>
                    <a:pt x="2099" y="100"/>
                  </a:lnTo>
                  <a:lnTo>
                    <a:pt x="1276" y="211"/>
                  </a:lnTo>
                  <a:lnTo>
                    <a:pt x="1219" y="32"/>
                  </a:lnTo>
                  <a:lnTo>
                    <a:pt x="1085" y="0"/>
                  </a:lnTo>
                  <a:lnTo>
                    <a:pt x="958" y="28"/>
                  </a:lnTo>
                  <a:lnTo>
                    <a:pt x="888" y="106"/>
                  </a:lnTo>
                  <a:lnTo>
                    <a:pt x="937" y="285"/>
                  </a:lnTo>
                  <a:lnTo>
                    <a:pt x="660" y="441"/>
                  </a:lnTo>
                  <a:lnTo>
                    <a:pt x="983" y="473"/>
                  </a:lnTo>
                  <a:lnTo>
                    <a:pt x="1112" y="889"/>
                  </a:lnTo>
                  <a:lnTo>
                    <a:pt x="141" y="469"/>
                  </a:lnTo>
                  <a:lnTo>
                    <a:pt x="46" y="509"/>
                  </a:lnTo>
                  <a:lnTo>
                    <a:pt x="0" y="636"/>
                  </a:lnTo>
                  <a:lnTo>
                    <a:pt x="55" y="779"/>
                  </a:lnTo>
                  <a:lnTo>
                    <a:pt x="1139" y="1288"/>
                  </a:lnTo>
                  <a:lnTo>
                    <a:pt x="1378" y="1256"/>
                  </a:lnTo>
                  <a:lnTo>
                    <a:pt x="1570" y="1298"/>
                  </a:lnTo>
                  <a:lnTo>
                    <a:pt x="1587" y="1260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2" name="Freeform 12"/>
            <p:cNvSpPr/>
            <p:nvPr userDrawn="1"/>
          </p:nvSpPr>
          <p:spPr bwMode="auto">
            <a:xfrm>
              <a:off x="1022" y="3582"/>
              <a:ext cx="71" cy="129"/>
            </a:xfrm>
            <a:custGeom>
              <a:avLst/>
              <a:gdLst>
                <a:gd name="T0" fmla="*/ 0 w 143"/>
                <a:gd name="T1" fmla="*/ 1 h 258"/>
                <a:gd name="T2" fmla="*/ 0 w 143"/>
                <a:gd name="T3" fmla="*/ 0 h 258"/>
                <a:gd name="T4" fmla="*/ 0 w 143"/>
                <a:gd name="T5" fmla="*/ 1 h 258"/>
                <a:gd name="T6" fmla="*/ 0 w 143"/>
                <a:gd name="T7" fmla="*/ 2 h 258"/>
                <a:gd name="T8" fmla="*/ 0 w 143"/>
                <a:gd name="T9" fmla="*/ 1 h 258"/>
                <a:gd name="T10" fmla="*/ 0 w 143"/>
                <a:gd name="T11" fmla="*/ 1 h 25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43" h="258">
                  <a:moveTo>
                    <a:pt x="0" y="7"/>
                  </a:moveTo>
                  <a:lnTo>
                    <a:pt x="120" y="0"/>
                  </a:lnTo>
                  <a:lnTo>
                    <a:pt x="143" y="233"/>
                  </a:lnTo>
                  <a:lnTo>
                    <a:pt x="8" y="258"/>
                  </a:lnTo>
                  <a:lnTo>
                    <a:pt x="0" y="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3" name="Freeform 13"/>
            <p:cNvSpPr/>
            <p:nvPr userDrawn="1"/>
          </p:nvSpPr>
          <p:spPr bwMode="auto">
            <a:xfrm>
              <a:off x="20" y="3774"/>
              <a:ext cx="792" cy="410"/>
            </a:xfrm>
            <a:custGeom>
              <a:avLst/>
              <a:gdLst>
                <a:gd name="T0" fmla="*/ 0 w 1586"/>
                <a:gd name="T1" fmla="*/ 0 h 821"/>
                <a:gd name="T2" fmla="*/ 5 w 1586"/>
                <a:gd name="T3" fmla="*/ 2 h 821"/>
                <a:gd name="T4" fmla="*/ 5 w 1586"/>
                <a:gd name="T5" fmla="*/ 2 h 821"/>
                <a:gd name="T6" fmla="*/ 6 w 1586"/>
                <a:gd name="T7" fmla="*/ 3 h 821"/>
                <a:gd name="T8" fmla="*/ 6 w 1586"/>
                <a:gd name="T9" fmla="*/ 3 h 821"/>
                <a:gd name="T10" fmla="*/ 5 w 1586"/>
                <a:gd name="T11" fmla="*/ 3 h 821"/>
                <a:gd name="T12" fmla="*/ 4 w 1586"/>
                <a:gd name="T13" fmla="*/ 3 h 821"/>
                <a:gd name="T14" fmla="*/ 0 w 1586"/>
                <a:gd name="T15" fmla="*/ 1 h 821"/>
                <a:gd name="T16" fmla="*/ 0 w 1586"/>
                <a:gd name="T17" fmla="*/ 0 h 821"/>
                <a:gd name="T18" fmla="*/ 0 w 1586"/>
                <a:gd name="T19" fmla="*/ 0 h 821"/>
                <a:gd name="T20" fmla="*/ 0 w 1586"/>
                <a:gd name="T21" fmla="*/ 0 h 821"/>
                <a:gd name="T22" fmla="*/ 0 w 1586"/>
                <a:gd name="T23" fmla="*/ 0 h 82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586" h="821">
                  <a:moveTo>
                    <a:pt x="137" y="0"/>
                  </a:moveTo>
                  <a:lnTo>
                    <a:pt x="1331" y="519"/>
                  </a:lnTo>
                  <a:lnTo>
                    <a:pt x="1428" y="638"/>
                  </a:lnTo>
                  <a:lnTo>
                    <a:pt x="1586" y="792"/>
                  </a:lnTo>
                  <a:lnTo>
                    <a:pt x="1565" y="821"/>
                  </a:lnTo>
                  <a:lnTo>
                    <a:pt x="1350" y="787"/>
                  </a:lnTo>
                  <a:lnTo>
                    <a:pt x="1145" y="811"/>
                  </a:lnTo>
                  <a:lnTo>
                    <a:pt x="42" y="298"/>
                  </a:lnTo>
                  <a:lnTo>
                    <a:pt x="0" y="150"/>
                  </a:lnTo>
                  <a:lnTo>
                    <a:pt x="46" y="32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" name="Freeform 14"/>
            <p:cNvSpPr/>
            <p:nvPr userDrawn="1"/>
          </p:nvSpPr>
          <p:spPr bwMode="auto">
            <a:xfrm>
              <a:off x="129" y="3808"/>
              <a:ext cx="525" cy="374"/>
            </a:xfrm>
            <a:custGeom>
              <a:avLst/>
              <a:gdLst>
                <a:gd name="T0" fmla="*/ 0 w 1049"/>
                <a:gd name="T1" fmla="*/ 2 h 747"/>
                <a:gd name="T2" fmla="*/ 4 w 1049"/>
                <a:gd name="T3" fmla="*/ 3 h 747"/>
                <a:gd name="T4" fmla="*/ 4 w 1049"/>
                <a:gd name="T5" fmla="*/ 3 h 747"/>
                <a:gd name="T6" fmla="*/ 5 w 1049"/>
                <a:gd name="T7" fmla="*/ 2 h 747"/>
                <a:gd name="T8" fmla="*/ 1 w 1049"/>
                <a:gd name="T9" fmla="*/ 0 h 747"/>
                <a:gd name="T10" fmla="*/ 0 w 1049"/>
                <a:gd name="T11" fmla="*/ 1 h 747"/>
                <a:gd name="T12" fmla="*/ 0 w 1049"/>
                <a:gd name="T13" fmla="*/ 2 h 747"/>
                <a:gd name="T14" fmla="*/ 0 w 1049"/>
                <a:gd name="T15" fmla="*/ 2 h 74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049" h="747">
                  <a:moveTo>
                    <a:pt x="0" y="325"/>
                  </a:moveTo>
                  <a:lnTo>
                    <a:pt x="922" y="747"/>
                  </a:lnTo>
                  <a:lnTo>
                    <a:pt x="939" y="534"/>
                  </a:lnTo>
                  <a:lnTo>
                    <a:pt x="1049" y="422"/>
                  </a:lnTo>
                  <a:lnTo>
                    <a:pt x="78" y="0"/>
                  </a:lnTo>
                  <a:lnTo>
                    <a:pt x="0" y="127"/>
                  </a:lnTo>
                  <a:lnTo>
                    <a:pt x="0" y="325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" name="Freeform 15"/>
            <p:cNvSpPr/>
            <p:nvPr userDrawn="1"/>
          </p:nvSpPr>
          <p:spPr bwMode="auto">
            <a:xfrm>
              <a:off x="485" y="3532"/>
              <a:ext cx="135" cy="121"/>
            </a:xfrm>
            <a:custGeom>
              <a:avLst/>
              <a:gdLst>
                <a:gd name="T0" fmla="*/ 0 w 272"/>
                <a:gd name="T1" fmla="*/ 1 h 241"/>
                <a:gd name="T2" fmla="*/ 0 w 272"/>
                <a:gd name="T3" fmla="*/ 0 h 241"/>
                <a:gd name="T4" fmla="*/ 0 w 272"/>
                <a:gd name="T5" fmla="*/ 1 h 241"/>
                <a:gd name="T6" fmla="*/ 1 w 272"/>
                <a:gd name="T7" fmla="*/ 1 h 241"/>
                <a:gd name="T8" fmla="*/ 0 w 272"/>
                <a:gd name="T9" fmla="*/ 1 h 241"/>
                <a:gd name="T10" fmla="*/ 0 w 272"/>
                <a:gd name="T11" fmla="*/ 1 h 241"/>
                <a:gd name="T12" fmla="*/ 0 w 272"/>
                <a:gd name="T13" fmla="*/ 1 h 241"/>
                <a:gd name="T14" fmla="*/ 0 w 272"/>
                <a:gd name="T15" fmla="*/ 1 h 2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72" h="241">
                  <a:moveTo>
                    <a:pt x="0" y="28"/>
                  </a:moveTo>
                  <a:lnTo>
                    <a:pt x="160" y="0"/>
                  </a:lnTo>
                  <a:lnTo>
                    <a:pt x="251" y="36"/>
                  </a:lnTo>
                  <a:lnTo>
                    <a:pt x="272" y="139"/>
                  </a:lnTo>
                  <a:lnTo>
                    <a:pt x="164" y="146"/>
                  </a:lnTo>
                  <a:lnTo>
                    <a:pt x="32" y="241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" name="Freeform 16"/>
            <p:cNvSpPr/>
            <p:nvPr userDrawn="1"/>
          </p:nvSpPr>
          <p:spPr bwMode="auto">
            <a:xfrm>
              <a:off x="641" y="4163"/>
              <a:ext cx="76" cy="112"/>
            </a:xfrm>
            <a:custGeom>
              <a:avLst/>
              <a:gdLst>
                <a:gd name="T0" fmla="*/ 1 w 152"/>
                <a:gd name="T1" fmla="*/ 1 h 224"/>
                <a:gd name="T2" fmla="*/ 1 w 152"/>
                <a:gd name="T3" fmla="*/ 1 h 224"/>
                <a:gd name="T4" fmla="*/ 0 w 152"/>
                <a:gd name="T5" fmla="*/ 1 h 224"/>
                <a:gd name="T6" fmla="*/ 1 w 152"/>
                <a:gd name="T7" fmla="*/ 0 h 224"/>
                <a:gd name="T8" fmla="*/ 1 w 152"/>
                <a:gd name="T9" fmla="*/ 1 h 224"/>
                <a:gd name="T10" fmla="*/ 1 w 152"/>
                <a:gd name="T11" fmla="*/ 1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2" h="224">
                  <a:moveTo>
                    <a:pt x="152" y="4"/>
                  </a:moveTo>
                  <a:lnTo>
                    <a:pt x="152" y="224"/>
                  </a:lnTo>
                  <a:lnTo>
                    <a:pt x="0" y="8"/>
                  </a:lnTo>
                  <a:lnTo>
                    <a:pt x="72" y="0"/>
                  </a:lnTo>
                  <a:lnTo>
                    <a:pt x="152" y="4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7" name="Freeform 17"/>
            <p:cNvSpPr/>
            <p:nvPr userDrawn="1"/>
          </p:nvSpPr>
          <p:spPr bwMode="auto">
            <a:xfrm>
              <a:off x="504" y="3607"/>
              <a:ext cx="193" cy="383"/>
            </a:xfrm>
            <a:custGeom>
              <a:avLst/>
              <a:gdLst>
                <a:gd name="T0" fmla="*/ 0 w 386"/>
                <a:gd name="T1" fmla="*/ 1 h 764"/>
                <a:gd name="T2" fmla="*/ 1 w 386"/>
                <a:gd name="T3" fmla="*/ 0 h 764"/>
                <a:gd name="T4" fmla="*/ 1 w 386"/>
                <a:gd name="T5" fmla="*/ 1 h 764"/>
                <a:gd name="T6" fmla="*/ 2 w 386"/>
                <a:gd name="T7" fmla="*/ 3 h 764"/>
                <a:gd name="T8" fmla="*/ 2 w 386"/>
                <a:gd name="T9" fmla="*/ 3 h 764"/>
                <a:gd name="T10" fmla="*/ 1 w 386"/>
                <a:gd name="T11" fmla="*/ 3 h 764"/>
                <a:gd name="T12" fmla="*/ 0 w 386"/>
                <a:gd name="T13" fmla="*/ 1 h 764"/>
                <a:gd name="T14" fmla="*/ 0 w 386"/>
                <a:gd name="T15" fmla="*/ 1 h 7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86" h="764">
                  <a:moveTo>
                    <a:pt x="0" y="80"/>
                  </a:moveTo>
                  <a:lnTo>
                    <a:pt x="87" y="0"/>
                  </a:lnTo>
                  <a:lnTo>
                    <a:pt x="232" y="6"/>
                  </a:lnTo>
                  <a:lnTo>
                    <a:pt x="386" y="764"/>
                  </a:lnTo>
                  <a:lnTo>
                    <a:pt x="279" y="720"/>
                  </a:lnTo>
                  <a:lnTo>
                    <a:pt x="152" y="677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" name="Freeform 18"/>
            <p:cNvSpPr/>
            <p:nvPr userDrawn="1"/>
          </p:nvSpPr>
          <p:spPr bwMode="auto">
            <a:xfrm>
              <a:off x="668" y="3590"/>
              <a:ext cx="364" cy="174"/>
            </a:xfrm>
            <a:custGeom>
              <a:avLst/>
              <a:gdLst>
                <a:gd name="T0" fmla="*/ 3 w 728"/>
                <a:gd name="T1" fmla="*/ 0 h 348"/>
                <a:gd name="T2" fmla="*/ 0 w 728"/>
                <a:gd name="T3" fmla="*/ 1 h 348"/>
                <a:gd name="T4" fmla="*/ 1 w 728"/>
                <a:gd name="T5" fmla="*/ 2 h 348"/>
                <a:gd name="T6" fmla="*/ 3 w 728"/>
                <a:gd name="T7" fmla="*/ 1 h 348"/>
                <a:gd name="T8" fmla="*/ 3 w 728"/>
                <a:gd name="T9" fmla="*/ 1 h 348"/>
                <a:gd name="T10" fmla="*/ 3 w 728"/>
                <a:gd name="T11" fmla="*/ 0 h 348"/>
                <a:gd name="T12" fmla="*/ 3 w 728"/>
                <a:gd name="T13" fmla="*/ 0 h 3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28" h="348">
                  <a:moveTo>
                    <a:pt x="692" y="0"/>
                  </a:moveTo>
                  <a:lnTo>
                    <a:pt x="0" y="106"/>
                  </a:lnTo>
                  <a:lnTo>
                    <a:pt x="28" y="348"/>
                  </a:lnTo>
                  <a:lnTo>
                    <a:pt x="715" y="237"/>
                  </a:lnTo>
                  <a:lnTo>
                    <a:pt x="728" y="43"/>
                  </a:lnTo>
                  <a:lnTo>
                    <a:pt x="692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9" name="Freeform 19"/>
            <p:cNvSpPr/>
            <p:nvPr userDrawn="1"/>
          </p:nvSpPr>
          <p:spPr bwMode="auto">
            <a:xfrm>
              <a:off x="347" y="3693"/>
              <a:ext cx="156" cy="67"/>
            </a:xfrm>
            <a:custGeom>
              <a:avLst/>
              <a:gdLst>
                <a:gd name="T0" fmla="*/ 2 w 312"/>
                <a:gd name="T1" fmla="*/ 0 h 135"/>
                <a:gd name="T2" fmla="*/ 0 w 312"/>
                <a:gd name="T3" fmla="*/ 0 h 135"/>
                <a:gd name="T4" fmla="*/ 2 w 312"/>
                <a:gd name="T5" fmla="*/ 0 h 135"/>
                <a:gd name="T6" fmla="*/ 2 w 312"/>
                <a:gd name="T7" fmla="*/ 0 h 135"/>
                <a:gd name="T8" fmla="*/ 2 w 312"/>
                <a:gd name="T9" fmla="*/ 0 h 1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2" h="135">
                  <a:moveTo>
                    <a:pt x="272" y="0"/>
                  </a:moveTo>
                  <a:lnTo>
                    <a:pt x="0" y="78"/>
                  </a:lnTo>
                  <a:lnTo>
                    <a:pt x="312" y="135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60" name="Group 20"/>
            <p:cNvGrpSpPr/>
            <p:nvPr userDrawn="1"/>
          </p:nvGrpSpPr>
          <p:grpSpPr bwMode="auto">
            <a:xfrm>
              <a:off x="5" y="3490"/>
              <a:ext cx="1124" cy="780"/>
              <a:chOff x="5" y="3490"/>
              <a:chExt cx="1124" cy="780"/>
            </a:xfrm>
          </p:grpSpPr>
          <p:grpSp>
            <p:nvGrpSpPr>
              <p:cNvPr id="1061" name="Group 21"/>
              <p:cNvGrpSpPr/>
              <p:nvPr userDrawn="1"/>
            </p:nvGrpSpPr>
            <p:grpSpPr bwMode="auto">
              <a:xfrm>
                <a:off x="499" y="3562"/>
                <a:ext cx="548" cy="708"/>
                <a:chOff x="499" y="3562"/>
                <a:chExt cx="548" cy="708"/>
              </a:xfrm>
            </p:grpSpPr>
            <p:sp>
              <p:nvSpPr>
                <p:cNvPr id="1074" name="Freeform 22"/>
                <p:cNvSpPr/>
                <p:nvPr userDrawn="1"/>
              </p:nvSpPr>
              <p:spPr bwMode="auto">
                <a:xfrm>
                  <a:off x="499" y="3587"/>
                  <a:ext cx="157" cy="87"/>
                </a:xfrm>
                <a:custGeom>
                  <a:avLst/>
                  <a:gdLst>
                    <a:gd name="T0" fmla="*/ 0 w 313"/>
                    <a:gd name="T1" fmla="*/ 0 h 175"/>
                    <a:gd name="T2" fmla="*/ 1 w 313"/>
                    <a:gd name="T3" fmla="*/ 0 h 175"/>
                    <a:gd name="T4" fmla="*/ 1 w 313"/>
                    <a:gd name="T5" fmla="*/ 0 h 175"/>
                    <a:gd name="T6" fmla="*/ 2 w 313"/>
                    <a:gd name="T7" fmla="*/ 0 h 175"/>
                    <a:gd name="T8" fmla="*/ 2 w 313"/>
                    <a:gd name="T9" fmla="*/ 0 h 175"/>
                    <a:gd name="T10" fmla="*/ 1 w 313"/>
                    <a:gd name="T11" fmla="*/ 0 h 175"/>
                    <a:gd name="T12" fmla="*/ 1 w 313"/>
                    <a:gd name="T13" fmla="*/ 0 h 175"/>
                    <a:gd name="T14" fmla="*/ 1 w 313"/>
                    <a:gd name="T15" fmla="*/ 0 h 175"/>
                    <a:gd name="T16" fmla="*/ 0 w 313"/>
                    <a:gd name="T17" fmla="*/ 0 h 175"/>
                    <a:gd name="T18" fmla="*/ 0 w 313"/>
                    <a:gd name="T19" fmla="*/ 0 h 17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313" h="175">
                      <a:moveTo>
                        <a:pt x="0" y="107"/>
                      </a:moveTo>
                      <a:lnTo>
                        <a:pt x="114" y="10"/>
                      </a:lnTo>
                      <a:lnTo>
                        <a:pt x="213" y="0"/>
                      </a:lnTo>
                      <a:lnTo>
                        <a:pt x="292" y="27"/>
                      </a:lnTo>
                      <a:lnTo>
                        <a:pt x="313" y="91"/>
                      </a:lnTo>
                      <a:lnTo>
                        <a:pt x="167" y="67"/>
                      </a:lnTo>
                      <a:lnTo>
                        <a:pt x="74" y="101"/>
                      </a:lnTo>
                      <a:lnTo>
                        <a:pt x="13" y="175"/>
                      </a:lnTo>
                      <a:lnTo>
                        <a:pt x="0" y="10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5" name="Freeform 23"/>
                <p:cNvSpPr/>
                <p:nvPr userDrawn="1"/>
              </p:nvSpPr>
              <p:spPr bwMode="auto">
                <a:xfrm>
                  <a:off x="636" y="4137"/>
                  <a:ext cx="115" cy="133"/>
                </a:xfrm>
                <a:custGeom>
                  <a:avLst/>
                  <a:gdLst>
                    <a:gd name="T0" fmla="*/ 0 w 230"/>
                    <a:gd name="T1" fmla="*/ 1 h 266"/>
                    <a:gd name="T2" fmla="*/ 1 w 230"/>
                    <a:gd name="T3" fmla="*/ 2 h 266"/>
                    <a:gd name="T4" fmla="*/ 1 w 230"/>
                    <a:gd name="T5" fmla="*/ 1 h 266"/>
                    <a:gd name="T6" fmla="*/ 1 w 230"/>
                    <a:gd name="T7" fmla="*/ 1 h 266"/>
                    <a:gd name="T8" fmla="*/ 1 w 230"/>
                    <a:gd name="T9" fmla="*/ 0 h 266"/>
                    <a:gd name="T10" fmla="*/ 1 w 230"/>
                    <a:gd name="T11" fmla="*/ 1 h 266"/>
                    <a:gd name="T12" fmla="*/ 1 w 230"/>
                    <a:gd name="T13" fmla="*/ 1 h 266"/>
                    <a:gd name="T14" fmla="*/ 0 w 230"/>
                    <a:gd name="T15" fmla="*/ 1 h 266"/>
                    <a:gd name="T16" fmla="*/ 0 w 230"/>
                    <a:gd name="T17" fmla="*/ 1 h 26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30" h="266">
                      <a:moveTo>
                        <a:pt x="0" y="40"/>
                      </a:moveTo>
                      <a:lnTo>
                        <a:pt x="160" y="266"/>
                      </a:lnTo>
                      <a:lnTo>
                        <a:pt x="230" y="251"/>
                      </a:lnTo>
                      <a:lnTo>
                        <a:pt x="223" y="17"/>
                      </a:lnTo>
                      <a:lnTo>
                        <a:pt x="166" y="0"/>
                      </a:lnTo>
                      <a:lnTo>
                        <a:pt x="179" y="197"/>
                      </a:lnTo>
                      <a:lnTo>
                        <a:pt x="71" y="4"/>
                      </a:lnTo>
                      <a:lnTo>
                        <a:pt x="0" y="4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6" name="Freeform 24"/>
                <p:cNvSpPr/>
                <p:nvPr userDrawn="1"/>
              </p:nvSpPr>
              <p:spPr bwMode="auto">
                <a:xfrm>
                  <a:off x="1004" y="3562"/>
                  <a:ext cx="43" cy="117"/>
                </a:xfrm>
                <a:custGeom>
                  <a:avLst/>
                  <a:gdLst>
                    <a:gd name="T0" fmla="*/ 0 w 87"/>
                    <a:gd name="T1" fmla="*/ 1 h 234"/>
                    <a:gd name="T2" fmla="*/ 0 w 87"/>
                    <a:gd name="T3" fmla="*/ 1 h 234"/>
                    <a:gd name="T4" fmla="*/ 0 w 87"/>
                    <a:gd name="T5" fmla="*/ 1 h 234"/>
                    <a:gd name="T6" fmla="*/ 0 w 87"/>
                    <a:gd name="T7" fmla="*/ 1 h 234"/>
                    <a:gd name="T8" fmla="*/ 0 w 87"/>
                    <a:gd name="T9" fmla="*/ 1 h 234"/>
                    <a:gd name="T10" fmla="*/ 0 w 87"/>
                    <a:gd name="T11" fmla="*/ 1 h 234"/>
                    <a:gd name="T12" fmla="*/ 0 w 87"/>
                    <a:gd name="T13" fmla="*/ 0 h 234"/>
                    <a:gd name="T14" fmla="*/ 0 w 87"/>
                    <a:gd name="T15" fmla="*/ 1 h 234"/>
                    <a:gd name="T16" fmla="*/ 0 w 87"/>
                    <a:gd name="T17" fmla="*/ 1 h 23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87" h="234">
                      <a:moveTo>
                        <a:pt x="0" y="19"/>
                      </a:moveTo>
                      <a:lnTo>
                        <a:pt x="36" y="93"/>
                      </a:lnTo>
                      <a:lnTo>
                        <a:pt x="44" y="154"/>
                      </a:lnTo>
                      <a:lnTo>
                        <a:pt x="27" y="234"/>
                      </a:lnTo>
                      <a:lnTo>
                        <a:pt x="80" y="220"/>
                      </a:lnTo>
                      <a:lnTo>
                        <a:pt x="87" y="116"/>
                      </a:lnTo>
                      <a:lnTo>
                        <a:pt x="46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62" name="Freeform 25"/>
              <p:cNvSpPr/>
              <p:nvPr userDrawn="1"/>
            </p:nvSpPr>
            <p:spPr bwMode="auto">
              <a:xfrm>
                <a:off x="76" y="3732"/>
                <a:ext cx="595" cy="250"/>
              </a:xfrm>
              <a:custGeom>
                <a:avLst/>
                <a:gdLst>
                  <a:gd name="T0" fmla="*/ 1 w 1190"/>
                  <a:gd name="T1" fmla="*/ 0 h 500"/>
                  <a:gd name="T2" fmla="*/ 5 w 1190"/>
                  <a:gd name="T3" fmla="*/ 2 h 500"/>
                  <a:gd name="T4" fmla="*/ 5 w 1190"/>
                  <a:gd name="T5" fmla="*/ 2 h 500"/>
                  <a:gd name="T6" fmla="*/ 0 w 1190"/>
                  <a:gd name="T7" fmla="*/ 1 h 500"/>
                  <a:gd name="T8" fmla="*/ 1 w 1190"/>
                  <a:gd name="T9" fmla="*/ 0 h 500"/>
                  <a:gd name="T10" fmla="*/ 1 w 1190"/>
                  <a:gd name="T11" fmla="*/ 0 h 5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190" h="500">
                    <a:moveTo>
                      <a:pt x="100" y="0"/>
                    </a:moveTo>
                    <a:lnTo>
                      <a:pt x="1190" y="490"/>
                    </a:lnTo>
                    <a:lnTo>
                      <a:pt x="1076" y="500"/>
                    </a:lnTo>
                    <a:lnTo>
                      <a:pt x="0" y="27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3" name="Freeform 26"/>
              <p:cNvSpPr/>
              <p:nvPr userDrawn="1"/>
            </p:nvSpPr>
            <p:spPr bwMode="auto">
              <a:xfrm>
                <a:off x="260" y="3886"/>
                <a:ext cx="244" cy="148"/>
              </a:xfrm>
              <a:custGeom>
                <a:avLst/>
                <a:gdLst>
                  <a:gd name="T0" fmla="*/ 0 w 489"/>
                  <a:gd name="T1" fmla="*/ 1 h 296"/>
                  <a:gd name="T2" fmla="*/ 0 w 489"/>
                  <a:gd name="T3" fmla="*/ 1 h 296"/>
                  <a:gd name="T4" fmla="*/ 1 w 489"/>
                  <a:gd name="T5" fmla="*/ 1 h 296"/>
                  <a:gd name="T6" fmla="*/ 1 w 489"/>
                  <a:gd name="T7" fmla="*/ 1 h 296"/>
                  <a:gd name="T8" fmla="*/ 1 w 489"/>
                  <a:gd name="T9" fmla="*/ 1 h 296"/>
                  <a:gd name="T10" fmla="*/ 0 w 489"/>
                  <a:gd name="T11" fmla="*/ 1 h 296"/>
                  <a:gd name="T12" fmla="*/ 0 w 489"/>
                  <a:gd name="T13" fmla="*/ 1 h 296"/>
                  <a:gd name="T14" fmla="*/ 0 w 489"/>
                  <a:gd name="T15" fmla="*/ 1 h 296"/>
                  <a:gd name="T16" fmla="*/ 1 w 489"/>
                  <a:gd name="T17" fmla="*/ 2 h 296"/>
                  <a:gd name="T18" fmla="*/ 1 w 489"/>
                  <a:gd name="T19" fmla="*/ 2 h 296"/>
                  <a:gd name="T20" fmla="*/ 1 w 489"/>
                  <a:gd name="T21" fmla="*/ 1 h 296"/>
                  <a:gd name="T22" fmla="*/ 1 w 489"/>
                  <a:gd name="T23" fmla="*/ 1 h 296"/>
                  <a:gd name="T24" fmla="*/ 0 w 489"/>
                  <a:gd name="T25" fmla="*/ 1 h 296"/>
                  <a:gd name="T26" fmla="*/ 0 w 489"/>
                  <a:gd name="T27" fmla="*/ 0 h 296"/>
                  <a:gd name="T28" fmla="*/ 0 w 489"/>
                  <a:gd name="T29" fmla="*/ 1 h 296"/>
                  <a:gd name="T30" fmla="*/ 0 w 489"/>
                  <a:gd name="T31" fmla="*/ 1 h 29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489" h="296">
                    <a:moveTo>
                      <a:pt x="14" y="34"/>
                    </a:moveTo>
                    <a:lnTo>
                      <a:pt x="160" y="66"/>
                    </a:lnTo>
                    <a:lnTo>
                      <a:pt x="324" y="137"/>
                    </a:lnTo>
                    <a:lnTo>
                      <a:pt x="440" y="243"/>
                    </a:lnTo>
                    <a:lnTo>
                      <a:pt x="326" y="230"/>
                    </a:lnTo>
                    <a:lnTo>
                      <a:pt x="139" y="146"/>
                    </a:lnTo>
                    <a:lnTo>
                      <a:pt x="50" y="80"/>
                    </a:lnTo>
                    <a:lnTo>
                      <a:pt x="107" y="163"/>
                    </a:lnTo>
                    <a:lnTo>
                      <a:pt x="272" y="270"/>
                    </a:lnTo>
                    <a:lnTo>
                      <a:pt x="466" y="296"/>
                    </a:lnTo>
                    <a:lnTo>
                      <a:pt x="489" y="224"/>
                    </a:lnTo>
                    <a:lnTo>
                      <a:pt x="394" y="120"/>
                    </a:lnTo>
                    <a:lnTo>
                      <a:pt x="170" y="17"/>
                    </a:lnTo>
                    <a:lnTo>
                      <a:pt x="0" y="0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4" name="Freeform 27"/>
              <p:cNvSpPr/>
              <p:nvPr userDrawn="1"/>
            </p:nvSpPr>
            <p:spPr bwMode="auto">
              <a:xfrm>
                <a:off x="565" y="3680"/>
                <a:ext cx="107" cy="238"/>
              </a:xfrm>
              <a:custGeom>
                <a:avLst/>
                <a:gdLst>
                  <a:gd name="T0" fmla="*/ 1 w 213"/>
                  <a:gd name="T1" fmla="*/ 0 h 478"/>
                  <a:gd name="T2" fmla="*/ 1 w 213"/>
                  <a:gd name="T3" fmla="*/ 0 h 478"/>
                  <a:gd name="T4" fmla="*/ 1 w 213"/>
                  <a:gd name="T5" fmla="*/ 0 h 478"/>
                  <a:gd name="T6" fmla="*/ 1 w 213"/>
                  <a:gd name="T7" fmla="*/ 1 h 478"/>
                  <a:gd name="T8" fmla="*/ 1 w 213"/>
                  <a:gd name="T9" fmla="*/ 1 h 478"/>
                  <a:gd name="T10" fmla="*/ 1 w 213"/>
                  <a:gd name="T11" fmla="*/ 1 h 478"/>
                  <a:gd name="T12" fmla="*/ 1 w 213"/>
                  <a:gd name="T13" fmla="*/ 1 h 478"/>
                  <a:gd name="T14" fmla="*/ 0 w 213"/>
                  <a:gd name="T15" fmla="*/ 0 h 478"/>
                  <a:gd name="T16" fmla="*/ 1 w 213"/>
                  <a:gd name="T17" fmla="*/ 0 h 478"/>
                  <a:gd name="T18" fmla="*/ 1 w 213"/>
                  <a:gd name="T19" fmla="*/ 0 h 47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13" h="478">
                    <a:moveTo>
                      <a:pt x="24" y="0"/>
                    </a:moveTo>
                    <a:lnTo>
                      <a:pt x="91" y="25"/>
                    </a:lnTo>
                    <a:lnTo>
                      <a:pt x="80" y="192"/>
                    </a:lnTo>
                    <a:lnTo>
                      <a:pt x="106" y="327"/>
                    </a:lnTo>
                    <a:lnTo>
                      <a:pt x="213" y="451"/>
                    </a:lnTo>
                    <a:lnTo>
                      <a:pt x="97" y="478"/>
                    </a:lnTo>
                    <a:lnTo>
                      <a:pt x="30" y="344"/>
                    </a:lnTo>
                    <a:lnTo>
                      <a:pt x="0" y="57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65" name="Group 28"/>
              <p:cNvGrpSpPr/>
              <p:nvPr userDrawn="1"/>
            </p:nvGrpSpPr>
            <p:grpSpPr bwMode="auto">
              <a:xfrm>
                <a:off x="5" y="3490"/>
                <a:ext cx="1124" cy="678"/>
                <a:chOff x="5" y="3490"/>
                <a:chExt cx="1124" cy="678"/>
              </a:xfrm>
            </p:grpSpPr>
            <p:sp>
              <p:nvSpPr>
                <p:cNvPr id="1066" name="Freeform 29"/>
                <p:cNvSpPr/>
                <p:nvPr userDrawn="1"/>
              </p:nvSpPr>
              <p:spPr bwMode="auto">
                <a:xfrm>
                  <a:off x="669" y="4048"/>
                  <a:ext cx="75" cy="87"/>
                </a:xfrm>
                <a:custGeom>
                  <a:avLst/>
                  <a:gdLst>
                    <a:gd name="T0" fmla="*/ 1 w 150"/>
                    <a:gd name="T1" fmla="*/ 0 h 173"/>
                    <a:gd name="T2" fmla="*/ 1 w 150"/>
                    <a:gd name="T3" fmla="*/ 1 h 173"/>
                    <a:gd name="T4" fmla="*/ 0 w 150"/>
                    <a:gd name="T5" fmla="*/ 1 h 173"/>
                    <a:gd name="T6" fmla="*/ 1 w 150"/>
                    <a:gd name="T7" fmla="*/ 1 h 173"/>
                    <a:gd name="T8" fmla="*/ 1 w 150"/>
                    <a:gd name="T9" fmla="*/ 1 h 173"/>
                    <a:gd name="T10" fmla="*/ 1 w 150"/>
                    <a:gd name="T11" fmla="*/ 1 h 173"/>
                    <a:gd name="T12" fmla="*/ 1 w 150"/>
                    <a:gd name="T13" fmla="*/ 0 h 173"/>
                    <a:gd name="T14" fmla="*/ 1 w 150"/>
                    <a:gd name="T15" fmla="*/ 0 h 17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50" h="173">
                      <a:moveTo>
                        <a:pt x="110" y="0"/>
                      </a:moveTo>
                      <a:lnTo>
                        <a:pt x="40" y="66"/>
                      </a:lnTo>
                      <a:lnTo>
                        <a:pt x="0" y="173"/>
                      </a:lnTo>
                      <a:lnTo>
                        <a:pt x="80" y="160"/>
                      </a:lnTo>
                      <a:lnTo>
                        <a:pt x="103" y="84"/>
                      </a:lnTo>
                      <a:lnTo>
                        <a:pt x="150" y="27"/>
                      </a:lnTo>
                      <a:lnTo>
                        <a:pt x="11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7" name="Freeform 30"/>
                <p:cNvSpPr/>
                <p:nvPr userDrawn="1"/>
              </p:nvSpPr>
              <p:spPr bwMode="auto">
                <a:xfrm>
                  <a:off x="5" y="3728"/>
                  <a:ext cx="842" cy="440"/>
                </a:xfrm>
                <a:custGeom>
                  <a:avLst/>
                  <a:gdLst>
                    <a:gd name="T0" fmla="*/ 1 w 1684"/>
                    <a:gd name="T1" fmla="*/ 0 h 880"/>
                    <a:gd name="T2" fmla="*/ 1 w 1684"/>
                    <a:gd name="T3" fmla="*/ 1 h 880"/>
                    <a:gd name="T4" fmla="*/ 0 w 1684"/>
                    <a:gd name="T5" fmla="*/ 1 h 880"/>
                    <a:gd name="T6" fmla="*/ 1 w 1684"/>
                    <a:gd name="T7" fmla="*/ 2 h 880"/>
                    <a:gd name="T8" fmla="*/ 5 w 1684"/>
                    <a:gd name="T9" fmla="*/ 4 h 880"/>
                    <a:gd name="T10" fmla="*/ 6 w 1684"/>
                    <a:gd name="T11" fmla="*/ 4 h 880"/>
                    <a:gd name="T12" fmla="*/ 7 w 1684"/>
                    <a:gd name="T13" fmla="*/ 4 h 880"/>
                    <a:gd name="T14" fmla="*/ 7 w 1684"/>
                    <a:gd name="T15" fmla="*/ 4 h 880"/>
                    <a:gd name="T16" fmla="*/ 6 w 1684"/>
                    <a:gd name="T17" fmla="*/ 3 h 880"/>
                    <a:gd name="T18" fmla="*/ 6 w 1684"/>
                    <a:gd name="T19" fmla="*/ 2 h 880"/>
                    <a:gd name="T20" fmla="*/ 6 w 1684"/>
                    <a:gd name="T21" fmla="*/ 3 h 880"/>
                    <a:gd name="T22" fmla="*/ 6 w 1684"/>
                    <a:gd name="T23" fmla="*/ 3 h 880"/>
                    <a:gd name="T24" fmla="*/ 7 w 1684"/>
                    <a:gd name="T25" fmla="*/ 4 h 880"/>
                    <a:gd name="T26" fmla="*/ 6 w 1684"/>
                    <a:gd name="T27" fmla="*/ 4 h 880"/>
                    <a:gd name="T28" fmla="*/ 5 w 1684"/>
                    <a:gd name="T29" fmla="*/ 4 h 880"/>
                    <a:gd name="T30" fmla="*/ 5 w 1684"/>
                    <a:gd name="T31" fmla="*/ 3 h 880"/>
                    <a:gd name="T32" fmla="*/ 6 w 1684"/>
                    <a:gd name="T33" fmla="*/ 3 h 880"/>
                    <a:gd name="T34" fmla="*/ 5 w 1684"/>
                    <a:gd name="T35" fmla="*/ 3 h 880"/>
                    <a:gd name="T36" fmla="*/ 5 w 1684"/>
                    <a:gd name="T37" fmla="*/ 3 h 880"/>
                    <a:gd name="T38" fmla="*/ 5 w 1684"/>
                    <a:gd name="T39" fmla="*/ 4 h 880"/>
                    <a:gd name="T40" fmla="*/ 1 w 1684"/>
                    <a:gd name="T41" fmla="*/ 2 h 880"/>
                    <a:gd name="T42" fmla="*/ 1 w 1684"/>
                    <a:gd name="T43" fmla="*/ 1 h 880"/>
                    <a:gd name="T44" fmla="*/ 1 w 1684"/>
                    <a:gd name="T45" fmla="*/ 1 h 880"/>
                    <a:gd name="T46" fmla="*/ 1 w 1684"/>
                    <a:gd name="T47" fmla="*/ 0 h 880"/>
                    <a:gd name="T48" fmla="*/ 1 w 1684"/>
                    <a:gd name="T49" fmla="*/ 0 h 880"/>
                    <a:gd name="T50" fmla="*/ 1 w 1684"/>
                    <a:gd name="T51" fmla="*/ 0 h 880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0" t="0" r="r" b="b"/>
                  <a:pathLst>
                    <a:path w="1684" h="880">
                      <a:moveTo>
                        <a:pt x="156" y="0"/>
                      </a:moveTo>
                      <a:lnTo>
                        <a:pt x="63" y="52"/>
                      </a:lnTo>
                      <a:lnTo>
                        <a:pt x="0" y="208"/>
                      </a:lnTo>
                      <a:lnTo>
                        <a:pt x="67" y="358"/>
                      </a:lnTo>
                      <a:lnTo>
                        <a:pt x="1182" y="867"/>
                      </a:lnTo>
                      <a:lnTo>
                        <a:pt x="1422" y="835"/>
                      </a:lnTo>
                      <a:lnTo>
                        <a:pt x="1616" y="880"/>
                      </a:lnTo>
                      <a:lnTo>
                        <a:pt x="1684" y="808"/>
                      </a:lnTo>
                      <a:lnTo>
                        <a:pt x="1502" y="664"/>
                      </a:lnTo>
                      <a:lnTo>
                        <a:pt x="1428" y="512"/>
                      </a:lnTo>
                      <a:lnTo>
                        <a:pt x="1369" y="527"/>
                      </a:lnTo>
                      <a:lnTo>
                        <a:pt x="1439" y="664"/>
                      </a:lnTo>
                      <a:lnTo>
                        <a:pt x="1578" y="810"/>
                      </a:lnTo>
                      <a:lnTo>
                        <a:pt x="1413" y="787"/>
                      </a:lnTo>
                      <a:lnTo>
                        <a:pt x="1219" y="814"/>
                      </a:lnTo>
                      <a:lnTo>
                        <a:pt x="1255" y="650"/>
                      </a:lnTo>
                      <a:lnTo>
                        <a:pt x="1338" y="538"/>
                      </a:lnTo>
                      <a:lnTo>
                        <a:pt x="1241" y="552"/>
                      </a:lnTo>
                      <a:lnTo>
                        <a:pt x="1165" y="658"/>
                      </a:lnTo>
                      <a:lnTo>
                        <a:pt x="1139" y="791"/>
                      </a:lnTo>
                      <a:lnTo>
                        <a:pt x="107" y="310"/>
                      </a:lnTo>
                      <a:lnTo>
                        <a:pt x="80" y="215"/>
                      </a:lnTo>
                      <a:lnTo>
                        <a:pt x="103" y="95"/>
                      </a:lnTo>
                      <a:lnTo>
                        <a:pt x="217" y="0"/>
                      </a:lnTo>
                      <a:lnTo>
                        <a:pt x="15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8" name="Freeform 31"/>
                <p:cNvSpPr/>
                <p:nvPr userDrawn="1"/>
              </p:nvSpPr>
              <p:spPr bwMode="auto">
                <a:xfrm>
                  <a:off x="106" y="3770"/>
                  <a:ext cx="80" cy="167"/>
                </a:xfrm>
                <a:custGeom>
                  <a:avLst/>
                  <a:gdLst>
                    <a:gd name="T0" fmla="*/ 1 w 160"/>
                    <a:gd name="T1" fmla="*/ 0 h 335"/>
                    <a:gd name="T2" fmla="*/ 1 w 160"/>
                    <a:gd name="T3" fmla="*/ 0 h 335"/>
                    <a:gd name="T4" fmla="*/ 0 w 160"/>
                    <a:gd name="T5" fmla="*/ 0 h 335"/>
                    <a:gd name="T6" fmla="*/ 1 w 160"/>
                    <a:gd name="T7" fmla="*/ 1 h 335"/>
                    <a:gd name="T8" fmla="*/ 1 w 160"/>
                    <a:gd name="T9" fmla="*/ 1 h 335"/>
                    <a:gd name="T10" fmla="*/ 1 w 160"/>
                    <a:gd name="T11" fmla="*/ 0 h 335"/>
                    <a:gd name="T12" fmla="*/ 1 w 160"/>
                    <a:gd name="T13" fmla="*/ 0 h 335"/>
                    <a:gd name="T14" fmla="*/ 1 w 160"/>
                    <a:gd name="T15" fmla="*/ 0 h 335"/>
                    <a:gd name="T16" fmla="*/ 1 w 160"/>
                    <a:gd name="T17" fmla="*/ 0 h 33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60" h="335">
                      <a:moveTo>
                        <a:pt x="116" y="0"/>
                      </a:moveTo>
                      <a:lnTo>
                        <a:pt x="19" y="106"/>
                      </a:lnTo>
                      <a:lnTo>
                        <a:pt x="0" y="230"/>
                      </a:lnTo>
                      <a:lnTo>
                        <a:pt x="33" y="314"/>
                      </a:lnTo>
                      <a:lnTo>
                        <a:pt x="94" y="335"/>
                      </a:lnTo>
                      <a:lnTo>
                        <a:pt x="76" y="154"/>
                      </a:lnTo>
                      <a:lnTo>
                        <a:pt x="160" y="17"/>
                      </a:lnTo>
                      <a:lnTo>
                        <a:pt x="11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9" name="Freeform 32"/>
                <p:cNvSpPr/>
                <p:nvPr userDrawn="1"/>
              </p:nvSpPr>
              <p:spPr bwMode="auto">
                <a:xfrm>
                  <a:off x="449" y="3490"/>
                  <a:ext cx="322" cy="594"/>
                </a:xfrm>
                <a:custGeom>
                  <a:avLst/>
                  <a:gdLst>
                    <a:gd name="T0" fmla="*/ 1 w 642"/>
                    <a:gd name="T1" fmla="*/ 4 h 1188"/>
                    <a:gd name="T2" fmla="*/ 0 w 642"/>
                    <a:gd name="T3" fmla="*/ 1 h 1188"/>
                    <a:gd name="T4" fmla="*/ 1 w 642"/>
                    <a:gd name="T5" fmla="*/ 1 h 1188"/>
                    <a:gd name="T6" fmla="*/ 2 w 642"/>
                    <a:gd name="T7" fmla="*/ 0 h 1188"/>
                    <a:gd name="T8" fmla="*/ 2 w 642"/>
                    <a:gd name="T9" fmla="*/ 1 h 1188"/>
                    <a:gd name="T10" fmla="*/ 3 w 642"/>
                    <a:gd name="T11" fmla="*/ 5 h 1188"/>
                    <a:gd name="T12" fmla="*/ 3 w 642"/>
                    <a:gd name="T13" fmla="*/ 5 h 1188"/>
                    <a:gd name="T14" fmla="*/ 2 w 642"/>
                    <a:gd name="T15" fmla="*/ 1 h 1188"/>
                    <a:gd name="T16" fmla="*/ 1 w 642"/>
                    <a:gd name="T17" fmla="*/ 1 h 1188"/>
                    <a:gd name="T18" fmla="*/ 1 w 642"/>
                    <a:gd name="T19" fmla="*/ 1 h 1188"/>
                    <a:gd name="T20" fmla="*/ 1 w 642"/>
                    <a:gd name="T21" fmla="*/ 1 h 1188"/>
                    <a:gd name="T22" fmla="*/ 2 w 642"/>
                    <a:gd name="T23" fmla="*/ 4 h 1188"/>
                    <a:gd name="T24" fmla="*/ 1 w 642"/>
                    <a:gd name="T25" fmla="*/ 4 h 1188"/>
                    <a:gd name="T26" fmla="*/ 1 w 642"/>
                    <a:gd name="T27" fmla="*/ 4 h 1188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642" h="1188">
                      <a:moveTo>
                        <a:pt x="218" y="896"/>
                      </a:moveTo>
                      <a:lnTo>
                        <a:pt x="0" y="124"/>
                      </a:lnTo>
                      <a:lnTo>
                        <a:pt x="81" y="38"/>
                      </a:lnTo>
                      <a:lnTo>
                        <a:pt x="258" y="0"/>
                      </a:lnTo>
                      <a:lnTo>
                        <a:pt x="399" y="57"/>
                      </a:lnTo>
                      <a:lnTo>
                        <a:pt x="642" y="1188"/>
                      </a:lnTo>
                      <a:lnTo>
                        <a:pt x="555" y="1091"/>
                      </a:lnTo>
                      <a:lnTo>
                        <a:pt x="355" y="97"/>
                      </a:lnTo>
                      <a:lnTo>
                        <a:pt x="226" y="61"/>
                      </a:lnTo>
                      <a:lnTo>
                        <a:pt x="119" y="74"/>
                      </a:lnTo>
                      <a:lnTo>
                        <a:pt x="76" y="141"/>
                      </a:lnTo>
                      <a:lnTo>
                        <a:pt x="306" y="924"/>
                      </a:lnTo>
                      <a:lnTo>
                        <a:pt x="218" y="89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0" name="Freeform 33"/>
                <p:cNvSpPr/>
                <p:nvPr userDrawn="1"/>
              </p:nvSpPr>
              <p:spPr bwMode="auto">
                <a:xfrm>
                  <a:off x="578" y="3650"/>
                  <a:ext cx="96" cy="252"/>
                </a:xfrm>
                <a:custGeom>
                  <a:avLst/>
                  <a:gdLst>
                    <a:gd name="T0" fmla="*/ 0 w 192"/>
                    <a:gd name="T1" fmla="*/ 1 h 504"/>
                    <a:gd name="T2" fmla="*/ 1 w 192"/>
                    <a:gd name="T3" fmla="*/ 1 h 504"/>
                    <a:gd name="T4" fmla="*/ 1 w 192"/>
                    <a:gd name="T5" fmla="*/ 2 h 504"/>
                    <a:gd name="T6" fmla="*/ 1 w 192"/>
                    <a:gd name="T7" fmla="*/ 2 h 504"/>
                    <a:gd name="T8" fmla="*/ 1 w 192"/>
                    <a:gd name="T9" fmla="*/ 2 h 504"/>
                    <a:gd name="T10" fmla="*/ 1 w 192"/>
                    <a:gd name="T11" fmla="*/ 2 h 504"/>
                    <a:gd name="T12" fmla="*/ 1 w 192"/>
                    <a:gd name="T13" fmla="*/ 1 h 504"/>
                    <a:gd name="T14" fmla="*/ 1 w 192"/>
                    <a:gd name="T15" fmla="*/ 1 h 504"/>
                    <a:gd name="T16" fmla="*/ 1 w 192"/>
                    <a:gd name="T17" fmla="*/ 0 h 504"/>
                    <a:gd name="T18" fmla="*/ 0 w 192"/>
                    <a:gd name="T19" fmla="*/ 1 h 504"/>
                    <a:gd name="T20" fmla="*/ 0 w 192"/>
                    <a:gd name="T21" fmla="*/ 1 h 50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92" h="504">
                      <a:moveTo>
                        <a:pt x="0" y="27"/>
                      </a:moveTo>
                      <a:lnTo>
                        <a:pt x="76" y="194"/>
                      </a:lnTo>
                      <a:lnTo>
                        <a:pt x="113" y="318"/>
                      </a:lnTo>
                      <a:lnTo>
                        <a:pt x="116" y="504"/>
                      </a:lnTo>
                      <a:lnTo>
                        <a:pt x="192" y="504"/>
                      </a:lnTo>
                      <a:lnTo>
                        <a:pt x="187" y="360"/>
                      </a:lnTo>
                      <a:lnTo>
                        <a:pt x="162" y="208"/>
                      </a:lnTo>
                      <a:lnTo>
                        <a:pt x="99" y="59"/>
                      </a:lnTo>
                      <a:lnTo>
                        <a:pt x="63" y="0"/>
                      </a:lnTo>
                      <a:lnTo>
                        <a:pt x="0" y="2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1" name="Freeform 34"/>
                <p:cNvSpPr/>
                <p:nvPr userDrawn="1"/>
              </p:nvSpPr>
              <p:spPr bwMode="auto">
                <a:xfrm>
                  <a:off x="328" y="3630"/>
                  <a:ext cx="195" cy="135"/>
                </a:xfrm>
                <a:custGeom>
                  <a:avLst/>
                  <a:gdLst>
                    <a:gd name="T0" fmla="*/ 2 w 390"/>
                    <a:gd name="T1" fmla="*/ 0 h 269"/>
                    <a:gd name="T2" fmla="*/ 2 w 390"/>
                    <a:gd name="T3" fmla="*/ 1 h 269"/>
                    <a:gd name="T4" fmla="*/ 1 w 390"/>
                    <a:gd name="T5" fmla="*/ 1 h 269"/>
                    <a:gd name="T6" fmla="*/ 0 w 390"/>
                    <a:gd name="T7" fmla="*/ 1 h 269"/>
                    <a:gd name="T8" fmla="*/ 0 w 390"/>
                    <a:gd name="T9" fmla="*/ 1 h 269"/>
                    <a:gd name="T10" fmla="*/ 2 w 390"/>
                    <a:gd name="T11" fmla="*/ 1 h 269"/>
                    <a:gd name="T12" fmla="*/ 2 w 390"/>
                    <a:gd name="T13" fmla="*/ 2 h 269"/>
                    <a:gd name="T14" fmla="*/ 2 w 390"/>
                    <a:gd name="T15" fmla="*/ 2 h 269"/>
                    <a:gd name="T16" fmla="*/ 2 w 390"/>
                    <a:gd name="T17" fmla="*/ 1 h 269"/>
                    <a:gd name="T18" fmla="*/ 1 w 390"/>
                    <a:gd name="T19" fmla="*/ 1 h 269"/>
                    <a:gd name="T20" fmla="*/ 2 w 390"/>
                    <a:gd name="T21" fmla="*/ 1 h 269"/>
                    <a:gd name="T22" fmla="*/ 2 w 390"/>
                    <a:gd name="T23" fmla="*/ 0 h 269"/>
                    <a:gd name="T24" fmla="*/ 2 w 390"/>
                    <a:gd name="T25" fmla="*/ 0 h 26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390" h="269">
                      <a:moveTo>
                        <a:pt x="297" y="0"/>
                      </a:moveTo>
                      <a:lnTo>
                        <a:pt x="257" y="17"/>
                      </a:lnTo>
                      <a:lnTo>
                        <a:pt x="253" y="66"/>
                      </a:lnTo>
                      <a:lnTo>
                        <a:pt x="0" y="169"/>
                      </a:lnTo>
                      <a:lnTo>
                        <a:pt x="0" y="222"/>
                      </a:lnTo>
                      <a:lnTo>
                        <a:pt x="284" y="226"/>
                      </a:lnTo>
                      <a:lnTo>
                        <a:pt x="320" y="269"/>
                      </a:lnTo>
                      <a:lnTo>
                        <a:pt x="390" y="266"/>
                      </a:lnTo>
                      <a:lnTo>
                        <a:pt x="383" y="190"/>
                      </a:lnTo>
                      <a:lnTo>
                        <a:pt x="116" y="176"/>
                      </a:lnTo>
                      <a:lnTo>
                        <a:pt x="333" y="89"/>
                      </a:lnTo>
                      <a:lnTo>
                        <a:pt x="29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2" name="Freeform 35"/>
                <p:cNvSpPr/>
                <p:nvPr userDrawn="1"/>
              </p:nvSpPr>
              <p:spPr bwMode="auto">
                <a:xfrm>
                  <a:off x="658" y="3538"/>
                  <a:ext cx="471" cy="212"/>
                </a:xfrm>
                <a:custGeom>
                  <a:avLst/>
                  <a:gdLst>
                    <a:gd name="T0" fmla="*/ 0 w 941"/>
                    <a:gd name="T1" fmla="*/ 1 h 424"/>
                    <a:gd name="T2" fmla="*/ 4 w 941"/>
                    <a:gd name="T3" fmla="*/ 0 h 424"/>
                    <a:gd name="T4" fmla="*/ 4 w 941"/>
                    <a:gd name="T5" fmla="*/ 1 h 424"/>
                    <a:gd name="T6" fmla="*/ 4 w 941"/>
                    <a:gd name="T7" fmla="*/ 1 h 424"/>
                    <a:gd name="T8" fmla="*/ 4 w 941"/>
                    <a:gd name="T9" fmla="*/ 2 h 424"/>
                    <a:gd name="T10" fmla="*/ 1 w 941"/>
                    <a:gd name="T11" fmla="*/ 2 h 424"/>
                    <a:gd name="T12" fmla="*/ 1 w 941"/>
                    <a:gd name="T13" fmla="*/ 2 h 424"/>
                    <a:gd name="T14" fmla="*/ 4 w 941"/>
                    <a:gd name="T15" fmla="*/ 1 h 424"/>
                    <a:gd name="T16" fmla="*/ 4 w 941"/>
                    <a:gd name="T17" fmla="*/ 1 h 424"/>
                    <a:gd name="T18" fmla="*/ 4 w 941"/>
                    <a:gd name="T19" fmla="*/ 1 h 424"/>
                    <a:gd name="T20" fmla="*/ 0 w 941"/>
                    <a:gd name="T21" fmla="*/ 1 h 424"/>
                    <a:gd name="T22" fmla="*/ 0 w 941"/>
                    <a:gd name="T23" fmla="*/ 1 h 424"/>
                    <a:gd name="T24" fmla="*/ 0 w 941"/>
                    <a:gd name="T25" fmla="*/ 1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941" h="424">
                      <a:moveTo>
                        <a:pt x="0" y="131"/>
                      </a:moveTo>
                      <a:lnTo>
                        <a:pt x="863" y="0"/>
                      </a:lnTo>
                      <a:lnTo>
                        <a:pt x="926" y="78"/>
                      </a:lnTo>
                      <a:lnTo>
                        <a:pt x="941" y="181"/>
                      </a:lnTo>
                      <a:lnTo>
                        <a:pt x="903" y="282"/>
                      </a:lnTo>
                      <a:lnTo>
                        <a:pt x="57" y="424"/>
                      </a:lnTo>
                      <a:lnTo>
                        <a:pt x="53" y="384"/>
                      </a:lnTo>
                      <a:lnTo>
                        <a:pt x="863" y="242"/>
                      </a:lnTo>
                      <a:lnTo>
                        <a:pt x="893" y="145"/>
                      </a:lnTo>
                      <a:lnTo>
                        <a:pt x="840" y="57"/>
                      </a:lnTo>
                      <a:lnTo>
                        <a:pt x="0" y="185"/>
                      </a:lnTo>
                      <a:lnTo>
                        <a:pt x="0" y="13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3" name="Freeform 36"/>
                <p:cNvSpPr/>
                <p:nvPr userDrawn="1"/>
              </p:nvSpPr>
              <p:spPr bwMode="auto">
                <a:xfrm>
                  <a:off x="717" y="3606"/>
                  <a:ext cx="245" cy="86"/>
                </a:xfrm>
                <a:custGeom>
                  <a:avLst/>
                  <a:gdLst>
                    <a:gd name="T0" fmla="*/ 0 w 488"/>
                    <a:gd name="T1" fmla="*/ 0 h 173"/>
                    <a:gd name="T2" fmla="*/ 1 w 488"/>
                    <a:gd name="T3" fmla="*/ 0 h 173"/>
                    <a:gd name="T4" fmla="*/ 1 w 488"/>
                    <a:gd name="T5" fmla="*/ 0 h 173"/>
                    <a:gd name="T6" fmla="*/ 2 w 488"/>
                    <a:gd name="T7" fmla="*/ 0 h 173"/>
                    <a:gd name="T8" fmla="*/ 2 w 488"/>
                    <a:gd name="T9" fmla="*/ 0 h 173"/>
                    <a:gd name="T10" fmla="*/ 2 w 488"/>
                    <a:gd name="T11" fmla="*/ 0 h 173"/>
                    <a:gd name="T12" fmla="*/ 1 w 488"/>
                    <a:gd name="T13" fmla="*/ 0 h 173"/>
                    <a:gd name="T14" fmla="*/ 1 w 488"/>
                    <a:gd name="T15" fmla="*/ 0 h 173"/>
                    <a:gd name="T16" fmla="*/ 1 w 488"/>
                    <a:gd name="T17" fmla="*/ 0 h 173"/>
                    <a:gd name="T18" fmla="*/ 1 w 488"/>
                    <a:gd name="T19" fmla="*/ 0 h 173"/>
                    <a:gd name="T20" fmla="*/ 2 w 488"/>
                    <a:gd name="T21" fmla="*/ 0 h 173"/>
                    <a:gd name="T22" fmla="*/ 2 w 488"/>
                    <a:gd name="T23" fmla="*/ 0 h 173"/>
                    <a:gd name="T24" fmla="*/ 2 w 488"/>
                    <a:gd name="T25" fmla="*/ 0 h 173"/>
                    <a:gd name="T26" fmla="*/ 1 w 488"/>
                    <a:gd name="T27" fmla="*/ 0 h 173"/>
                    <a:gd name="T28" fmla="*/ 0 w 488"/>
                    <a:gd name="T29" fmla="*/ 0 h 173"/>
                    <a:gd name="T30" fmla="*/ 0 w 488"/>
                    <a:gd name="T31" fmla="*/ 0 h 173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488" h="173">
                      <a:moveTo>
                        <a:pt x="0" y="126"/>
                      </a:moveTo>
                      <a:lnTo>
                        <a:pt x="66" y="173"/>
                      </a:lnTo>
                      <a:lnTo>
                        <a:pt x="222" y="166"/>
                      </a:lnTo>
                      <a:lnTo>
                        <a:pt x="418" y="116"/>
                      </a:lnTo>
                      <a:lnTo>
                        <a:pt x="488" y="42"/>
                      </a:lnTo>
                      <a:lnTo>
                        <a:pt x="443" y="2"/>
                      </a:lnTo>
                      <a:lnTo>
                        <a:pt x="253" y="0"/>
                      </a:lnTo>
                      <a:lnTo>
                        <a:pt x="110" y="12"/>
                      </a:lnTo>
                      <a:lnTo>
                        <a:pt x="15" y="76"/>
                      </a:lnTo>
                      <a:lnTo>
                        <a:pt x="112" y="95"/>
                      </a:lnTo>
                      <a:lnTo>
                        <a:pt x="275" y="53"/>
                      </a:lnTo>
                      <a:lnTo>
                        <a:pt x="416" y="53"/>
                      </a:lnTo>
                      <a:lnTo>
                        <a:pt x="268" y="110"/>
                      </a:lnTo>
                      <a:lnTo>
                        <a:pt x="142" y="126"/>
                      </a:lnTo>
                      <a:lnTo>
                        <a:pt x="0" y="12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1035" name="Group 37"/>
          <p:cNvGrpSpPr/>
          <p:nvPr/>
        </p:nvGrpSpPr>
        <p:grpSpPr bwMode="auto">
          <a:xfrm>
            <a:off x="8680450" y="2116138"/>
            <a:ext cx="385763" cy="4308475"/>
            <a:chOff x="5468" y="1333"/>
            <a:chExt cx="243" cy="2714"/>
          </a:xfrm>
        </p:grpSpPr>
        <p:sp>
          <p:nvSpPr>
            <p:cNvPr id="1049" name="Freeform 38"/>
            <p:cNvSpPr/>
            <p:nvPr userDrawn="1"/>
          </p:nvSpPr>
          <p:spPr bwMode="auto">
            <a:xfrm flipH="1">
              <a:off x="5468" y="2620"/>
              <a:ext cx="205" cy="1427"/>
            </a:xfrm>
            <a:custGeom>
              <a:avLst/>
              <a:gdLst>
                <a:gd name="T0" fmla="*/ 0 w 772"/>
                <a:gd name="T1" fmla="*/ 4 h 3266"/>
                <a:gd name="T2" fmla="*/ 0 w 772"/>
                <a:gd name="T3" fmla="*/ 4 h 3266"/>
                <a:gd name="T4" fmla="*/ 0 w 772"/>
                <a:gd name="T5" fmla="*/ 3 h 3266"/>
                <a:gd name="T6" fmla="*/ 0 w 772"/>
                <a:gd name="T7" fmla="*/ 3 h 3266"/>
                <a:gd name="T8" fmla="*/ 0 w 772"/>
                <a:gd name="T9" fmla="*/ 3 h 3266"/>
                <a:gd name="T10" fmla="*/ 0 w 772"/>
                <a:gd name="T11" fmla="*/ 3 h 3266"/>
                <a:gd name="T12" fmla="*/ 0 w 772"/>
                <a:gd name="T13" fmla="*/ 3 h 3266"/>
                <a:gd name="T14" fmla="*/ 0 w 772"/>
                <a:gd name="T15" fmla="*/ 3 h 3266"/>
                <a:gd name="T16" fmla="*/ 0 w 772"/>
                <a:gd name="T17" fmla="*/ 2 h 3266"/>
                <a:gd name="T18" fmla="*/ 0 w 772"/>
                <a:gd name="T19" fmla="*/ 2 h 3266"/>
                <a:gd name="T20" fmla="*/ 0 w 772"/>
                <a:gd name="T21" fmla="*/ 1 h 3266"/>
                <a:gd name="T22" fmla="*/ 0 w 772"/>
                <a:gd name="T23" fmla="*/ 1 h 3266"/>
                <a:gd name="T24" fmla="*/ 0 w 772"/>
                <a:gd name="T25" fmla="*/ 1 h 3266"/>
                <a:gd name="T26" fmla="*/ 0 w 772"/>
                <a:gd name="T27" fmla="*/ 1 h 3266"/>
                <a:gd name="T28" fmla="*/ 0 w 772"/>
                <a:gd name="T29" fmla="*/ 0 h 3266"/>
                <a:gd name="T30" fmla="*/ 0 w 772"/>
                <a:gd name="T31" fmla="*/ 0 h 3266"/>
                <a:gd name="T32" fmla="*/ 0 w 772"/>
                <a:gd name="T33" fmla="*/ 0 h 3266"/>
                <a:gd name="T34" fmla="*/ 0 w 772"/>
                <a:gd name="T35" fmla="*/ 1 h 3266"/>
                <a:gd name="T36" fmla="*/ 0 w 772"/>
                <a:gd name="T37" fmla="*/ 1 h 3266"/>
                <a:gd name="T38" fmla="*/ 0 w 772"/>
                <a:gd name="T39" fmla="*/ 1 h 3266"/>
                <a:gd name="T40" fmla="*/ 0 w 772"/>
                <a:gd name="T41" fmla="*/ 1 h 3266"/>
                <a:gd name="T42" fmla="*/ 0 w 772"/>
                <a:gd name="T43" fmla="*/ 2 h 3266"/>
                <a:gd name="T44" fmla="*/ 0 w 772"/>
                <a:gd name="T45" fmla="*/ 2 h 3266"/>
                <a:gd name="T46" fmla="*/ 0 w 772"/>
                <a:gd name="T47" fmla="*/ 3 h 3266"/>
                <a:gd name="T48" fmla="*/ 0 w 772"/>
                <a:gd name="T49" fmla="*/ 3 h 3266"/>
                <a:gd name="T50" fmla="*/ 0 w 772"/>
                <a:gd name="T51" fmla="*/ 3 h 3266"/>
                <a:gd name="T52" fmla="*/ 0 w 772"/>
                <a:gd name="T53" fmla="*/ 3 h 3266"/>
                <a:gd name="T54" fmla="*/ 0 w 772"/>
                <a:gd name="T55" fmla="*/ 3 h 3266"/>
                <a:gd name="T56" fmla="*/ 0 w 772"/>
                <a:gd name="T57" fmla="*/ 4 h 3266"/>
                <a:gd name="T58" fmla="*/ 0 w 772"/>
                <a:gd name="T59" fmla="*/ 4 h 3266"/>
                <a:gd name="T60" fmla="*/ 0 w 772"/>
                <a:gd name="T61" fmla="*/ 4 h 3266"/>
                <a:gd name="T62" fmla="*/ 0 w 772"/>
                <a:gd name="T63" fmla="*/ 4 h 3266"/>
                <a:gd name="T64" fmla="*/ 0 w 772"/>
                <a:gd name="T65" fmla="*/ 4 h 32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" name="Freeform 39"/>
            <p:cNvSpPr/>
            <p:nvPr userDrawn="1"/>
          </p:nvSpPr>
          <p:spPr bwMode="auto">
            <a:xfrm flipH="1">
              <a:off x="5506" y="1333"/>
              <a:ext cx="205" cy="1633"/>
            </a:xfrm>
            <a:custGeom>
              <a:avLst/>
              <a:gdLst>
                <a:gd name="T0" fmla="*/ 0 w 772"/>
                <a:gd name="T1" fmla="*/ 13 h 3266"/>
                <a:gd name="T2" fmla="*/ 0 w 772"/>
                <a:gd name="T3" fmla="*/ 12 h 3266"/>
                <a:gd name="T4" fmla="*/ 0 w 772"/>
                <a:gd name="T5" fmla="*/ 11 h 3266"/>
                <a:gd name="T6" fmla="*/ 0 w 772"/>
                <a:gd name="T7" fmla="*/ 10 h 3266"/>
                <a:gd name="T8" fmla="*/ 0 w 772"/>
                <a:gd name="T9" fmla="*/ 9 h 3266"/>
                <a:gd name="T10" fmla="*/ 0 w 772"/>
                <a:gd name="T11" fmla="*/ 9 h 3266"/>
                <a:gd name="T12" fmla="*/ 0 w 772"/>
                <a:gd name="T13" fmla="*/ 8 h 3266"/>
                <a:gd name="T14" fmla="*/ 0 w 772"/>
                <a:gd name="T15" fmla="*/ 8 h 3266"/>
                <a:gd name="T16" fmla="*/ 0 w 772"/>
                <a:gd name="T17" fmla="*/ 7 h 3266"/>
                <a:gd name="T18" fmla="*/ 0 w 772"/>
                <a:gd name="T19" fmla="*/ 7 h 3266"/>
                <a:gd name="T20" fmla="*/ 0 w 772"/>
                <a:gd name="T21" fmla="*/ 5 h 3266"/>
                <a:gd name="T22" fmla="*/ 0 w 772"/>
                <a:gd name="T23" fmla="*/ 4 h 3266"/>
                <a:gd name="T24" fmla="*/ 0 w 772"/>
                <a:gd name="T25" fmla="*/ 3 h 3266"/>
                <a:gd name="T26" fmla="*/ 0 w 772"/>
                <a:gd name="T27" fmla="*/ 3 h 3266"/>
                <a:gd name="T28" fmla="*/ 0 w 772"/>
                <a:gd name="T29" fmla="*/ 2 h 3266"/>
                <a:gd name="T30" fmla="*/ 0 w 772"/>
                <a:gd name="T31" fmla="*/ 0 h 3266"/>
                <a:gd name="T32" fmla="*/ 0 w 772"/>
                <a:gd name="T33" fmla="*/ 2 h 3266"/>
                <a:gd name="T34" fmla="*/ 0 w 772"/>
                <a:gd name="T35" fmla="*/ 3 h 3266"/>
                <a:gd name="T36" fmla="*/ 0 w 772"/>
                <a:gd name="T37" fmla="*/ 3 h 3266"/>
                <a:gd name="T38" fmla="*/ 0 w 772"/>
                <a:gd name="T39" fmla="*/ 4 h 3266"/>
                <a:gd name="T40" fmla="*/ 0 w 772"/>
                <a:gd name="T41" fmla="*/ 5 h 3266"/>
                <a:gd name="T42" fmla="*/ 0 w 772"/>
                <a:gd name="T43" fmla="*/ 5 h 3266"/>
                <a:gd name="T44" fmla="*/ 0 w 772"/>
                <a:gd name="T45" fmla="*/ 7 h 3266"/>
                <a:gd name="T46" fmla="*/ 0 w 772"/>
                <a:gd name="T47" fmla="*/ 8 h 3266"/>
                <a:gd name="T48" fmla="*/ 0 w 772"/>
                <a:gd name="T49" fmla="*/ 9 h 3266"/>
                <a:gd name="T50" fmla="*/ 0 w 772"/>
                <a:gd name="T51" fmla="*/ 9 h 3266"/>
                <a:gd name="T52" fmla="*/ 0 w 772"/>
                <a:gd name="T53" fmla="*/ 10 h 3266"/>
                <a:gd name="T54" fmla="*/ 0 w 772"/>
                <a:gd name="T55" fmla="*/ 11 h 3266"/>
                <a:gd name="T56" fmla="*/ 0 w 772"/>
                <a:gd name="T57" fmla="*/ 12 h 3266"/>
                <a:gd name="T58" fmla="*/ 0 w 772"/>
                <a:gd name="T59" fmla="*/ 13 h 3266"/>
                <a:gd name="T60" fmla="*/ 0 w 772"/>
                <a:gd name="T61" fmla="*/ 13 h 3266"/>
                <a:gd name="T62" fmla="*/ 0 w 772"/>
                <a:gd name="T63" fmla="*/ 13 h 3266"/>
                <a:gd name="T64" fmla="*/ 0 w 772"/>
                <a:gd name="T65" fmla="*/ 13 h 32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772" h="3266">
                  <a:moveTo>
                    <a:pt x="692" y="3156"/>
                  </a:moveTo>
                  <a:lnTo>
                    <a:pt x="380" y="2945"/>
                  </a:lnTo>
                  <a:lnTo>
                    <a:pt x="319" y="2783"/>
                  </a:lnTo>
                  <a:lnTo>
                    <a:pt x="371" y="2542"/>
                  </a:lnTo>
                  <a:lnTo>
                    <a:pt x="591" y="2251"/>
                  </a:lnTo>
                  <a:lnTo>
                    <a:pt x="641" y="2070"/>
                  </a:lnTo>
                  <a:lnTo>
                    <a:pt x="591" y="1948"/>
                  </a:lnTo>
                  <a:lnTo>
                    <a:pt x="401" y="1859"/>
                  </a:lnTo>
                  <a:lnTo>
                    <a:pt x="361" y="1747"/>
                  </a:lnTo>
                  <a:lnTo>
                    <a:pt x="430" y="1587"/>
                  </a:lnTo>
                  <a:lnTo>
                    <a:pt x="741" y="1156"/>
                  </a:lnTo>
                  <a:lnTo>
                    <a:pt x="772" y="945"/>
                  </a:lnTo>
                  <a:lnTo>
                    <a:pt x="692" y="713"/>
                  </a:lnTo>
                  <a:lnTo>
                    <a:pt x="430" y="603"/>
                  </a:lnTo>
                  <a:lnTo>
                    <a:pt x="200" y="422"/>
                  </a:lnTo>
                  <a:lnTo>
                    <a:pt x="0" y="0"/>
                  </a:lnTo>
                  <a:lnTo>
                    <a:pt x="29" y="382"/>
                  </a:lnTo>
                  <a:lnTo>
                    <a:pt x="179" y="612"/>
                  </a:lnTo>
                  <a:lnTo>
                    <a:pt x="380" y="753"/>
                  </a:lnTo>
                  <a:lnTo>
                    <a:pt x="601" y="833"/>
                  </a:lnTo>
                  <a:lnTo>
                    <a:pt x="612" y="1044"/>
                  </a:lnTo>
                  <a:lnTo>
                    <a:pt x="500" y="1266"/>
                  </a:lnTo>
                  <a:lnTo>
                    <a:pt x="240" y="1658"/>
                  </a:lnTo>
                  <a:lnTo>
                    <a:pt x="230" y="1909"/>
                  </a:lnTo>
                  <a:lnTo>
                    <a:pt x="471" y="2049"/>
                  </a:lnTo>
                  <a:lnTo>
                    <a:pt x="460" y="2180"/>
                  </a:lnTo>
                  <a:lnTo>
                    <a:pt x="249" y="2452"/>
                  </a:lnTo>
                  <a:lnTo>
                    <a:pt x="160" y="2713"/>
                  </a:lnTo>
                  <a:lnTo>
                    <a:pt x="240" y="2994"/>
                  </a:lnTo>
                  <a:lnTo>
                    <a:pt x="430" y="3144"/>
                  </a:lnTo>
                  <a:lnTo>
                    <a:pt x="671" y="3266"/>
                  </a:lnTo>
                  <a:lnTo>
                    <a:pt x="692" y="3156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6" name="Group 40"/>
          <p:cNvGrpSpPr/>
          <p:nvPr/>
        </p:nvGrpSpPr>
        <p:grpSpPr bwMode="auto">
          <a:xfrm>
            <a:off x="7318375" y="90488"/>
            <a:ext cx="2133600" cy="1911350"/>
            <a:chOff x="4610" y="57"/>
            <a:chExt cx="1344" cy="1204"/>
          </a:xfrm>
        </p:grpSpPr>
        <p:grpSp>
          <p:nvGrpSpPr>
            <p:cNvPr id="1037" name="Group 41"/>
            <p:cNvGrpSpPr/>
            <p:nvPr userDrawn="1"/>
          </p:nvGrpSpPr>
          <p:grpSpPr bwMode="auto">
            <a:xfrm>
              <a:off x="4610" y="57"/>
              <a:ext cx="1344" cy="1204"/>
              <a:chOff x="4610" y="57"/>
              <a:chExt cx="1344" cy="1204"/>
            </a:xfrm>
          </p:grpSpPr>
          <p:sp>
            <p:nvSpPr>
              <p:cNvPr id="1039" name="Freeform 42"/>
              <p:cNvSpPr/>
              <p:nvPr userDrawn="1"/>
            </p:nvSpPr>
            <p:spPr bwMode="auto">
              <a:xfrm rot="-3172564">
                <a:off x="5430" y="1086"/>
                <a:ext cx="62" cy="288"/>
              </a:xfrm>
              <a:custGeom>
                <a:avLst/>
                <a:gdLst>
                  <a:gd name="T0" fmla="*/ 0 w 245"/>
                  <a:gd name="T1" fmla="*/ 0 h 806"/>
                  <a:gd name="T2" fmla="*/ 0 w 245"/>
                  <a:gd name="T3" fmla="*/ 0 h 806"/>
                  <a:gd name="T4" fmla="*/ 0 w 245"/>
                  <a:gd name="T5" fmla="*/ 0 h 806"/>
                  <a:gd name="T6" fmla="*/ 0 w 245"/>
                  <a:gd name="T7" fmla="*/ 0 h 806"/>
                  <a:gd name="T8" fmla="*/ 0 w 245"/>
                  <a:gd name="T9" fmla="*/ 0 h 806"/>
                  <a:gd name="T10" fmla="*/ 0 w 245"/>
                  <a:gd name="T11" fmla="*/ 0 h 806"/>
                  <a:gd name="T12" fmla="*/ 0 w 245"/>
                  <a:gd name="T13" fmla="*/ 0 h 806"/>
                  <a:gd name="T14" fmla="*/ 0 w 245"/>
                  <a:gd name="T15" fmla="*/ 0 h 80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45" h="806">
                    <a:moveTo>
                      <a:pt x="123" y="9"/>
                    </a:moveTo>
                    <a:lnTo>
                      <a:pt x="131" y="342"/>
                    </a:lnTo>
                    <a:lnTo>
                      <a:pt x="0" y="806"/>
                    </a:lnTo>
                    <a:lnTo>
                      <a:pt x="79" y="789"/>
                    </a:lnTo>
                    <a:lnTo>
                      <a:pt x="218" y="376"/>
                    </a:lnTo>
                    <a:lnTo>
                      <a:pt x="245" y="0"/>
                    </a:lnTo>
                    <a:lnTo>
                      <a:pt x="123" y="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40" name="Group 43"/>
              <p:cNvGrpSpPr/>
              <p:nvPr userDrawn="1"/>
            </p:nvGrpSpPr>
            <p:grpSpPr bwMode="auto">
              <a:xfrm>
                <a:off x="4610" y="57"/>
                <a:ext cx="1344" cy="985"/>
                <a:chOff x="4610" y="57"/>
                <a:chExt cx="1344" cy="985"/>
              </a:xfrm>
            </p:grpSpPr>
            <p:sp>
              <p:nvSpPr>
                <p:cNvPr id="1041" name="Freeform 44"/>
                <p:cNvSpPr/>
                <p:nvPr userDrawn="1"/>
              </p:nvSpPr>
              <p:spPr bwMode="auto">
                <a:xfrm rot="-3172564">
                  <a:off x="4966" y="71"/>
                  <a:ext cx="153" cy="125"/>
                </a:xfrm>
                <a:custGeom>
                  <a:avLst/>
                  <a:gdLst>
                    <a:gd name="T0" fmla="*/ 0 w 604"/>
                    <a:gd name="T1" fmla="*/ 0 h 349"/>
                    <a:gd name="T2" fmla="*/ 0 w 604"/>
                    <a:gd name="T3" fmla="*/ 0 h 349"/>
                    <a:gd name="T4" fmla="*/ 0 w 604"/>
                    <a:gd name="T5" fmla="*/ 0 h 349"/>
                    <a:gd name="T6" fmla="*/ 0 w 604"/>
                    <a:gd name="T7" fmla="*/ 0 h 349"/>
                    <a:gd name="T8" fmla="*/ 0 w 604"/>
                    <a:gd name="T9" fmla="*/ 0 h 349"/>
                    <a:gd name="T10" fmla="*/ 0 w 604"/>
                    <a:gd name="T11" fmla="*/ 0 h 349"/>
                    <a:gd name="T12" fmla="*/ 0 w 604"/>
                    <a:gd name="T13" fmla="*/ 0 h 349"/>
                    <a:gd name="T14" fmla="*/ 0 w 604"/>
                    <a:gd name="T15" fmla="*/ 0 h 349"/>
                    <a:gd name="T16" fmla="*/ 0 w 604"/>
                    <a:gd name="T17" fmla="*/ 0 h 34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604" h="349">
                      <a:moveTo>
                        <a:pt x="0" y="0"/>
                      </a:moveTo>
                      <a:lnTo>
                        <a:pt x="298" y="184"/>
                      </a:lnTo>
                      <a:lnTo>
                        <a:pt x="500" y="349"/>
                      </a:lnTo>
                      <a:lnTo>
                        <a:pt x="604" y="140"/>
                      </a:lnTo>
                      <a:lnTo>
                        <a:pt x="359" y="9"/>
                      </a:lnTo>
                      <a:lnTo>
                        <a:pt x="464" y="184"/>
                      </a:lnTo>
                      <a:lnTo>
                        <a:pt x="131" y="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2" name="Freeform 45"/>
                <p:cNvSpPr/>
                <p:nvPr userDrawn="1"/>
              </p:nvSpPr>
              <p:spPr bwMode="auto">
                <a:xfrm rot="-3172564">
                  <a:off x="5050" y="330"/>
                  <a:ext cx="269" cy="438"/>
                </a:xfrm>
                <a:custGeom>
                  <a:avLst/>
                  <a:gdLst>
                    <a:gd name="T0" fmla="*/ 0 w 1064"/>
                    <a:gd name="T1" fmla="*/ 0 h 1230"/>
                    <a:gd name="T2" fmla="*/ 0 w 1064"/>
                    <a:gd name="T3" fmla="*/ 0 h 1230"/>
                    <a:gd name="T4" fmla="*/ 0 w 1064"/>
                    <a:gd name="T5" fmla="*/ 0 h 1230"/>
                    <a:gd name="T6" fmla="*/ 0 w 1064"/>
                    <a:gd name="T7" fmla="*/ 0 h 1230"/>
                    <a:gd name="T8" fmla="*/ 0 w 1064"/>
                    <a:gd name="T9" fmla="*/ 0 h 1230"/>
                    <a:gd name="T10" fmla="*/ 0 w 1064"/>
                    <a:gd name="T11" fmla="*/ 0 h 1230"/>
                    <a:gd name="T12" fmla="*/ 0 w 1064"/>
                    <a:gd name="T13" fmla="*/ 0 h 1230"/>
                    <a:gd name="T14" fmla="*/ 0 w 1064"/>
                    <a:gd name="T15" fmla="*/ 0 h 1230"/>
                    <a:gd name="T16" fmla="*/ 0 w 1064"/>
                    <a:gd name="T17" fmla="*/ 0 h 1230"/>
                    <a:gd name="T18" fmla="*/ 0 w 1064"/>
                    <a:gd name="T19" fmla="*/ 0 h 1230"/>
                    <a:gd name="T20" fmla="*/ 0 w 1064"/>
                    <a:gd name="T21" fmla="*/ 0 h 1230"/>
                    <a:gd name="T22" fmla="*/ 0 w 1064"/>
                    <a:gd name="T23" fmla="*/ 0 h 1230"/>
                    <a:gd name="T24" fmla="*/ 0 w 1064"/>
                    <a:gd name="T25" fmla="*/ 0 h 1230"/>
                    <a:gd name="T26" fmla="*/ 0 w 1064"/>
                    <a:gd name="T27" fmla="*/ 0 h 1230"/>
                    <a:gd name="T28" fmla="*/ 0 w 1064"/>
                    <a:gd name="T29" fmla="*/ 0 h 1230"/>
                    <a:gd name="T30" fmla="*/ 0 w 1064"/>
                    <a:gd name="T31" fmla="*/ 0 h 1230"/>
                    <a:gd name="T32" fmla="*/ 0 w 1064"/>
                    <a:gd name="T33" fmla="*/ 0 h 1230"/>
                    <a:gd name="T34" fmla="*/ 0 w 1064"/>
                    <a:gd name="T35" fmla="*/ 0 h 1230"/>
                    <a:gd name="T36" fmla="*/ 0 w 1064"/>
                    <a:gd name="T37" fmla="*/ 0 h 1230"/>
                    <a:gd name="T38" fmla="*/ 0 w 1064"/>
                    <a:gd name="T39" fmla="*/ 0 h 1230"/>
                    <a:gd name="T40" fmla="*/ 0 w 1064"/>
                    <a:gd name="T41" fmla="*/ 0 h 1230"/>
                    <a:gd name="T42" fmla="*/ 0 w 1064"/>
                    <a:gd name="T43" fmla="*/ 0 h 1230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1064" h="1230">
                      <a:moveTo>
                        <a:pt x="741" y="129"/>
                      </a:moveTo>
                      <a:lnTo>
                        <a:pt x="485" y="352"/>
                      </a:lnTo>
                      <a:lnTo>
                        <a:pt x="163" y="762"/>
                      </a:lnTo>
                      <a:lnTo>
                        <a:pt x="0" y="1101"/>
                      </a:lnTo>
                      <a:lnTo>
                        <a:pt x="59" y="1230"/>
                      </a:lnTo>
                      <a:lnTo>
                        <a:pt x="262" y="1201"/>
                      </a:lnTo>
                      <a:lnTo>
                        <a:pt x="578" y="914"/>
                      </a:lnTo>
                      <a:lnTo>
                        <a:pt x="876" y="534"/>
                      </a:lnTo>
                      <a:lnTo>
                        <a:pt x="1034" y="270"/>
                      </a:lnTo>
                      <a:lnTo>
                        <a:pt x="1064" y="84"/>
                      </a:lnTo>
                      <a:lnTo>
                        <a:pt x="977" y="0"/>
                      </a:lnTo>
                      <a:lnTo>
                        <a:pt x="836" y="65"/>
                      </a:lnTo>
                      <a:lnTo>
                        <a:pt x="969" y="107"/>
                      </a:lnTo>
                      <a:lnTo>
                        <a:pt x="876" y="352"/>
                      </a:lnTo>
                      <a:lnTo>
                        <a:pt x="690" y="656"/>
                      </a:lnTo>
                      <a:lnTo>
                        <a:pt x="350" y="1008"/>
                      </a:lnTo>
                      <a:lnTo>
                        <a:pt x="116" y="1114"/>
                      </a:lnTo>
                      <a:lnTo>
                        <a:pt x="135" y="943"/>
                      </a:lnTo>
                      <a:lnTo>
                        <a:pt x="437" y="504"/>
                      </a:lnTo>
                      <a:lnTo>
                        <a:pt x="831" y="118"/>
                      </a:lnTo>
                      <a:lnTo>
                        <a:pt x="741" y="12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3" name="Freeform 46"/>
                <p:cNvSpPr/>
                <p:nvPr userDrawn="1"/>
              </p:nvSpPr>
              <p:spPr bwMode="auto">
                <a:xfrm rot="-3172564">
                  <a:off x="4860" y="180"/>
                  <a:ext cx="505" cy="898"/>
                </a:xfrm>
                <a:custGeom>
                  <a:avLst/>
                  <a:gdLst>
                    <a:gd name="T0" fmla="*/ 0 w 2002"/>
                    <a:gd name="T1" fmla="*/ 0 h 2521"/>
                    <a:gd name="T2" fmla="*/ 0 w 2002"/>
                    <a:gd name="T3" fmla="*/ 1 h 2521"/>
                    <a:gd name="T4" fmla="*/ 0 w 2002"/>
                    <a:gd name="T5" fmla="*/ 1 h 2521"/>
                    <a:gd name="T6" fmla="*/ 0 w 2002"/>
                    <a:gd name="T7" fmla="*/ 0 h 2521"/>
                    <a:gd name="T8" fmla="*/ 0 w 2002"/>
                    <a:gd name="T9" fmla="*/ 0 h 2521"/>
                    <a:gd name="T10" fmla="*/ 0 w 2002"/>
                    <a:gd name="T11" fmla="*/ 0 h 252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2002" h="2521">
                      <a:moveTo>
                        <a:pt x="1941" y="0"/>
                      </a:moveTo>
                      <a:lnTo>
                        <a:pt x="0" y="2521"/>
                      </a:lnTo>
                      <a:lnTo>
                        <a:pt x="192" y="2450"/>
                      </a:lnTo>
                      <a:lnTo>
                        <a:pt x="2002" y="61"/>
                      </a:lnTo>
                      <a:lnTo>
                        <a:pt x="194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4" name="Freeform 47"/>
                <p:cNvSpPr/>
                <p:nvPr userDrawn="1"/>
              </p:nvSpPr>
              <p:spPr bwMode="auto">
                <a:xfrm rot="-3172564">
                  <a:off x="4903" y="-19"/>
                  <a:ext cx="758" cy="1344"/>
                </a:xfrm>
                <a:custGeom>
                  <a:avLst/>
                  <a:gdLst>
                    <a:gd name="T0" fmla="*/ 0 w 3007"/>
                    <a:gd name="T1" fmla="*/ 1 h 3771"/>
                    <a:gd name="T2" fmla="*/ 0 w 3007"/>
                    <a:gd name="T3" fmla="*/ 1 h 3771"/>
                    <a:gd name="T4" fmla="*/ 0 w 3007"/>
                    <a:gd name="T5" fmla="*/ 1 h 3771"/>
                    <a:gd name="T6" fmla="*/ 0 w 3007"/>
                    <a:gd name="T7" fmla="*/ 1 h 3771"/>
                    <a:gd name="T8" fmla="*/ 0 w 3007"/>
                    <a:gd name="T9" fmla="*/ 1 h 3771"/>
                    <a:gd name="T10" fmla="*/ 0 w 3007"/>
                    <a:gd name="T11" fmla="*/ 1 h 3771"/>
                    <a:gd name="T12" fmla="*/ 0 w 3007"/>
                    <a:gd name="T13" fmla="*/ 1 h 3771"/>
                    <a:gd name="T14" fmla="*/ 0 w 3007"/>
                    <a:gd name="T15" fmla="*/ 0 h 3771"/>
                    <a:gd name="T16" fmla="*/ 0 w 3007"/>
                    <a:gd name="T17" fmla="*/ 0 h 3771"/>
                    <a:gd name="T18" fmla="*/ 0 w 3007"/>
                    <a:gd name="T19" fmla="*/ 0 h 3771"/>
                    <a:gd name="T20" fmla="*/ 0 w 3007"/>
                    <a:gd name="T21" fmla="*/ 0 h 3771"/>
                    <a:gd name="T22" fmla="*/ 0 w 3007"/>
                    <a:gd name="T23" fmla="*/ 0 h 3771"/>
                    <a:gd name="T24" fmla="*/ 0 w 3007"/>
                    <a:gd name="T25" fmla="*/ 1 h 3771"/>
                    <a:gd name="T26" fmla="*/ 0 w 3007"/>
                    <a:gd name="T27" fmla="*/ 1 h 3771"/>
                    <a:gd name="T28" fmla="*/ 0 w 3007"/>
                    <a:gd name="T29" fmla="*/ 1 h 3771"/>
                    <a:gd name="T30" fmla="*/ 0 w 3007"/>
                    <a:gd name="T31" fmla="*/ 1 h 3771"/>
                    <a:gd name="T32" fmla="*/ 0 w 3007"/>
                    <a:gd name="T33" fmla="*/ 1 h 3771"/>
                    <a:gd name="T34" fmla="*/ 0 w 3007"/>
                    <a:gd name="T35" fmla="*/ 1 h 3771"/>
                    <a:gd name="T36" fmla="*/ 0 w 3007"/>
                    <a:gd name="T37" fmla="*/ 1 h 3771"/>
                    <a:gd name="T38" fmla="*/ 0 w 3007"/>
                    <a:gd name="T39" fmla="*/ 1 h 3771"/>
                    <a:gd name="T40" fmla="*/ 0 w 3007"/>
                    <a:gd name="T41" fmla="*/ 1 h 3771"/>
                    <a:gd name="T42" fmla="*/ 0 w 3007"/>
                    <a:gd name="T43" fmla="*/ 1 h 3771"/>
                    <a:gd name="T44" fmla="*/ 0 w 3007"/>
                    <a:gd name="T45" fmla="*/ 1 h 3771"/>
                    <a:gd name="T46" fmla="*/ 0 w 3007"/>
                    <a:gd name="T47" fmla="*/ 1 h 3771"/>
                    <a:gd name="T48" fmla="*/ 0 w 3007"/>
                    <a:gd name="T49" fmla="*/ 1 h 3771"/>
                    <a:gd name="T50" fmla="*/ 0 w 3007"/>
                    <a:gd name="T51" fmla="*/ 1 h 3771"/>
                    <a:gd name="T52" fmla="*/ 0 w 3007"/>
                    <a:gd name="T53" fmla="*/ 1 h 3771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0" t="0" r="r" b="b"/>
                  <a:pathLst>
                    <a:path w="3007" h="3771">
                      <a:moveTo>
                        <a:pt x="95" y="2844"/>
                      </a:moveTo>
                      <a:lnTo>
                        <a:pt x="394" y="2834"/>
                      </a:lnTo>
                      <a:lnTo>
                        <a:pt x="821" y="3009"/>
                      </a:lnTo>
                      <a:lnTo>
                        <a:pt x="681" y="2817"/>
                      </a:lnTo>
                      <a:lnTo>
                        <a:pt x="367" y="2703"/>
                      </a:lnTo>
                      <a:lnTo>
                        <a:pt x="637" y="2720"/>
                      </a:lnTo>
                      <a:lnTo>
                        <a:pt x="979" y="2870"/>
                      </a:lnTo>
                      <a:lnTo>
                        <a:pt x="2859" y="420"/>
                      </a:lnTo>
                      <a:lnTo>
                        <a:pt x="2578" y="148"/>
                      </a:lnTo>
                      <a:lnTo>
                        <a:pt x="2308" y="0"/>
                      </a:lnTo>
                      <a:lnTo>
                        <a:pt x="2692" y="78"/>
                      </a:lnTo>
                      <a:lnTo>
                        <a:pt x="3007" y="428"/>
                      </a:lnTo>
                      <a:lnTo>
                        <a:pt x="831" y="3273"/>
                      </a:lnTo>
                      <a:lnTo>
                        <a:pt x="481" y="3412"/>
                      </a:lnTo>
                      <a:lnTo>
                        <a:pt x="105" y="3771"/>
                      </a:lnTo>
                      <a:lnTo>
                        <a:pt x="0" y="3667"/>
                      </a:lnTo>
                      <a:lnTo>
                        <a:pt x="131" y="3631"/>
                      </a:lnTo>
                      <a:lnTo>
                        <a:pt x="376" y="3385"/>
                      </a:lnTo>
                      <a:lnTo>
                        <a:pt x="165" y="3273"/>
                      </a:lnTo>
                      <a:lnTo>
                        <a:pt x="165" y="3176"/>
                      </a:lnTo>
                      <a:lnTo>
                        <a:pt x="411" y="3298"/>
                      </a:lnTo>
                      <a:lnTo>
                        <a:pt x="411" y="3186"/>
                      </a:lnTo>
                      <a:lnTo>
                        <a:pt x="603" y="3220"/>
                      </a:lnTo>
                      <a:lnTo>
                        <a:pt x="428" y="3079"/>
                      </a:lnTo>
                      <a:lnTo>
                        <a:pt x="629" y="3062"/>
                      </a:lnTo>
                      <a:lnTo>
                        <a:pt x="95" y="28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5" name="Freeform 48"/>
                <p:cNvSpPr/>
                <p:nvPr userDrawn="1"/>
              </p:nvSpPr>
              <p:spPr bwMode="auto">
                <a:xfrm rot="-3172564">
                  <a:off x="5299" y="895"/>
                  <a:ext cx="169" cy="122"/>
                </a:xfrm>
                <a:custGeom>
                  <a:avLst/>
                  <a:gdLst>
                    <a:gd name="T0" fmla="*/ 0 w 673"/>
                    <a:gd name="T1" fmla="*/ 0 h 342"/>
                    <a:gd name="T2" fmla="*/ 0 w 673"/>
                    <a:gd name="T3" fmla="*/ 0 h 342"/>
                    <a:gd name="T4" fmla="*/ 0 w 673"/>
                    <a:gd name="T5" fmla="*/ 0 h 342"/>
                    <a:gd name="T6" fmla="*/ 0 w 673"/>
                    <a:gd name="T7" fmla="*/ 0 h 342"/>
                    <a:gd name="T8" fmla="*/ 0 w 673"/>
                    <a:gd name="T9" fmla="*/ 0 h 342"/>
                    <a:gd name="T10" fmla="*/ 0 w 673"/>
                    <a:gd name="T11" fmla="*/ 0 h 342"/>
                    <a:gd name="T12" fmla="*/ 0 w 673"/>
                    <a:gd name="T13" fmla="*/ 0 h 342"/>
                    <a:gd name="T14" fmla="*/ 0 w 673"/>
                    <a:gd name="T15" fmla="*/ 0 h 34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673" h="342">
                      <a:moveTo>
                        <a:pt x="0" y="80"/>
                      </a:moveTo>
                      <a:lnTo>
                        <a:pt x="255" y="106"/>
                      </a:lnTo>
                      <a:lnTo>
                        <a:pt x="639" y="342"/>
                      </a:lnTo>
                      <a:lnTo>
                        <a:pt x="673" y="289"/>
                      </a:lnTo>
                      <a:lnTo>
                        <a:pt x="447" y="114"/>
                      </a:lnTo>
                      <a:lnTo>
                        <a:pt x="26" y="0"/>
                      </a:lnTo>
                      <a:lnTo>
                        <a:pt x="0" y="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6" name="Freeform 49"/>
                <p:cNvSpPr/>
                <p:nvPr userDrawn="1"/>
              </p:nvSpPr>
              <p:spPr bwMode="auto">
                <a:xfrm rot="-3172564">
                  <a:off x="5253" y="804"/>
                  <a:ext cx="181" cy="144"/>
                </a:xfrm>
                <a:custGeom>
                  <a:avLst/>
                  <a:gdLst>
                    <a:gd name="T0" fmla="*/ 0 w 716"/>
                    <a:gd name="T1" fmla="*/ 0 h 403"/>
                    <a:gd name="T2" fmla="*/ 0 w 716"/>
                    <a:gd name="T3" fmla="*/ 0 h 403"/>
                    <a:gd name="T4" fmla="*/ 0 w 716"/>
                    <a:gd name="T5" fmla="*/ 0 h 403"/>
                    <a:gd name="T6" fmla="*/ 0 w 716"/>
                    <a:gd name="T7" fmla="*/ 0 h 403"/>
                    <a:gd name="T8" fmla="*/ 0 w 716"/>
                    <a:gd name="T9" fmla="*/ 0 h 403"/>
                    <a:gd name="T10" fmla="*/ 0 w 716"/>
                    <a:gd name="T11" fmla="*/ 0 h 403"/>
                    <a:gd name="T12" fmla="*/ 0 w 716"/>
                    <a:gd name="T13" fmla="*/ 0 h 403"/>
                    <a:gd name="T14" fmla="*/ 0 w 716"/>
                    <a:gd name="T15" fmla="*/ 0 h 40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716" h="403">
                      <a:moveTo>
                        <a:pt x="0" y="78"/>
                      </a:moveTo>
                      <a:lnTo>
                        <a:pt x="340" y="148"/>
                      </a:lnTo>
                      <a:lnTo>
                        <a:pt x="638" y="403"/>
                      </a:lnTo>
                      <a:lnTo>
                        <a:pt x="716" y="296"/>
                      </a:lnTo>
                      <a:lnTo>
                        <a:pt x="420" y="114"/>
                      </a:lnTo>
                      <a:lnTo>
                        <a:pt x="70" y="0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7" name="Freeform 50"/>
                <p:cNvSpPr/>
                <p:nvPr userDrawn="1"/>
              </p:nvSpPr>
              <p:spPr bwMode="auto">
                <a:xfrm rot="-3172564">
                  <a:off x="4985" y="210"/>
                  <a:ext cx="181" cy="147"/>
                </a:xfrm>
                <a:custGeom>
                  <a:avLst/>
                  <a:gdLst>
                    <a:gd name="T0" fmla="*/ 0 w 717"/>
                    <a:gd name="T1" fmla="*/ 0 h 411"/>
                    <a:gd name="T2" fmla="*/ 0 w 717"/>
                    <a:gd name="T3" fmla="*/ 0 h 411"/>
                    <a:gd name="T4" fmla="*/ 0 w 717"/>
                    <a:gd name="T5" fmla="*/ 0 h 411"/>
                    <a:gd name="T6" fmla="*/ 0 w 717"/>
                    <a:gd name="T7" fmla="*/ 0 h 411"/>
                    <a:gd name="T8" fmla="*/ 0 w 717"/>
                    <a:gd name="T9" fmla="*/ 0 h 411"/>
                    <a:gd name="T10" fmla="*/ 0 w 717"/>
                    <a:gd name="T11" fmla="*/ 0 h 411"/>
                    <a:gd name="T12" fmla="*/ 0 w 717"/>
                    <a:gd name="T13" fmla="*/ 0 h 411"/>
                    <a:gd name="T14" fmla="*/ 0 w 717"/>
                    <a:gd name="T15" fmla="*/ 0 h 411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717" h="411">
                      <a:moveTo>
                        <a:pt x="0" y="78"/>
                      </a:moveTo>
                      <a:lnTo>
                        <a:pt x="316" y="139"/>
                      </a:lnTo>
                      <a:lnTo>
                        <a:pt x="649" y="411"/>
                      </a:lnTo>
                      <a:lnTo>
                        <a:pt x="717" y="314"/>
                      </a:lnTo>
                      <a:lnTo>
                        <a:pt x="394" y="87"/>
                      </a:lnTo>
                      <a:lnTo>
                        <a:pt x="54" y="0"/>
                      </a:lnTo>
                      <a:lnTo>
                        <a:pt x="0" y="7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8" name="Freeform 51"/>
                <p:cNvSpPr/>
                <p:nvPr userDrawn="1"/>
              </p:nvSpPr>
              <p:spPr bwMode="auto">
                <a:xfrm rot="-3172564">
                  <a:off x="4949" y="140"/>
                  <a:ext cx="179" cy="138"/>
                </a:xfrm>
                <a:custGeom>
                  <a:avLst/>
                  <a:gdLst>
                    <a:gd name="T0" fmla="*/ 0 w 709"/>
                    <a:gd name="T1" fmla="*/ 0 h 386"/>
                    <a:gd name="T2" fmla="*/ 0 w 709"/>
                    <a:gd name="T3" fmla="*/ 0 h 386"/>
                    <a:gd name="T4" fmla="*/ 0 w 709"/>
                    <a:gd name="T5" fmla="*/ 0 h 386"/>
                    <a:gd name="T6" fmla="*/ 0 w 709"/>
                    <a:gd name="T7" fmla="*/ 0 h 386"/>
                    <a:gd name="T8" fmla="*/ 0 w 709"/>
                    <a:gd name="T9" fmla="*/ 0 h 386"/>
                    <a:gd name="T10" fmla="*/ 0 w 709"/>
                    <a:gd name="T11" fmla="*/ 0 h 386"/>
                    <a:gd name="T12" fmla="*/ 0 w 709"/>
                    <a:gd name="T13" fmla="*/ 0 h 386"/>
                    <a:gd name="T14" fmla="*/ 0 w 709"/>
                    <a:gd name="T15" fmla="*/ 0 h 38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709" h="386">
                      <a:moveTo>
                        <a:pt x="0" y="88"/>
                      </a:moveTo>
                      <a:lnTo>
                        <a:pt x="272" y="131"/>
                      </a:lnTo>
                      <a:lnTo>
                        <a:pt x="665" y="386"/>
                      </a:lnTo>
                      <a:lnTo>
                        <a:pt x="709" y="308"/>
                      </a:lnTo>
                      <a:lnTo>
                        <a:pt x="306" y="53"/>
                      </a:lnTo>
                      <a:lnTo>
                        <a:pt x="43" y="0"/>
                      </a:lnTo>
                      <a:lnTo>
                        <a:pt x="0" y="8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038" name="Line 52"/>
            <p:cNvSpPr>
              <a:spLocks noChangeShapeType="1"/>
            </p:cNvSpPr>
            <p:nvPr userDrawn="1"/>
          </p:nvSpPr>
          <p:spPr bwMode="auto">
            <a:xfrm>
              <a:off x="4870" y="84"/>
              <a:ext cx="42" cy="9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randomBar dir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anose="030F0702030302020204" pitchFamily="66" charset="0"/>
          <a:ea typeface="楷体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anose="030F0702030302020204" pitchFamily="66" charset="0"/>
          <a:ea typeface="楷体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anose="030F0702030302020204" pitchFamily="66" charset="0"/>
          <a:ea typeface="楷体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anose="030F0702030302020204" pitchFamily="66" charset="0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anose="030F0702030302020204" pitchFamily="66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anose="030F0702030302020204" pitchFamily="66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anose="030F0702030302020204" pitchFamily="66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mic Sans MS" panose="030F0702030302020204" pitchFamily="66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ea typeface="隶书" panose="02010509060101010101" pitchFamily="49" charset="-122"/>
              </a:rPr>
              <a:t>数据结构与算法</a:t>
            </a:r>
            <a:br>
              <a:rPr lang="zh-CN" altLang="en-US" dirty="0">
                <a:ea typeface="隶书" panose="02010509060101010101" pitchFamily="49" charset="-122"/>
              </a:rPr>
            </a:br>
            <a:r>
              <a:rPr lang="zh-CN" altLang="en-US" dirty="0">
                <a:ea typeface="隶书" panose="02010509060101010101" pitchFamily="49" charset="-122"/>
              </a:rPr>
              <a:t>上机作业</a:t>
            </a:r>
            <a:r>
              <a:rPr lang="en-US" altLang="zh-CN" dirty="0">
                <a:ea typeface="隶书" panose="02010509060101010101" pitchFamily="49" charset="-122"/>
              </a:rPr>
              <a:t>5-</a:t>
            </a:r>
            <a:r>
              <a:rPr lang="zh-CN" altLang="en-US" dirty="0">
                <a:ea typeface="隶书" panose="02010509060101010101" pitchFamily="49" charset="-122"/>
              </a:rPr>
              <a:t>查找和排序</a:t>
            </a:r>
            <a:endParaRPr lang="en-US" altLang="zh-CN" dirty="0">
              <a:ea typeface="隶书" panose="02010509060101010101" pitchFamily="49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2023Fall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DC35B543-4E71-4D5B-B41F-412B6E06FA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88640"/>
            <a:ext cx="8064896" cy="6192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r>
              <a:rPr lang="en-US" altLang="zh-CN" sz="28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ex5_1</a:t>
            </a:r>
            <a:r>
              <a:rPr lang="zh-CN" altLang="en-US" sz="28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</a:p>
          <a:p>
            <a:pPr eaLnBrk="1" hangingPunct="1">
              <a:buFontTx/>
              <a:buNone/>
            </a:pPr>
            <a:r>
              <a:rPr lang="en-US" altLang="zh-CN" sz="24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自己设计无序数集合，序列长度由键盘输入。</a:t>
            </a:r>
          </a:p>
          <a:p>
            <a:pPr eaLnBrk="1" hangingPunct="1"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例如：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13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17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40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43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50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70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）编写顺序查找函数；</a:t>
            </a:r>
          </a:p>
          <a:p>
            <a:pPr eaLnBrk="1" hangingPunct="1"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）编写二分查找函数；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）编写创建二叉排序树函数、中序遍历函数和查找函数；</a:t>
            </a:r>
          </a:p>
          <a:p>
            <a:pPr eaLnBrk="1" hangingPunct="1"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）在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中输入无序数集合存入数组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，调用创建二叉排序树函数生成二叉排序树，再调用中序遍历函数得到有序序列存入数组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输入在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中和不在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个关键字（例如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43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），分别调用三种查找函数，输出查找结果以及经过了几次比较。（提示：二分查找要求有序序列，可将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作为输入）</a:t>
            </a:r>
          </a:p>
          <a:p>
            <a:pPr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4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）需测试程序的健壮性。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188640"/>
            <a:ext cx="7696200" cy="5904656"/>
          </a:xfrm>
        </p:spPr>
        <p:txBody>
          <a:bodyPr/>
          <a:lstStyle/>
          <a:p>
            <a:pPr marL="360000" algn="l" eaLnBrk="1" hangingPunct="1">
              <a:spcBef>
                <a:spcPts val="12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ex5_2：Hash查找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0000" algn="l" eaLnBrk="1" hangingPunct="1">
              <a:spcBef>
                <a:spcPts val="120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1）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数据结构一个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班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不超过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40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人，目前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有37位同学，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需将名字和学号存放入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一个数组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（数组长度等于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40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）。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以姓名作为关键字进行哈希存储，具体方法如下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：</a:t>
            </a:r>
          </a:p>
          <a:p>
            <a:pPr marL="360000" algn="l" eaLnBrk="1" hangingPunct="1">
              <a:spcBef>
                <a:spcPts val="120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	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将姓名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拼音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字符串的每个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字符的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ASCII码加起来，除以40，取得的余数作为元素存放位置（数组下标）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；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冲突解决采用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线性探测法和拉链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法。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60000" algn="l" eaLnBrk="1" hangingPunct="1">
              <a:spcBef>
                <a:spcPts val="120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2）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主函数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输入37个学生姓名，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建立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hash表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存放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。</a:t>
            </a:r>
          </a:p>
          <a:p>
            <a:pPr marL="360000" eaLnBrk="1" hangingPunct="1">
              <a:spcBef>
                <a:spcPts val="120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）编写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hash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查找函数；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main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函数中输入名字拼音，调用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hash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查找函数，若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找到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该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学生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输出学号；若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不在表中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则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提示错误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。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360000" eaLnBrk="1" hangingPunct="1">
              <a:spcBef>
                <a:spcPts val="1200"/>
              </a:spcBef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4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）需设计输入数据进行充分测试。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88640"/>
            <a:ext cx="7917815" cy="5551170"/>
          </a:xfrm>
        </p:spPr>
        <p:txBody>
          <a:bodyPr/>
          <a:lstStyle/>
          <a:p>
            <a:pPr algn="l" eaLnBrk="1" hangingPunct="1">
              <a:lnSpc>
                <a:spcPct val="150000"/>
              </a:lnSpc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ex5_3：排序</a:t>
            </a:r>
          </a:p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1）编写简单选择法函数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2）编写直接插入法函数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3）编写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改进的</a:t>
            </a:r>
            <a:r>
              <a:rPr lang="en-US" altLang="zh-CN" sz="28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冒泡法函数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4）编写快速排序函数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</a:p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8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编写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归并</a:t>
            </a:r>
            <a:r>
              <a:rPr lang="en-US" altLang="zh-CN" sz="28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排序函数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；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algn="l"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6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）</a:t>
            </a:r>
            <a:r>
              <a:rPr lang="en-US" altLang="zh-CN" sz="28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在主程序中输入一组数据元素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，可随机产生值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（例如：513，87，512，61，908，170，897，275，653，462）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lang="en-US" altLang="zh-CN" sz="28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分别调用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上述</a:t>
            </a:r>
            <a:r>
              <a:rPr lang="en-US" altLang="zh-CN" sz="28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排序函数，输出</a:t>
            </a:r>
            <a:r>
              <a:rPr lang="en-US" altLang="zh-CN" sz="28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每趟</a:t>
            </a:r>
            <a:r>
              <a:rPr lang="en-US" altLang="zh-CN" sz="28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排序结果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 </a:t>
            </a:r>
          </a:p>
          <a:p>
            <a:pPr eaLnBrk="1" hangingPunct="1"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）需设计多种输入数据，测试程序的健壮性。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Crayons">
  <a:themeElements>
    <a:clrScheme name="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Crayons">
      <a:majorFont>
        <a:latin typeface="Comic Sans MS"/>
        <a:ea typeface="楷体_GB2312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Crayons</Template>
  <TotalTime>194</TotalTime>
  <Words>211</Words>
  <Application>Microsoft Office PowerPoint</Application>
  <PresentationFormat>全屏显示(4:3)</PresentationFormat>
  <Paragraphs>25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等线</vt:lpstr>
      <vt:lpstr>楷体_GB2312</vt:lpstr>
      <vt:lpstr>隶书</vt:lpstr>
      <vt:lpstr>宋体</vt:lpstr>
      <vt:lpstr>Arial</vt:lpstr>
      <vt:lpstr>Comic Sans MS</vt:lpstr>
      <vt:lpstr>Times New Roman</vt:lpstr>
      <vt:lpstr>Wingdings</vt:lpstr>
      <vt:lpstr>Crayons</vt:lpstr>
      <vt:lpstr>数据结构与算法 上机作业5-查找和排序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软件技术基础 上机作业</dc:title>
  <dc:creator>Microsoft Office 用户</dc:creator>
  <cp:lastModifiedBy>1</cp:lastModifiedBy>
  <cp:revision>77</cp:revision>
  <dcterms:created xsi:type="dcterms:W3CDTF">2018-10-30T03:24:00Z</dcterms:created>
  <dcterms:modified xsi:type="dcterms:W3CDTF">2023-10-13T03:32:21Z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