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59" r:id="rId4"/>
    <p:sldId id="260" r:id="rId5"/>
    <p:sldId id="261" r:id="rId6"/>
    <p:sldId id="262" r:id="rId7"/>
    <p:sldId id="315" r:id="rId8"/>
    <p:sldId id="263" r:id="rId9"/>
    <p:sldId id="264" r:id="rId10"/>
    <p:sldId id="265" r:id="rId11"/>
    <p:sldId id="266" r:id="rId12"/>
    <p:sldId id="268" r:id="rId13"/>
    <p:sldId id="323" r:id="rId14"/>
    <p:sldId id="317" r:id="rId15"/>
    <p:sldId id="324" r:id="rId16"/>
    <p:sldId id="340" r:id="rId17"/>
    <p:sldId id="341" r:id="rId18"/>
    <p:sldId id="286" r:id="rId19"/>
    <p:sldId id="273" r:id="rId20"/>
    <p:sldId id="274" r:id="rId21"/>
    <p:sldId id="287" r:id="rId22"/>
    <p:sldId id="275" r:id="rId23"/>
    <p:sldId id="327" r:id="rId24"/>
    <p:sldId id="302" r:id="rId25"/>
    <p:sldId id="303" r:id="rId26"/>
    <p:sldId id="328" r:id="rId27"/>
    <p:sldId id="329" r:id="rId28"/>
    <p:sldId id="304" r:id="rId29"/>
    <p:sldId id="330" r:id="rId30"/>
    <p:sldId id="331" r:id="rId31"/>
    <p:sldId id="306" r:id="rId32"/>
    <p:sldId id="332" r:id="rId33"/>
    <p:sldId id="333" r:id="rId34"/>
    <p:sldId id="309" r:id="rId35"/>
    <p:sldId id="334" r:id="rId36"/>
    <p:sldId id="335" r:id="rId37"/>
    <p:sldId id="312" r:id="rId38"/>
    <p:sldId id="336" r:id="rId39"/>
    <p:sldId id="337" r:id="rId40"/>
    <p:sldId id="314" r:id="rId41"/>
    <p:sldId id="338" r:id="rId42"/>
    <p:sldId id="339" r:id="rId43"/>
    <p:sldId id="283" r:id="rId44"/>
  </p:sldIdLst>
  <p:sldSz cx="9144000" cy="6858000" type="screen4x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70722-5FD7-4DCE-BE02-A417432E4078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5413-959A-4C95-8EF9-B79755B962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54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D644-3362-4C51-A0E6-E630B574D1E5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FD96-9B42-47C5-BA98-4F2EA35986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03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3612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603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464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543801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745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1742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929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699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404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674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67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FB1FABE-48D4-4901-8FE8-26F525B2A6C3}" type="datetime1">
              <a:rPr lang="en-US" altLang="zh-CN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996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28601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66800"/>
            <a:ext cx="7543801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906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990600"/>
            <a:ext cx="5791200" cy="4927600"/>
          </a:xfrm>
        </p:spPr>
        <p:txBody>
          <a:bodyPr anchor="ctr">
            <a:normAutofit/>
          </a:bodyPr>
          <a:lstStyle/>
          <a:p>
            <a:r>
              <a:rPr lang="en-AU" sz="6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Relational Data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3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There are several kinds of integrity constraints that are an integral part of the relational model:</a:t>
            </a:r>
          </a:p>
          <a:p>
            <a:pPr>
              <a:lnSpc>
                <a:spcPct val="170000"/>
              </a:lnSpc>
            </a:pPr>
            <a:r>
              <a:rPr lang="en-AU" b="1" dirty="0">
                <a:latin typeface="Times New Roman" pitchFamily="18" charset="0"/>
                <a:cs typeface="Times New Roman" pitchFamily="18" charset="0"/>
              </a:rPr>
              <a:t>Key constraint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candidate key values must be unique for every relation instance.</a:t>
            </a:r>
          </a:p>
          <a:p>
            <a:pPr>
              <a:lnSpc>
                <a:spcPct val="170000"/>
              </a:lnSpc>
            </a:pPr>
            <a:r>
              <a:rPr lang="en-AU" b="1" dirty="0">
                <a:latin typeface="Times New Roman" pitchFamily="18" charset="0"/>
                <a:cs typeface="Times New Roman" pitchFamily="18" charset="0"/>
              </a:rPr>
              <a:t>Entity integrity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an attribute that is part of a primary key cannot be NULL.</a:t>
            </a:r>
          </a:p>
          <a:p>
            <a:pPr>
              <a:lnSpc>
                <a:spcPct val="170000"/>
              </a:lnSpc>
            </a:pPr>
            <a:r>
              <a:rPr lang="en-AU" b="1" dirty="0">
                <a:latin typeface="Times New Roman" pitchFamily="18" charset="0"/>
                <a:cs typeface="Times New Roman" pitchFamily="18" charset="0"/>
              </a:rPr>
              <a:t>Referential integrity: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The third kind has to do with “foreign keys”.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Foreign keys are used to refer to a tuple in another relation.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set,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FK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of attributes from a relation schema R1 may be a foreign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if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 attributes have the same domains as the attributes in the primary key of another relation schema R</a:t>
            </a:r>
            <a:r>
              <a:rPr lang="en-A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lvl="1"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value of FK in a tuple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either occurs as a value of PK for some tuple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or is null.</a:t>
            </a:r>
          </a:p>
          <a:p>
            <a:pPr>
              <a:lnSpc>
                <a:spcPct val="170000"/>
              </a:lnSpc>
            </a:pPr>
            <a:r>
              <a:rPr lang="en-AU" i="1" dirty="0">
                <a:latin typeface="Times New Roman" pitchFamily="18" charset="0"/>
                <a:cs typeface="Times New Roman" pitchFamily="18" charset="0"/>
              </a:rPr>
              <a:t>Referential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The value of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FK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must occur in the other relation or be entirely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1BD684-F9DE-4CCC-AFDF-0640DF28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74327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Checking constraints on updates</a:t>
            </a:r>
            <a:endParaRPr lang="en-AU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To maintain the integrity of the database, we need to check that integrity constraints will not be violated before proceeding with an update.</a:t>
            </a: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Example: Suppose we have the following schema with foreign keys as shown:</a:t>
            </a: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6B5F715-F4E6-49F2-89FD-2933B7325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9708"/>
              </p:ext>
            </p:extLst>
          </p:nvPr>
        </p:nvGraphicFramePr>
        <p:xfrm>
          <a:off x="3124200" y="4106521"/>
          <a:ext cx="2209800" cy="3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u="sng" dirty="0"/>
                        <a:t>Person#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BB148A29-AEA0-4B06-B68A-BBA495E75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17266"/>
              </p:ext>
            </p:extLst>
          </p:nvPr>
        </p:nvGraphicFramePr>
        <p:xfrm>
          <a:off x="458021" y="4106521"/>
          <a:ext cx="2132779" cy="37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779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76296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u="sng" dirty="0"/>
                        <a:t>Person#</a:t>
                      </a:r>
                      <a:endParaRPr lang="en-US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B61489AF-55FD-4080-A237-57583661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47984"/>
              </p:ext>
            </p:extLst>
          </p:nvPr>
        </p:nvGraphicFramePr>
        <p:xfrm>
          <a:off x="6019800" y="4106521"/>
          <a:ext cx="2742379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79">
                  <a:extLst>
                    <a:ext uri="{9D8B030D-6E8A-4147-A177-3AD203B41FA5}">
                      <a16:colId xmlns:a16="http://schemas.microsoft.com/office/drawing/2014/main" val="30780017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1947607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Department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0283"/>
                  </a:ext>
                </a:extLst>
              </a:tr>
            </a:tbl>
          </a:graphicData>
        </a:graphic>
      </p:graphicFrame>
      <p:sp>
        <p:nvSpPr>
          <p:cNvPr id="9" name="TextBox 15">
            <a:extLst>
              <a:ext uri="{FF2B5EF4-FFF2-40B4-BE49-F238E27FC236}">
                <a16:creationId xmlns:a16="http://schemas.microsoft.com/office/drawing/2014/main" id="{794163F4-3BC5-4BFB-B080-EDC6AB3A798C}"/>
              </a:ext>
            </a:extLst>
          </p:cNvPr>
          <p:cNvSpPr txBox="1"/>
          <p:nvPr/>
        </p:nvSpPr>
        <p:spPr>
          <a:xfrm>
            <a:off x="398755" y="37923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STUDENT</a:t>
            </a:r>
            <a:r>
              <a:rPr lang="en-GB" dirty="0">
                <a:cs typeface="Calibri"/>
              </a:rPr>
              <a:t>: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CF1E23D0-28EE-4185-B70D-F325176DAE14}"/>
              </a:ext>
            </a:extLst>
          </p:cNvPr>
          <p:cNvSpPr txBox="1"/>
          <p:nvPr/>
        </p:nvSpPr>
        <p:spPr>
          <a:xfrm>
            <a:off x="3083370" y="379430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RESEARCHER</a:t>
            </a:r>
            <a:r>
              <a:rPr lang="en-GB" dirty="0">
                <a:cs typeface="Calibri"/>
              </a:rPr>
              <a:t>: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38D1F5E8-81FD-46EC-89A9-EE575115405F}"/>
              </a:ext>
            </a:extLst>
          </p:cNvPr>
          <p:cNvSpPr txBox="1"/>
          <p:nvPr/>
        </p:nvSpPr>
        <p:spPr>
          <a:xfrm>
            <a:off x="5943600" y="380172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COURSE</a:t>
            </a:r>
            <a:r>
              <a:rPr lang="en-GB" dirty="0">
                <a:cs typeface="Calibri"/>
              </a:rPr>
              <a:t>: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E92C5B9B-A64E-4907-82CB-4EAA76C63ECC}"/>
              </a:ext>
            </a:extLst>
          </p:cNvPr>
          <p:cNvSpPr txBox="1"/>
          <p:nvPr/>
        </p:nvSpPr>
        <p:spPr>
          <a:xfrm>
            <a:off x="650052" y="502468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3" name="Table 20">
            <a:extLst>
              <a:ext uri="{FF2B5EF4-FFF2-40B4-BE49-F238E27FC236}">
                <a16:creationId xmlns:a16="http://schemas.microsoft.com/office/drawing/2014/main" id="{377E3247-BE43-4EC1-9174-59FD3D77E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59793"/>
              </p:ext>
            </p:extLst>
          </p:nvPr>
        </p:nvGraphicFramePr>
        <p:xfrm>
          <a:off x="685800" y="5410200"/>
          <a:ext cx="7773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04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57481">
                <a:tc>
                  <a:txBody>
                    <a:bodyPr/>
                    <a:lstStyle/>
                    <a:p>
                      <a:r>
                        <a:rPr lang="en-GB" u="sng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20B672-17AF-402D-A3A3-496ED1F83CCE}"/>
              </a:ext>
            </a:extLst>
          </p:cNvPr>
          <p:cNvCxnSpPr/>
          <p:nvPr/>
        </p:nvCxnSpPr>
        <p:spPr>
          <a:xfrm>
            <a:off x="6096000" y="441132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2C4852D-F5D9-48B4-BB66-C53F7CC010FE}"/>
              </a:ext>
            </a:extLst>
          </p:cNvPr>
          <p:cNvCxnSpPr/>
          <p:nvPr/>
        </p:nvCxnSpPr>
        <p:spPr>
          <a:xfrm flipH="1" flipV="1">
            <a:off x="1066800" y="4487521"/>
            <a:ext cx="19050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BDE034-2F15-4859-96E0-4DA81B07A7D3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4487521"/>
            <a:ext cx="838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4BC1A6-883D-4814-B478-85F1BA3B4FC0}"/>
              </a:ext>
            </a:extLst>
          </p:cNvPr>
          <p:cNvCxnSpPr>
            <a:cxnSpLocks/>
          </p:cNvCxnSpPr>
          <p:nvPr/>
        </p:nvCxnSpPr>
        <p:spPr>
          <a:xfrm flipV="1">
            <a:off x="6096000" y="4487521"/>
            <a:ext cx="5334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4F77009-ABF7-4A15-8872-664B253F615B}"/>
              </a:ext>
            </a:extLst>
          </p:cNvPr>
          <p:cNvCxnSpPr>
            <a:cxnSpLocks/>
          </p:cNvCxnSpPr>
          <p:nvPr/>
        </p:nvCxnSpPr>
        <p:spPr>
          <a:xfrm flipV="1">
            <a:off x="7467600" y="4487521"/>
            <a:ext cx="5334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1403B5A-029A-479B-8D09-CBD149EB773E}"/>
              </a:ext>
            </a:extLst>
          </p:cNvPr>
          <p:cNvSpPr txBox="1"/>
          <p:nvPr/>
        </p:nvSpPr>
        <p:spPr>
          <a:xfrm>
            <a:off x="2133600" y="4639921"/>
            <a:ext cx="4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f.k.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99ED27-DA5C-4A6A-8408-2B1E8FFB6989}"/>
              </a:ext>
            </a:extLst>
          </p:cNvPr>
          <p:cNvSpPr txBox="1"/>
          <p:nvPr/>
        </p:nvSpPr>
        <p:spPr>
          <a:xfrm>
            <a:off x="4191000" y="4716121"/>
            <a:ext cx="4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f.k.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A9D65B-291F-47B8-A865-DEDE810576E4}"/>
              </a:ext>
            </a:extLst>
          </p:cNvPr>
          <p:cNvSpPr txBox="1"/>
          <p:nvPr/>
        </p:nvSpPr>
        <p:spPr>
          <a:xfrm>
            <a:off x="6324600" y="4792321"/>
            <a:ext cx="4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f.k.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03D2C9-70F1-4E90-8F89-2350F73E67CA}"/>
              </a:ext>
            </a:extLst>
          </p:cNvPr>
          <p:cNvSpPr txBox="1"/>
          <p:nvPr/>
        </p:nvSpPr>
        <p:spPr>
          <a:xfrm>
            <a:off x="7696200" y="4792321"/>
            <a:ext cx="4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f.k.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C2D589-33C9-4B4C-8D7F-BD4CED9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2938A97-C001-4648-B8EC-08770CBFF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57521"/>
              </p:ext>
            </p:extLst>
          </p:nvPr>
        </p:nvGraphicFramePr>
        <p:xfrm>
          <a:off x="5029578" y="519179"/>
          <a:ext cx="3477700" cy="110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5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173885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1A90F62-F925-4FFD-AF83-AB53FC7C0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78372"/>
              </p:ext>
            </p:extLst>
          </p:nvPr>
        </p:nvGraphicFramePr>
        <p:xfrm>
          <a:off x="628414" y="521170"/>
          <a:ext cx="3162546" cy="191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76296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7A2A8578-055E-480F-A1AB-FA779F913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44965"/>
              </p:ext>
            </p:extLst>
          </p:nvPr>
        </p:nvGraphicFramePr>
        <p:xfrm>
          <a:off x="5031081" y="2205097"/>
          <a:ext cx="3452517" cy="193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3078001795"/>
                    </a:ext>
                  </a:extLst>
                </a:gridCol>
                <a:gridCol w="1589851">
                  <a:extLst>
                    <a:ext uri="{9D8B030D-6E8A-4147-A177-3AD203B41FA5}">
                      <a16:colId xmlns:a16="http://schemas.microsoft.com/office/drawing/2014/main" val="3319476078"/>
                    </a:ext>
                  </a:extLst>
                </a:gridCol>
              </a:tblGrid>
              <a:tr h="460962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Department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0283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Psychology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Ph.D.</a:t>
                      </a:r>
                      <a:r>
                        <a:rPr lang="en-GB" dirty="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03384"/>
                  </a:ext>
                </a:extLst>
              </a:tr>
              <a:tr h="376296">
                <a:tc>
                  <a:txBody>
                    <a:bodyPr/>
                    <a:lstStyle/>
                    <a:p>
                      <a:pPr fontAlgn="base"/>
                      <a:r>
                        <a:rPr lang="en-GB" dirty="0" err="1"/>
                        <a:t>Comp.Sci</a:t>
                      </a:r>
                      <a:r>
                        <a:rPr lang="en-GB" dirty="0"/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93638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noProof="0" dirty="0" err="1"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M.Sc.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1557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t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57583"/>
                  </a:ext>
                </a:extLst>
              </a:tr>
            </a:tbl>
          </a:graphicData>
        </a:graphic>
      </p:graphicFrame>
      <p:sp>
        <p:nvSpPr>
          <p:cNvPr id="6" name="TextBox 15">
            <a:extLst>
              <a:ext uri="{FF2B5EF4-FFF2-40B4-BE49-F238E27FC236}">
                <a16:creationId xmlns:a16="http://schemas.microsoft.com/office/drawing/2014/main" id="{B3CAC118-0F04-42F0-8B80-3EFCDE71FC2A}"/>
              </a:ext>
            </a:extLst>
          </p:cNvPr>
          <p:cNvSpPr txBox="1"/>
          <p:nvPr/>
        </p:nvSpPr>
        <p:spPr>
          <a:xfrm>
            <a:off x="762000" y="762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STUDENT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50300134-827B-4923-9738-E66BE907DA1A}"/>
              </a:ext>
            </a:extLst>
          </p:cNvPr>
          <p:cNvSpPr txBox="1"/>
          <p:nvPr/>
        </p:nvSpPr>
        <p:spPr>
          <a:xfrm>
            <a:off x="5108222" y="762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RESEARCHER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43E20162-DF85-41B0-8A4A-B361F77E1909}"/>
              </a:ext>
            </a:extLst>
          </p:cNvPr>
          <p:cNvSpPr txBox="1"/>
          <p:nvPr/>
        </p:nvSpPr>
        <p:spPr>
          <a:xfrm>
            <a:off x="5108222" y="177894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COURSE</a:t>
            </a:r>
            <a:r>
              <a:rPr lang="en-GB" dirty="0">
                <a:cs typeface="Calibri"/>
              </a:rPr>
              <a:t>: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066F49A8-A03E-4363-BC51-B8EE280AFE14}"/>
              </a:ext>
            </a:extLst>
          </p:cNvPr>
          <p:cNvSpPr txBox="1"/>
          <p:nvPr/>
        </p:nvSpPr>
        <p:spPr>
          <a:xfrm>
            <a:off x="762000" y="37921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06B5BE0E-8502-4D05-8357-DDB81875C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8688"/>
              </p:ext>
            </p:extLst>
          </p:nvPr>
        </p:nvGraphicFramePr>
        <p:xfrm>
          <a:off x="684859" y="4255912"/>
          <a:ext cx="7773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04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7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153400" cy="55927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Insertions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 When inserting, we need to check</a:t>
            </a:r>
          </a:p>
          <a:p>
            <a:pPr lvl="1">
              <a:lnSpc>
                <a:spcPct val="17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that the candidate keys are not already present,</a:t>
            </a:r>
          </a:p>
          <a:p>
            <a:pPr lvl="1">
              <a:lnSpc>
                <a:spcPct val="17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that the value of each foreign key either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	–is all null, or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	– is all non-NULL and occurs in the referenced 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A0932E-CA43-4D46-AADC-F9C8434A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Insertions</a:t>
            </a:r>
          </a:p>
        </p:txBody>
      </p:sp>
    </p:spTree>
    <p:extLst>
      <p:ext uri="{BB962C8B-B14F-4D97-AF65-F5344CB8AC3E}">
        <p14:creationId xmlns:p14="http://schemas.microsoft.com/office/powerpoint/2010/main" val="252223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EFEE220-B05F-4564-AA02-543D7B9C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0BB79B0-C7F4-4A4B-A8EB-CD92B162B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7560"/>
              </p:ext>
            </p:extLst>
          </p:nvPr>
        </p:nvGraphicFramePr>
        <p:xfrm>
          <a:off x="3864942" y="252501"/>
          <a:ext cx="3477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5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173885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9AEDF222-9460-4741-BAE9-BA2989256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05527"/>
              </p:ext>
            </p:extLst>
          </p:nvPr>
        </p:nvGraphicFramePr>
        <p:xfrm>
          <a:off x="609600" y="304800"/>
          <a:ext cx="31625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31835B-FA53-4C5B-BAD9-D8B6CDF15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19577"/>
              </p:ext>
            </p:extLst>
          </p:nvPr>
        </p:nvGraphicFramePr>
        <p:xfrm>
          <a:off x="3886200" y="1600200"/>
          <a:ext cx="34525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3078001795"/>
                    </a:ext>
                  </a:extLst>
                </a:gridCol>
                <a:gridCol w="1589851">
                  <a:extLst>
                    <a:ext uri="{9D8B030D-6E8A-4147-A177-3AD203B41FA5}">
                      <a16:colId xmlns:a16="http://schemas.microsoft.com/office/drawing/2014/main" val="3319476078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Department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0283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Psychology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Ph.D.</a:t>
                      </a:r>
                      <a:r>
                        <a:rPr lang="en-GB" dirty="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0338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 err="1"/>
                        <a:t>Comp.Sci</a:t>
                      </a:r>
                      <a:r>
                        <a:rPr lang="en-GB" dirty="0"/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93638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noProof="0" dirty="0" err="1"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M.Sc.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1557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t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5758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F9F2CD-74B1-4190-BD70-1CD00F2B30BF}"/>
              </a:ext>
            </a:extLst>
          </p:cNvPr>
          <p:cNvSpPr txBox="1"/>
          <p:nvPr/>
        </p:nvSpPr>
        <p:spPr>
          <a:xfrm>
            <a:off x="685800" y="5919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STUDENT</a:t>
            </a:r>
            <a:r>
              <a:rPr lang="en-GB" sz="1600" dirty="0">
                <a:cs typeface="Calibri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2CC5D-46CF-435C-8214-8989F4AD4CE7}"/>
              </a:ext>
            </a:extLst>
          </p:cNvPr>
          <p:cNvSpPr txBox="1"/>
          <p:nvPr/>
        </p:nvSpPr>
        <p:spPr>
          <a:xfrm>
            <a:off x="3886200" y="-4438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RESEARCHER</a:t>
            </a:r>
            <a:r>
              <a:rPr lang="en-GB" sz="1600" dirty="0">
                <a:cs typeface="Calibri"/>
              </a:rPr>
              <a:t>:</a:t>
            </a:r>
            <a:endParaRPr lang="en-GB" sz="16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DC439-48D1-437E-BD90-455068E89636}"/>
              </a:ext>
            </a:extLst>
          </p:cNvPr>
          <p:cNvSpPr txBox="1"/>
          <p:nvPr/>
        </p:nvSpPr>
        <p:spPr>
          <a:xfrm>
            <a:off x="3962400" y="129540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COURSE</a:t>
            </a:r>
            <a:r>
              <a:rPr lang="en-GB" sz="1600" dirty="0">
                <a:cs typeface="Calibri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B0817-1E07-471E-8672-3E6640E51044}"/>
              </a:ext>
            </a:extLst>
          </p:cNvPr>
          <p:cNvSpPr txBox="1"/>
          <p:nvPr/>
        </p:nvSpPr>
        <p:spPr>
          <a:xfrm>
            <a:off x="534341" y="304141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ENROLMENT</a:t>
            </a:r>
            <a:r>
              <a:rPr lang="en-GB" sz="1600" dirty="0">
                <a:cs typeface="Calibri"/>
              </a:rPr>
              <a:t>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68626B1-7949-4083-8057-5085DA17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93984"/>
              </p:ext>
            </p:extLst>
          </p:nvPr>
        </p:nvGraphicFramePr>
        <p:xfrm>
          <a:off x="533400" y="3429000"/>
          <a:ext cx="7773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04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75F691C4-84FC-4D74-9DF3-C9839169E844}"/>
              </a:ext>
            </a:extLst>
          </p:cNvPr>
          <p:cNvSpPr/>
          <p:nvPr/>
        </p:nvSpPr>
        <p:spPr>
          <a:xfrm>
            <a:off x="609600" y="51816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1. Insert &lt; 2,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Dr.V.Ciesielski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&gt; into RESEARCHER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Allowed? No. Violates a key constraint.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Action? Reject or allow the user to correct.</a:t>
            </a:r>
            <a:endParaRPr lang="en-AU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8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EFEE220-B05F-4564-AA02-543D7B9C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0BB79B0-C7F4-4A4B-A8EB-CD92B162B8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4942" y="252501"/>
          <a:ext cx="3477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5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173885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9AEDF222-9460-4741-BAE9-BA29892560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" y="304800"/>
          <a:ext cx="31625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31835B-FA53-4C5B-BAD9-D8B6CDF150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1600200"/>
          <a:ext cx="34525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3078001795"/>
                    </a:ext>
                  </a:extLst>
                </a:gridCol>
                <a:gridCol w="1589851">
                  <a:extLst>
                    <a:ext uri="{9D8B030D-6E8A-4147-A177-3AD203B41FA5}">
                      <a16:colId xmlns:a16="http://schemas.microsoft.com/office/drawing/2014/main" val="3319476078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Department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0283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Psychology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Ph.D.</a:t>
                      </a:r>
                      <a:r>
                        <a:rPr lang="en-GB" dirty="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0338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 err="1"/>
                        <a:t>Comp.Sci</a:t>
                      </a:r>
                      <a:r>
                        <a:rPr lang="en-GB" dirty="0"/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93638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noProof="0" dirty="0" err="1"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M.Sc.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1557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t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5758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F9F2CD-74B1-4190-BD70-1CD00F2B30BF}"/>
              </a:ext>
            </a:extLst>
          </p:cNvPr>
          <p:cNvSpPr txBox="1"/>
          <p:nvPr/>
        </p:nvSpPr>
        <p:spPr>
          <a:xfrm>
            <a:off x="685800" y="5919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STUDENT</a:t>
            </a:r>
            <a:r>
              <a:rPr lang="en-GB" sz="1600" dirty="0">
                <a:cs typeface="Calibri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2CC5D-46CF-435C-8214-8989F4AD4CE7}"/>
              </a:ext>
            </a:extLst>
          </p:cNvPr>
          <p:cNvSpPr txBox="1"/>
          <p:nvPr/>
        </p:nvSpPr>
        <p:spPr>
          <a:xfrm>
            <a:off x="3886200" y="-4438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RESEARCHER</a:t>
            </a:r>
            <a:r>
              <a:rPr lang="en-GB" sz="1600" dirty="0">
                <a:cs typeface="Calibri"/>
              </a:rPr>
              <a:t>:</a:t>
            </a:r>
            <a:endParaRPr lang="en-GB" sz="16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DC439-48D1-437E-BD90-455068E89636}"/>
              </a:ext>
            </a:extLst>
          </p:cNvPr>
          <p:cNvSpPr txBox="1"/>
          <p:nvPr/>
        </p:nvSpPr>
        <p:spPr>
          <a:xfrm>
            <a:off x="3962400" y="129540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COURSE</a:t>
            </a:r>
            <a:r>
              <a:rPr lang="en-GB" sz="1600" dirty="0">
                <a:cs typeface="Calibri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B0817-1E07-471E-8672-3E6640E51044}"/>
              </a:ext>
            </a:extLst>
          </p:cNvPr>
          <p:cNvSpPr txBox="1"/>
          <p:nvPr/>
        </p:nvSpPr>
        <p:spPr>
          <a:xfrm>
            <a:off x="534341" y="304141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ENROLMENT</a:t>
            </a:r>
            <a:r>
              <a:rPr lang="en-GB" sz="1600" dirty="0">
                <a:cs typeface="Calibri"/>
              </a:rPr>
              <a:t>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68626B1-7949-4083-8057-5085DA1766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" y="3429000"/>
          <a:ext cx="7773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04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23FE5A3-F891-4F4D-9F4E-95A26E5BBEB9}"/>
              </a:ext>
            </a:extLst>
          </p:cNvPr>
          <p:cNvSpPr/>
          <p:nvPr/>
        </p:nvSpPr>
        <p:spPr>
          <a:xfrm>
            <a:off x="533400" y="51816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2. Insert &lt;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Comp.Sci.,NULL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&gt; into COURSE</a:t>
            </a:r>
          </a:p>
          <a:p>
            <a:pPr algn="just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Allowed? No. Violates the entity integrity constraint. </a:t>
            </a:r>
          </a:p>
          <a:p>
            <a:pPr algn="just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Action: Reject or correct.</a:t>
            </a:r>
          </a:p>
        </p:txBody>
      </p:sp>
    </p:spTree>
    <p:extLst>
      <p:ext uri="{BB962C8B-B14F-4D97-AF65-F5344CB8AC3E}">
        <p14:creationId xmlns:p14="http://schemas.microsoft.com/office/powerpoint/2010/main" val="817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EFEE220-B05F-4564-AA02-543D7B9C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0BB79B0-C7F4-4A4B-A8EB-CD92B162B8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4942" y="252501"/>
          <a:ext cx="3477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5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173885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9AEDF222-9460-4741-BAE9-BA29892560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" y="304800"/>
          <a:ext cx="31625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31835B-FA53-4C5B-BAD9-D8B6CDF150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1600200"/>
          <a:ext cx="34525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3078001795"/>
                    </a:ext>
                  </a:extLst>
                </a:gridCol>
                <a:gridCol w="1589851">
                  <a:extLst>
                    <a:ext uri="{9D8B030D-6E8A-4147-A177-3AD203B41FA5}">
                      <a16:colId xmlns:a16="http://schemas.microsoft.com/office/drawing/2014/main" val="3319476078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Department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0283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Psychology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Ph.D.</a:t>
                      </a:r>
                      <a:r>
                        <a:rPr lang="en-GB" dirty="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0338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dirty="0" err="1"/>
                        <a:t>Comp.Sci</a:t>
                      </a:r>
                      <a:r>
                        <a:rPr lang="en-GB" dirty="0"/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93638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noProof="0" dirty="0" err="1"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M.Sc.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1557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t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5758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F9F2CD-74B1-4190-BD70-1CD00F2B30BF}"/>
              </a:ext>
            </a:extLst>
          </p:cNvPr>
          <p:cNvSpPr txBox="1"/>
          <p:nvPr/>
        </p:nvSpPr>
        <p:spPr>
          <a:xfrm>
            <a:off x="685800" y="5919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STUDENT</a:t>
            </a:r>
            <a:r>
              <a:rPr lang="en-GB" sz="1600" dirty="0">
                <a:cs typeface="Calibri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2CC5D-46CF-435C-8214-8989F4AD4CE7}"/>
              </a:ext>
            </a:extLst>
          </p:cNvPr>
          <p:cNvSpPr txBox="1"/>
          <p:nvPr/>
        </p:nvSpPr>
        <p:spPr>
          <a:xfrm>
            <a:off x="3886200" y="-4438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RESEARCHER</a:t>
            </a:r>
            <a:r>
              <a:rPr lang="en-GB" sz="1600" dirty="0">
                <a:cs typeface="Calibri"/>
              </a:rPr>
              <a:t>:</a:t>
            </a:r>
            <a:endParaRPr lang="en-GB" sz="16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DC439-48D1-437E-BD90-455068E89636}"/>
              </a:ext>
            </a:extLst>
          </p:cNvPr>
          <p:cNvSpPr txBox="1"/>
          <p:nvPr/>
        </p:nvSpPr>
        <p:spPr>
          <a:xfrm>
            <a:off x="3962400" y="129540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COURSE</a:t>
            </a:r>
            <a:r>
              <a:rPr lang="en-GB" sz="1600" dirty="0">
                <a:cs typeface="Calibri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B0817-1E07-471E-8672-3E6640E51044}"/>
              </a:ext>
            </a:extLst>
          </p:cNvPr>
          <p:cNvSpPr txBox="1"/>
          <p:nvPr/>
        </p:nvSpPr>
        <p:spPr>
          <a:xfrm>
            <a:off x="534341" y="304141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/>
              <a:t>ENROLMENT</a:t>
            </a:r>
            <a:r>
              <a:rPr lang="en-GB" sz="1600" dirty="0">
                <a:cs typeface="Calibri"/>
              </a:rPr>
              <a:t>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68626B1-7949-4083-8057-5085DA1766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" y="3429000"/>
          <a:ext cx="7773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04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0348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CD24B97C-FE75-405D-8FAB-72C3B5272C88}"/>
              </a:ext>
            </a:extLst>
          </p:cNvPr>
          <p:cNvSpPr/>
          <p:nvPr/>
        </p:nvSpPr>
        <p:spPr>
          <a:xfrm>
            <a:off x="0" y="5257800"/>
            <a:ext cx="998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3. Insert &lt; 5, 6, 2,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Psychology, Ph.D.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&gt; into ENROLMENT</a:t>
            </a:r>
          </a:p>
          <a:p>
            <a:pPr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Allowed? No. Violates a referential integrity constraint (There is no person number 6).</a:t>
            </a:r>
          </a:p>
          <a:p>
            <a:pPr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Action: Reject, correct or accept after insertion of person number 6.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deleting,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Examples:</a:t>
            </a:r>
            <a:endParaRPr lang="en-US" altLang="zh-CN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Person#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Allowed?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Reject,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ENROLMENT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following actions: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7600" y="6400800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D63F03D-77EC-43B9-A1EA-150DF1FB0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03723"/>
              </p:ext>
            </p:extLst>
          </p:nvPr>
        </p:nvGraphicFramePr>
        <p:xfrm>
          <a:off x="3712542" y="2735289"/>
          <a:ext cx="3477700" cy="110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5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173885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sp>
        <p:nvSpPr>
          <p:cNvPr id="8" name="TextBox 16">
            <a:extLst>
              <a:ext uri="{FF2B5EF4-FFF2-40B4-BE49-F238E27FC236}">
                <a16:creationId xmlns:a16="http://schemas.microsoft.com/office/drawing/2014/main" id="{1CA7BBD2-BF9A-4C36-BA9B-7F39D8032321}"/>
              </a:ext>
            </a:extLst>
          </p:cNvPr>
          <p:cNvSpPr txBox="1"/>
          <p:nvPr/>
        </p:nvSpPr>
        <p:spPr>
          <a:xfrm>
            <a:off x="3733800" y="2438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RESEARCHER</a:t>
            </a:r>
            <a:r>
              <a:rPr lang="en-GB" dirty="0">
                <a:cs typeface="Calibri"/>
              </a:rPr>
              <a:t>: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DA708C27-1132-4564-82D4-E3459AD83ABF}"/>
              </a:ext>
            </a:extLst>
          </p:cNvPr>
          <p:cNvCxnSpPr>
            <a:cxnSpLocks/>
          </p:cNvCxnSpPr>
          <p:nvPr/>
        </p:nvCxnSpPr>
        <p:spPr>
          <a:xfrm>
            <a:off x="3657600" y="3657600"/>
            <a:ext cx="3733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B9669E1-1157-4A80-927F-91D47673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364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it (note that the this requires another integrity check, possibly causing a cascade of deletions), 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foreign key value to NULL (note this can’t be done if it is part of a primary key), 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foreign key value to another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acceptable value.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5FE12D-79D4-46B5-BA29-02C9875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1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relational model, everything is described using relations.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can be thought of as a named table.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of the table corresponds to a named attribute.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allowed values for an attribute is called its domain.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of the table is called a tuple of the relation.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N.B. There is no ordering of column or rows.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8839200" cy="5516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modified attribute is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primary key: this is similar to deleting and  then reinserting.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foreign key: check that the new value refers to an existing tuple.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neither: no problems can arise.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012896-C244-46F6-A27E-6BA82F9B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8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6410"/>
            <a:ext cx="8229600" cy="5668963"/>
          </a:xfrm>
        </p:spPr>
        <p:txBody>
          <a:bodyPr>
            <a:normAutofit/>
          </a:bodyPr>
          <a:lstStyle/>
          <a:p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relational database schema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, is a set of relation schema {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, . . . ,R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} and a set of integrity constraints.</a:t>
            </a:r>
          </a:p>
          <a:p>
            <a:pPr lvl="1"/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 relational database instance is a set of relation instances {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AU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} such that each 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is an instance of 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and the integrity constraints are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9A32B9-D65A-4DCB-9333-24165DFB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altLang="zh-CN" dirty="0">
                <a:latin typeface="Times New Roman" pitchFamily="18" charset="0"/>
                <a:cs typeface="Times New Roman" pitchFamily="18" charset="0"/>
              </a:rPr>
              <a:t>Relational database definition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4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Relational Data Model Mapping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technique for database design is to first design a conceptual schema using a high-level data model, and then map it to a conceptual schema in the DBMS data model for the chosen DBMS.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look at a way to do this mapping from the ER to the relational data model.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following 7 steps.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3A8731-6C2B-4B52-AAA5-C3637CA1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30D9C49-3025-49B8-B952-EA05B39FE5D9}"/>
              </a:ext>
            </a:extLst>
          </p:cNvPr>
          <p:cNvSpPr/>
          <p:nvPr/>
        </p:nvSpPr>
        <p:spPr>
          <a:xfrm>
            <a:off x="523875" y="6667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2738615F-A8D6-4798-9D07-73887513D253}"/>
              </a:ext>
            </a:extLst>
          </p:cNvPr>
          <p:cNvSpPr/>
          <p:nvPr/>
        </p:nvSpPr>
        <p:spPr>
          <a:xfrm>
            <a:off x="1295400" y="13716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8C5D22E1-1ABE-4EFA-A9D6-F854F37B3D29}"/>
              </a:ext>
            </a:extLst>
          </p:cNvPr>
          <p:cNvSpPr/>
          <p:nvPr/>
        </p:nvSpPr>
        <p:spPr>
          <a:xfrm>
            <a:off x="1600200" y="539115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D847E4E2-4C23-4AAC-9EE1-8B6A5E9EF343}"/>
              </a:ext>
            </a:extLst>
          </p:cNvPr>
          <p:cNvSpPr/>
          <p:nvPr/>
        </p:nvSpPr>
        <p:spPr>
          <a:xfrm>
            <a:off x="6329362" y="51625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3B87D37B-FFC0-4683-A95C-5393CC8E4D09}"/>
              </a:ext>
            </a:extLst>
          </p:cNvPr>
          <p:cNvSpPr/>
          <p:nvPr/>
        </p:nvSpPr>
        <p:spPr>
          <a:xfrm>
            <a:off x="2209800" y="857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F52EDC66-0ADF-4864-878F-0C6A007B2F7A}"/>
              </a:ext>
            </a:extLst>
          </p:cNvPr>
          <p:cNvSpPr/>
          <p:nvPr/>
        </p:nvSpPr>
        <p:spPr>
          <a:xfrm>
            <a:off x="6334125" y="13525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E38ECD80-1336-4AB6-AFA0-03C3A5436CD7}"/>
              </a:ext>
            </a:extLst>
          </p:cNvPr>
          <p:cNvSpPr/>
          <p:nvPr/>
        </p:nvSpPr>
        <p:spPr>
          <a:xfrm>
            <a:off x="7777161" y="130278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1523E9E3-7FE9-40BF-9318-65DAB035A230}"/>
              </a:ext>
            </a:extLst>
          </p:cNvPr>
          <p:cNvSpPr/>
          <p:nvPr/>
        </p:nvSpPr>
        <p:spPr>
          <a:xfrm>
            <a:off x="3305175" y="4381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2E85DB28-1CBF-48CC-8BDE-259E0C41AA63}"/>
              </a:ext>
            </a:extLst>
          </p:cNvPr>
          <p:cNvSpPr/>
          <p:nvPr/>
        </p:nvSpPr>
        <p:spPr>
          <a:xfrm>
            <a:off x="7569993" y="513320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C5942A41-ACC0-4AD2-BB23-ED48B4162FBA}"/>
              </a:ext>
            </a:extLst>
          </p:cNvPr>
          <p:cNvSpPr/>
          <p:nvPr/>
        </p:nvSpPr>
        <p:spPr>
          <a:xfrm>
            <a:off x="409575" y="52863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69A9B916-F337-4C71-B789-051BCDEB5A2C}"/>
              </a:ext>
            </a:extLst>
          </p:cNvPr>
          <p:cNvSpPr/>
          <p:nvPr/>
        </p:nvSpPr>
        <p:spPr>
          <a:xfrm>
            <a:off x="2886075" y="53054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A0EE44F8-EBFC-41E9-987C-8A25856A63E8}"/>
              </a:ext>
            </a:extLst>
          </p:cNvPr>
          <p:cNvSpPr/>
          <p:nvPr/>
        </p:nvSpPr>
        <p:spPr>
          <a:xfrm>
            <a:off x="4114800" y="191452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68B9933-E17D-41D9-8EF9-A1AE0E124121}"/>
              </a:ext>
            </a:extLst>
          </p:cNvPr>
          <p:cNvSpPr/>
          <p:nvPr/>
        </p:nvSpPr>
        <p:spPr>
          <a:xfrm>
            <a:off x="1185862" y="215265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86A50E5A-2921-4B6A-A53F-21FF3F692DCC}"/>
              </a:ext>
            </a:extLst>
          </p:cNvPr>
          <p:cNvSpPr/>
          <p:nvPr/>
        </p:nvSpPr>
        <p:spPr>
          <a:xfrm>
            <a:off x="6557962" y="401955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A61077DE-F5DA-4F32-B7D8-DCBBD7EC7898}"/>
              </a:ext>
            </a:extLst>
          </p:cNvPr>
          <p:cNvSpPr/>
          <p:nvPr/>
        </p:nvSpPr>
        <p:spPr>
          <a:xfrm>
            <a:off x="6753225" y="214312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7C68A78C-9C3D-4A40-8F5A-FBAF1D8FB4CA}"/>
              </a:ext>
            </a:extLst>
          </p:cNvPr>
          <p:cNvSpPr/>
          <p:nvPr/>
        </p:nvSpPr>
        <p:spPr>
          <a:xfrm>
            <a:off x="1176336" y="453544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B4B11F1-CC68-42BA-892B-A8905736083A}"/>
              </a:ext>
            </a:extLst>
          </p:cNvPr>
          <p:cNvSpPr/>
          <p:nvPr/>
        </p:nvSpPr>
        <p:spPr>
          <a:xfrm>
            <a:off x="1042986" y="445924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608C7032-4CBD-4BA6-B7AC-251864D69B46}"/>
              </a:ext>
            </a:extLst>
          </p:cNvPr>
          <p:cNvSpPr/>
          <p:nvPr/>
        </p:nvSpPr>
        <p:spPr>
          <a:xfrm>
            <a:off x="4171950" y="478155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lowchart: Decision 18">
            <a:extLst>
              <a:ext uri="{FF2B5EF4-FFF2-40B4-BE49-F238E27FC236}">
                <a16:creationId xmlns:a16="http://schemas.microsoft.com/office/drawing/2014/main" id="{EC85BEF7-F001-44B6-9271-05E36C5FEE5F}"/>
              </a:ext>
            </a:extLst>
          </p:cNvPr>
          <p:cNvSpPr/>
          <p:nvPr/>
        </p:nvSpPr>
        <p:spPr>
          <a:xfrm>
            <a:off x="3924300" y="361950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Decision 25">
            <a:extLst>
              <a:ext uri="{FF2B5EF4-FFF2-40B4-BE49-F238E27FC236}">
                <a16:creationId xmlns:a16="http://schemas.microsoft.com/office/drawing/2014/main" id="{1C0F6810-BEB5-41F7-BCCB-A5AD9F96C38E}"/>
              </a:ext>
            </a:extLst>
          </p:cNvPr>
          <p:cNvSpPr/>
          <p:nvPr/>
        </p:nvSpPr>
        <p:spPr>
          <a:xfrm>
            <a:off x="1047748" y="314908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owchart: Decision 26">
            <a:extLst>
              <a:ext uri="{FF2B5EF4-FFF2-40B4-BE49-F238E27FC236}">
                <a16:creationId xmlns:a16="http://schemas.microsoft.com/office/drawing/2014/main" id="{71247E49-D988-4913-9A0C-B808414BD7C3}"/>
              </a:ext>
            </a:extLst>
          </p:cNvPr>
          <p:cNvSpPr/>
          <p:nvPr/>
        </p:nvSpPr>
        <p:spPr>
          <a:xfrm>
            <a:off x="1228723" y="326338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lowchart: Decision 27">
            <a:extLst>
              <a:ext uri="{FF2B5EF4-FFF2-40B4-BE49-F238E27FC236}">
                <a16:creationId xmlns:a16="http://schemas.microsoft.com/office/drawing/2014/main" id="{972AEDEF-51CE-4AD8-85E1-B8692D93680E}"/>
              </a:ext>
            </a:extLst>
          </p:cNvPr>
          <p:cNvSpPr/>
          <p:nvPr/>
        </p:nvSpPr>
        <p:spPr>
          <a:xfrm>
            <a:off x="3889176" y="267652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53617901-6C59-4D48-A56C-894D6E907D58}"/>
              </a:ext>
            </a:extLst>
          </p:cNvPr>
          <p:cNvSpPr/>
          <p:nvPr/>
        </p:nvSpPr>
        <p:spPr>
          <a:xfrm>
            <a:off x="7134225" y="40005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2D0D0EEC-E5DB-44C9-BCD1-F35CCE7BFFDD}"/>
              </a:ext>
            </a:extLst>
          </p:cNvPr>
          <p:cNvSpPr/>
          <p:nvPr/>
        </p:nvSpPr>
        <p:spPr>
          <a:xfrm>
            <a:off x="6924675" y="30480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30">
            <a:extLst>
              <a:ext uri="{FF2B5EF4-FFF2-40B4-BE49-F238E27FC236}">
                <a16:creationId xmlns:a16="http://schemas.microsoft.com/office/drawing/2014/main" id="{53D746C3-5305-4741-B65D-4F49A20A8E3A}"/>
              </a:ext>
            </a:extLst>
          </p:cNvPr>
          <p:cNvSpPr/>
          <p:nvPr/>
        </p:nvSpPr>
        <p:spPr>
          <a:xfrm>
            <a:off x="3924300" y="104775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2EA0B121-C91D-4A71-888B-C883B3485317}"/>
              </a:ext>
            </a:extLst>
          </p:cNvPr>
          <p:cNvSpPr txBox="1"/>
          <p:nvPr/>
        </p:nvSpPr>
        <p:spPr>
          <a:xfrm>
            <a:off x="685800" y="75461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30" name="TextBox 1023">
            <a:extLst>
              <a:ext uri="{FF2B5EF4-FFF2-40B4-BE49-F238E27FC236}">
                <a16:creationId xmlns:a16="http://schemas.microsoft.com/office/drawing/2014/main" id="{90A67039-C1DE-48B5-B6BD-173F0509274D}"/>
              </a:ext>
            </a:extLst>
          </p:cNvPr>
          <p:cNvSpPr txBox="1"/>
          <p:nvPr/>
        </p:nvSpPr>
        <p:spPr>
          <a:xfrm>
            <a:off x="1347787" y="143458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31" name="TextBox 1024">
            <a:extLst>
              <a:ext uri="{FF2B5EF4-FFF2-40B4-BE49-F238E27FC236}">
                <a16:creationId xmlns:a16="http://schemas.microsoft.com/office/drawing/2014/main" id="{65F7E317-2B55-4E47-8F14-56AB0D0E5FB6}"/>
              </a:ext>
            </a:extLst>
          </p:cNvPr>
          <p:cNvSpPr txBox="1"/>
          <p:nvPr/>
        </p:nvSpPr>
        <p:spPr>
          <a:xfrm>
            <a:off x="2309812" y="93345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1025">
            <a:extLst>
              <a:ext uri="{FF2B5EF4-FFF2-40B4-BE49-F238E27FC236}">
                <a16:creationId xmlns:a16="http://schemas.microsoft.com/office/drawing/2014/main" id="{B3408565-74B6-4215-9F92-F5B8CE34F1BB}"/>
              </a:ext>
            </a:extLst>
          </p:cNvPr>
          <p:cNvSpPr txBox="1"/>
          <p:nvPr/>
        </p:nvSpPr>
        <p:spPr>
          <a:xfrm>
            <a:off x="3362325" y="52601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46B96A87-9FCC-4137-B24C-5EF301F2BE33}"/>
              </a:ext>
            </a:extLst>
          </p:cNvPr>
          <p:cNvSpPr txBox="1"/>
          <p:nvPr/>
        </p:nvSpPr>
        <p:spPr>
          <a:xfrm>
            <a:off x="1247775" y="220980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82CB841B-F4AD-422F-91B8-20ABF9182724}"/>
              </a:ext>
            </a:extLst>
          </p:cNvPr>
          <p:cNvSpPr txBox="1"/>
          <p:nvPr/>
        </p:nvSpPr>
        <p:spPr>
          <a:xfrm>
            <a:off x="4144565" y="119645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7">
            <a:extLst>
              <a:ext uri="{FF2B5EF4-FFF2-40B4-BE49-F238E27FC236}">
                <a16:creationId xmlns:a16="http://schemas.microsoft.com/office/drawing/2014/main" id="{2E4AC8DF-4D6C-4EE0-999F-3BD034720181}"/>
              </a:ext>
            </a:extLst>
          </p:cNvPr>
          <p:cNvSpPr txBox="1"/>
          <p:nvPr/>
        </p:nvSpPr>
        <p:spPr>
          <a:xfrm>
            <a:off x="1426367" y="342161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  <p:sp>
        <p:nvSpPr>
          <p:cNvPr id="36" name="TextBox 38">
            <a:extLst>
              <a:ext uri="{FF2B5EF4-FFF2-40B4-BE49-F238E27FC236}">
                <a16:creationId xmlns:a16="http://schemas.microsoft.com/office/drawing/2014/main" id="{58DC9E0B-1544-4A54-B1FC-6F9EB83C5491}"/>
              </a:ext>
            </a:extLst>
          </p:cNvPr>
          <p:cNvSpPr txBox="1"/>
          <p:nvPr/>
        </p:nvSpPr>
        <p:spPr>
          <a:xfrm>
            <a:off x="1152524" y="460057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37" name="TextBox 39">
            <a:extLst>
              <a:ext uri="{FF2B5EF4-FFF2-40B4-BE49-F238E27FC236}">
                <a16:creationId xmlns:a16="http://schemas.microsoft.com/office/drawing/2014/main" id="{F900DD5C-EF3A-4AF3-81B9-81779A7F2A73}"/>
              </a:ext>
            </a:extLst>
          </p:cNvPr>
          <p:cNvSpPr txBox="1"/>
          <p:nvPr/>
        </p:nvSpPr>
        <p:spPr>
          <a:xfrm>
            <a:off x="433387" y="537308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F5C0EB03-1103-4DE5-9A09-FC63E29BC6F2}"/>
              </a:ext>
            </a:extLst>
          </p:cNvPr>
          <p:cNvSpPr txBox="1"/>
          <p:nvPr/>
        </p:nvSpPr>
        <p:spPr>
          <a:xfrm>
            <a:off x="1600200" y="545044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7D81D89A-1052-4118-9FA0-745B8A7B9F50}"/>
              </a:ext>
            </a:extLst>
          </p:cNvPr>
          <p:cNvSpPr txBox="1"/>
          <p:nvPr/>
        </p:nvSpPr>
        <p:spPr>
          <a:xfrm>
            <a:off x="2878931" y="538745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F5B2C72-E502-4C4D-B43E-4CBE4EAEF8C2}"/>
              </a:ext>
            </a:extLst>
          </p:cNvPr>
          <p:cNvSpPr txBox="1"/>
          <p:nvPr/>
        </p:nvSpPr>
        <p:spPr>
          <a:xfrm>
            <a:off x="4163615" y="199655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AB7F6918-D140-415F-B7AD-C52A668DB8A8}"/>
              </a:ext>
            </a:extLst>
          </p:cNvPr>
          <p:cNvSpPr txBox="1"/>
          <p:nvPr/>
        </p:nvSpPr>
        <p:spPr>
          <a:xfrm>
            <a:off x="4057650" y="289405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42" name="TextBox 45">
            <a:extLst>
              <a:ext uri="{FF2B5EF4-FFF2-40B4-BE49-F238E27FC236}">
                <a16:creationId xmlns:a16="http://schemas.microsoft.com/office/drawing/2014/main" id="{6E31C812-26AD-4B4A-B058-DEB88EBCFAEB}"/>
              </a:ext>
            </a:extLst>
          </p:cNvPr>
          <p:cNvSpPr txBox="1"/>
          <p:nvPr/>
        </p:nvSpPr>
        <p:spPr>
          <a:xfrm>
            <a:off x="4092177" y="386566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43" name="TextBox 46">
            <a:extLst>
              <a:ext uri="{FF2B5EF4-FFF2-40B4-BE49-F238E27FC236}">
                <a16:creationId xmlns:a16="http://schemas.microsoft.com/office/drawing/2014/main" id="{D5C1ED42-4C7A-44B0-AA38-DB4C6D7D86F4}"/>
              </a:ext>
            </a:extLst>
          </p:cNvPr>
          <p:cNvSpPr txBox="1"/>
          <p:nvPr/>
        </p:nvSpPr>
        <p:spPr>
          <a:xfrm>
            <a:off x="4323161" y="487078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44" name="TextBox 47">
            <a:extLst>
              <a:ext uri="{FF2B5EF4-FFF2-40B4-BE49-F238E27FC236}">
                <a16:creationId xmlns:a16="http://schemas.microsoft.com/office/drawing/2014/main" id="{E10FF251-8F4D-4B32-9806-DBB73EBBC68E}"/>
              </a:ext>
            </a:extLst>
          </p:cNvPr>
          <p:cNvSpPr txBox="1"/>
          <p:nvPr/>
        </p:nvSpPr>
        <p:spPr>
          <a:xfrm>
            <a:off x="7172324" y="48791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  <p:sp>
        <p:nvSpPr>
          <p:cNvPr id="45" name="TextBox 48">
            <a:extLst>
              <a:ext uri="{FF2B5EF4-FFF2-40B4-BE49-F238E27FC236}">
                <a16:creationId xmlns:a16="http://schemas.microsoft.com/office/drawing/2014/main" id="{3CC13F34-4894-4605-A17D-5C74EB233527}"/>
              </a:ext>
            </a:extLst>
          </p:cNvPr>
          <p:cNvSpPr txBox="1"/>
          <p:nvPr/>
        </p:nvSpPr>
        <p:spPr>
          <a:xfrm>
            <a:off x="6386512" y="141184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46" name="TextBox 49">
            <a:extLst>
              <a:ext uri="{FF2B5EF4-FFF2-40B4-BE49-F238E27FC236}">
                <a16:creationId xmlns:a16="http://schemas.microsoft.com/office/drawing/2014/main" id="{0EDD8B1B-AED2-49E7-8286-662A4C71600C}"/>
              </a:ext>
            </a:extLst>
          </p:cNvPr>
          <p:cNvSpPr txBox="1"/>
          <p:nvPr/>
        </p:nvSpPr>
        <p:spPr>
          <a:xfrm>
            <a:off x="7786687" y="138112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1EAA18AA-A25F-4D4C-8DFC-1BEAE2548C09}"/>
              </a:ext>
            </a:extLst>
          </p:cNvPr>
          <p:cNvSpPr txBox="1"/>
          <p:nvPr/>
        </p:nvSpPr>
        <p:spPr>
          <a:xfrm>
            <a:off x="6705600" y="222515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48" name="TextBox 51">
            <a:extLst>
              <a:ext uri="{FF2B5EF4-FFF2-40B4-BE49-F238E27FC236}">
                <a16:creationId xmlns:a16="http://schemas.microsoft.com/office/drawing/2014/main" id="{31A6D1A6-7083-44A0-B621-FD831A9506D7}"/>
              </a:ext>
            </a:extLst>
          </p:cNvPr>
          <p:cNvSpPr txBox="1"/>
          <p:nvPr/>
        </p:nvSpPr>
        <p:spPr>
          <a:xfrm>
            <a:off x="6688930" y="408991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49" name="TextBox 52">
            <a:extLst>
              <a:ext uri="{FF2B5EF4-FFF2-40B4-BE49-F238E27FC236}">
                <a16:creationId xmlns:a16="http://schemas.microsoft.com/office/drawing/2014/main" id="{B989000D-EF1F-4398-B636-236C10F4CB24}"/>
              </a:ext>
            </a:extLst>
          </p:cNvPr>
          <p:cNvSpPr txBox="1"/>
          <p:nvPr/>
        </p:nvSpPr>
        <p:spPr>
          <a:xfrm>
            <a:off x="6348412" y="522866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id="{50BEA373-7A4E-4D7D-BFA6-A52738DFC6A3}"/>
              </a:ext>
            </a:extLst>
          </p:cNvPr>
          <p:cNvSpPr txBox="1"/>
          <p:nvPr/>
        </p:nvSpPr>
        <p:spPr>
          <a:xfrm>
            <a:off x="7655717" y="522866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</a:p>
        </p:txBody>
      </p:sp>
      <p:cxnSp>
        <p:nvCxnSpPr>
          <p:cNvPr id="51" name="Straight Connector 1027">
            <a:extLst>
              <a:ext uri="{FF2B5EF4-FFF2-40B4-BE49-F238E27FC236}">
                <a16:creationId xmlns:a16="http://schemas.microsoft.com/office/drawing/2014/main" id="{82A5E700-863A-45AC-A7F4-977A46428583}"/>
              </a:ext>
            </a:extLst>
          </p:cNvPr>
          <p:cNvCxnSpPr>
            <a:stCxn id="4" idx="4"/>
          </p:cNvCxnSpPr>
          <p:nvPr/>
        </p:nvCxnSpPr>
        <p:spPr>
          <a:xfrm>
            <a:off x="981075" y="120015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32">
            <a:extLst>
              <a:ext uri="{FF2B5EF4-FFF2-40B4-BE49-F238E27FC236}">
                <a16:creationId xmlns:a16="http://schemas.microsoft.com/office/drawing/2014/main" id="{38ACAD3D-5C32-40D6-AACD-1B9CAC3E673F}"/>
              </a:ext>
            </a:extLst>
          </p:cNvPr>
          <p:cNvCxnSpPr>
            <a:stCxn id="5" idx="4"/>
            <a:endCxn id="16" idx="0"/>
          </p:cNvCxnSpPr>
          <p:nvPr/>
        </p:nvCxnSpPr>
        <p:spPr>
          <a:xfrm>
            <a:off x="1752600" y="190500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0">
            <a:extLst>
              <a:ext uri="{FF2B5EF4-FFF2-40B4-BE49-F238E27FC236}">
                <a16:creationId xmlns:a16="http://schemas.microsoft.com/office/drawing/2014/main" id="{6499F46B-7674-43A8-ABA7-DC5428112572}"/>
              </a:ext>
            </a:extLst>
          </p:cNvPr>
          <p:cNvCxnSpPr>
            <a:stCxn id="8" idx="4"/>
          </p:cNvCxnSpPr>
          <p:nvPr/>
        </p:nvCxnSpPr>
        <p:spPr>
          <a:xfrm flipH="1">
            <a:off x="1957387" y="139065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1">
            <a:extLst>
              <a:ext uri="{FF2B5EF4-FFF2-40B4-BE49-F238E27FC236}">
                <a16:creationId xmlns:a16="http://schemas.microsoft.com/office/drawing/2014/main" id="{5F8BD092-03B6-4630-88FE-446C84D7DF6D}"/>
              </a:ext>
            </a:extLst>
          </p:cNvPr>
          <p:cNvCxnSpPr>
            <a:stCxn id="11" idx="4"/>
          </p:cNvCxnSpPr>
          <p:nvPr/>
        </p:nvCxnSpPr>
        <p:spPr>
          <a:xfrm flipH="1">
            <a:off x="2083593" y="97155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2">
            <a:extLst>
              <a:ext uri="{FF2B5EF4-FFF2-40B4-BE49-F238E27FC236}">
                <a16:creationId xmlns:a16="http://schemas.microsoft.com/office/drawing/2014/main" id="{687C6193-D4F9-4551-87F4-C49A24B2F901}"/>
              </a:ext>
            </a:extLst>
          </p:cNvPr>
          <p:cNvCxnSpPr>
            <a:stCxn id="28" idx="1"/>
          </p:cNvCxnSpPr>
          <p:nvPr/>
        </p:nvCxnSpPr>
        <p:spPr>
          <a:xfrm flipH="1">
            <a:off x="2419352" y="137160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3">
            <a:extLst>
              <a:ext uri="{FF2B5EF4-FFF2-40B4-BE49-F238E27FC236}">
                <a16:creationId xmlns:a16="http://schemas.microsoft.com/office/drawing/2014/main" id="{FEBC4FA1-C426-4668-9D9B-BD4F912FF99B}"/>
              </a:ext>
            </a:extLst>
          </p:cNvPr>
          <p:cNvCxnSpPr/>
          <p:nvPr/>
        </p:nvCxnSpPr>
        <p:spPr>
          <a:xfrm flipH="1">
            <a:off x="2414587" y="143458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4">
            <a:extLst>
              <a:ext uri="{FF2B5EF4-FFF2-40B4-BE49-F238E27FC236}">
                <a16:creationId xmlns:a16="http://schemas.microsoft.com/office/drawing/2014/main" id="{481F3B07-CECE-4BF3-BCE4-40C60401AA0D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1800224" y="268605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5">
            <a:extLst>
              <a:ext uri="{FF2B5EF4-FFF2-40B4-BE49-F238E27FC236}">
                <a16:creationId xmlns:a16="http://schemas.microsoft.com/office/drawing/2014/main" id="{104B8631-B05C-47D7-948D-F25D3E32A0BA}"/>
              </a:ext>
            </a:extLst>
          </p:cNvPr>
          <p:cNvCxnSpPr/>
          <p:nvPr/>
        </p:nvCxnSpPr>
        <p:spPr>
          <a:xfrm flipH="1">
            <a:off x="1909761" y="401954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80">
            <a:extLst>
              <a:ext uri="{FF2B5EF4-FFF2-40B4-BE49-F238E27FC236}">
                <a16:creationId xmlns:a16="http://schemas.microsoft.com/office/drawing/2014/main" id="{82C5E507-AC54-4EE2-A0CF-97B1FCD82F3F}"/>
              </a:ext>
            </a:extLst>
          </p:cNvPr>
          <p:cNvCxnSpPr/>
          <p:nvPr/>
        </p:nvCxnSpPr>
        <p:spPr>
          <a:xfrm flipH="1">
            <a:off x="866775" y="517520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81">
            <a:extLst>
              <a:ext uri="{FF2B5EF4-FFF2-40B4-BE49-F238E27FC236}">
                <a16:creationId xmlns:a16="http://schemas.microsoft.com/office/drawing/2014/main" id="{AB3CC5F9-151A-4FC4-AC0F-F6A612A57C3F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1807368" y="514504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82">
            <a:extLst>
              <a:ext uri="{FF2B5EF4-FFF2-40B4-BE49-F238E27FC236}">
                <a16:creationId xmlns:a16="http://schemas.microsoft.com/office/drawing/2014/main" id="{B2301BD2-6586-440D-9CA2-987F8ECE4DE5}"/>
              </a:ext>
            </a:extLst>
          </p:cNvPr>
          <p:cNvCxnSpPr/>
          <p:nvPr/>
        </p:nvCxnSpPr>
        <p:spPr>
          <a:xfrm>
            <a:off x="2083593" y="516255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83">
            <a:extLst>
              <a:ext uri="{FF2B5EF4-FFF2-40B4-BE49-F238E27FC236}">
                <a16:creationId xmlns:a16="http://schemas.microsoft.com/office/drawing/2014/main" id="{4BBDCB92-616A-45C7-B775-33C49342BBE0}"/>
              </a:ext>
            </a:extLst>
          </p:cNvPr>
          <p:cNvCxnSpPr>
            <a:endCxn id="22" idx="1"/>
          </p:cNvCxnSpPr>
          <p:nvPr/>
        </p:nvCxnSpPr>
        <p:spPr>
          <a:xfrm>
            <a:off x="2393157" y="268605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84">
            <a:extLst>
              <a:ext uri="{FF2B5EF4-FFF2-40B4-BE49-F238E27FC236}">
                <a16:creationId xmlns:a16="http://schemas.microsoft.com/office/drawing/2014/main" id="{2E1550C7-CD21-4CE3-AE1E-C4EF27BB34CE}"/>
              </a:ext>
            </a:extLst>
          </p:cNvPr>
          <p:cNvCxnSpPr>
            <a:endCxn id="25" idx="1"/>
          </p:cNvCxnSpPr>
          <p:nvPr/>
        </p:nvCxnSpPr>
        <p:spPr>
          <a:xfrm>
            <a:off x="2444951" y="267652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85">
            <a:extLst>
              <a:ext uri="{FF2B5EF4-FFF2-40B4-BE49-F238E27FC236}">
                <a16:creationId xmlns:a16="http://schemas.microsoft.com/office/drawing/2014/main" id="{DC5CF7A4-88BD-4789-811B-A3A4569D0100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4572000" y="244792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86">
            <a:extLst>
              <a:ext uri="{FF2B5EF4-FFF2-40B4-BE49-F238E27FC236}">
                <a16:creationId xmlns:a16="http://schemas.microsoft.com/office/drawing/2014/main" id="{26AC452A-8928-4BAB-AD93-2CCB7735C226}"/>
              </a:ext>
            </a:extLst>
          </p:cNvPr>
          <p:cNvCxnSpPr>
            <a:endCxn id="21" idx="0"/>
          </p:cNvCxnSpPr>
          <p:nvPr/>
        </p:nvCxnSpPr>
        <p:spPr>
          <a:xfrm>
            <a:off x="4612480" y="443067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87">
            <a:extLst>
              <a:ext uri="{FF2B5EF4-FFF2-40B4-BE49-F238E27FC236}">
                <a16:creationId xmlns:a16="http://schemas.microsoft.com/office/drawing/2014/main" id="{C8440577-D062-473B-8881-E6BB7FE4FB40}"/>
              </a:ext>
            </a:extLst>
          </p:cNvPr>
          <p:cNvCxnSpPr/>
          <p:nvPr/>
        </p:nvCxnSpPr>
        <p:spPr>
          <a:xfrm>
            <a:off x="5289948" y="135255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95">
            <a:extLst>
              <a:ext uri="{FF2B5EF4-FFF2-40B4-BE49-F238E27FC236}">
                <a16:creationId xmlns:a16="http://schemas.microsoft.com/office/drawing/2014/main" id="{A30678E1-1AC7-46A7-855D-004265D669C8}"/>
              </a:ext>
            </a:extLst>
          </p:cNvPr>
          <p:cNvCxnSpPr/>
          <p:nvPr/>
        </p:nvCxnSpPr>
        <p:spPr>
          <a:xfrm flipH="1">
            <a:off x="1752599" y="403062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09">
            <a:extLst>
              <a:ext uri="{FF2B5EF4-FFF2-40B4-BE49-F238E27FC236}">
                <a16:creationId xmlns:a16="http://schemas.microsoft.com/office/drawing/2014/main" id="{9A4115EF-E259-4833-A3E4-FB8AE0378D64}"/>
              </a:ext>
            </a:extLst>
          </p:cNvPr>
          <p:cNvCxnSpPr/>
          <p:nvPr/>
        </p:nvCxnSpPr>
        <p:spPr>
          <a:xfrm flipH="1">
            <a:off x="5180406" y="222515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10">
            <a:extLst>
              <a:ext uri="{FF2B5EF4-FFF2-40B4-BE49-F238E27FC236}">
                <a16:creationId xmlns:a16="http://schemas.microsoft.com/office/drawing/2014/main" id="{CB6ACA35-0162-42D4-96E4-BE9862C8FF79}"/>
              </a:ext>
            </a:extLst>
          </p:cNvPr>
          <p:cNvCxnSpPr>
            <a:endCxn id="18" idx="0"/>
          </p:cNvCxnSpPr>
          <p:nvPr/>
        </p:nvCxnSpPr>
        <p:spPr>
          <a:xfrm flipH="1">
            <a:off x="7367588" y="182987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11">
            <a:extLst>
              <a:ext uri="{FF2B5EF4-FFF2-40B4-BE49-F238E27FC236}">
                <a16:creationId xmlns:a16="http://schemas.microsoft.com/office/drawing/2014/main" id="{6B7B2432-754B-48E6-949E-34A6D88C48C2}"/>
              </a:ext>
            </a:extLst>
          </p:cNvPr>
          <p:cNvCxnSpPr>
            <a:endCxn id="18" idx="0"/>
          </p:cNvCxnSpPr>
          <p:nvPr/>
        </p:nvCxnSpPr>
        <p:spPr>
          <a:xfrm flipH="1">
            <a:off x="7367588" y="102209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12">
            <a:extLst>
              <a:ext uri="{FF2B5EF4-FFF2-40B4-BE49-F238E27FC236}">
                <a16:creationId xmlns:a16="http://schemas.microsoft.com/office/drawing/2014/main" id="{A3407A83-A279-4780-BE3F-50C9C81943FA}"/>
              </a:ext>
            </a:extLst>
          </p:cNvPr>
          <p:cNvCxnSpPr>
            <a:endCxn id="18" idx="0"/>
          </p:cNvCxnSpPr>
          <p:nvPr/>
        </p:nvCxnSpPr>
        <p:spPr>
          <a:xfrm>
            <a:off x="7031830" y="184892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13">
            <a:extLst>
              <a:ext uri="{FF2B5EF4-FFF2-40B4-BE49-F238E27FC236}">
                <a16:creationId xmlns:a16="http://schemas.microsoft.com/office/drawing/2014/main" id="{4E4D5A60-713C-4256-AA25-AFD8DA4F7E62}"/>
              </a:ext>
            </a:extLst>
          </p:cNvPr>
          <p:cNvCxnSpPr/>
          <p:nvPr/>
        </p:nvCxnSpPr>
        <p:spPr>
          <a:xfrm flipH="1">
            <a:off x="6831805" y="455295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14">
            <a:extLst>
              <a:ext uri="{FF2B5EF4-FFF2-40B4-BE49-F238E27FC236}">
                <a16:creationId xmlns:a16="http://schemas.microsoft.com/office/drawing/2014/main" id="{A8414A1F-702E-4271-9506-40C267F22AAC}"/>
              </a:ext>
            </a:extLst>
          </p:cNvPr>
          <p:cNvCxnSpPr/>
          <p:nvPr/>
        </p:nvCxnSpPr>
        <p:spPr>
          <a:xfrm>
            <a:off x="5289948" y="403062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15">
            <a:extLst>
              <a:ext uri="{FF2B5EF4-FFF2-40B4-BE49-F238E27FC236}">
                <a16:creationId xmlns:a16="http://schemas.microsoft.com/office/drawing/2014/main" id="{4E2902CF-71CF-421B-90FC-540076491360}"/>
              </a:ext>
            </a:extLst>
          </p:cNvPr>
          <p:cNvCxnSpPr/>
          <p:nvPr/>
        </p:nvCxnSpPr>
        <p:spPr>
          <a:xfrm flipV="1">
            <a:off x="5216724" y="228546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31">
            <a:extLst>
              <a:ext uri="{FF2B5EF4-FFF2-40B4-BE49-F238E27FC236}">
                <a16:creationId xmlns:a16="http://schemas.microsoft.com/office/drawing/2014/main" id="{4B55AA5F-E33C-4F2E-A6BB-D8B59D950F0E}"/>
              </a:ext>
            </a:extLst>
          </p:cNvPr>
          <p:cNvCxnSpPr/>
          <p:nvPr/>
        </p:nvCxnSpPr>
        <p:spPr>
          <a:xfrm>
            <a:off x="7398543" y="455295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92">
            <a:extLst>
              <a:ext uri="{FF2B5EF4-FFF2-40B4-BE49-F238E27FC236}">
                <a16:creationId xmlns:a16="http://schemas.microsoft.com/office/drawing/2014/main" id="{59035DCE-9240-45A0-B750-9BF9A3D497B9}"/>
              </a:ext>
            </a:extLst>
          </p:cNvPr>
          <p:cNvSpPr txBox="1"/>
          <p:nvPr/>
        </p:nvSpPr>
        <p:spPr>
          <a:xfrm>
            <a:off x="3162301" y="175045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77" name="TextBox 134">
            <a:extLst>
              <a:ext uri="{FF2B5EF4-FFF2-40B4-BE49-F238E27FC236}">
                <a16:creationId xmlns:a16="http://schemas.microsoft.com/office/drawing/2014/main" id="{29811ABE-E57B-4B10-B64A-55D5ACE513A0}"/>
              </a:ext>
            </a:extLst>
          </p:cNvPr>
          <p:cNvSpPr txBox="1"/>
          <p:nvPr/>
        </p:nvSpPr>
        <p:spPr>
          <a:xfrm>
            <a:off x="1438275" y="401538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78" name="TextBox 135">
            <a:extLst>
              <a:ext uri="{FF2B5EF4-FFF2-40B4-BE49-F238E27FC236}">
                <a16:creationId xmlns:a16="http://schemas.microsoft.com/office/drawing/2014/main" id="{03CCDC69-8FD6-413C-85CF-CFA7963EDE3E}"/>
              </a:ext>
            </a:extLst>
          </p:cNvPr>
          <p:cNvSpPr txBox="1"/>
          <p:nvPr/>
        </p:nvSpPr>
        <p:spPr>
          <a:xfrm>
            <a:off x="3257550" y="323695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79" name="TextBox 136">
            <a:extLst>
              <a:ext uri="{FF2B5EF4-FFF2-40B4-BE49-F238E27FC236}">
                <a16:creationId xmlns:a16="http://schemas.microsoft.com/office/drawing/2014/main" id="{F2CA95E4-41B9-49A6-8578-945477D42088}"/>
              </a:ext>
            </a:extLst>
          </p:cNvPr>
          <p:cNvSpPr txBox="1"/>
          <p:nvPr/>
        </p:nvSpPr>
        <p:spPr>
          <a:xfrm>
            <a:off x="5889724" y="369415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0" name="TextBox 137">
            <a:extLst>
              <a:ext uri="{FF2B5EF4-FFF2-40B4-BE49-F238E27FC236}">
                <a16:creationId xmlns:a16="http://schemas.microsoft.com/office/drawing/2014/main" id="{57E32EBC-2E5E-41F8-8DAA-E67FC4DF9AA2}"/>
              </a:ext>
            </a:extLst>
          </p:cNvPr>
          <p:cNvSpPr txBox="1"/>
          <p:nvPr/>
        </p:nvSpPr>
        <p:spPr>
          <a:xfrm>
            <a:off x="5871565" y="118615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1" name="TextBox 138">
            <a:extLst>
              <a:ext uri="{FF2B5EF4-FFF2-40B4-BE49-F238E27FC236}">
                <a16:creationId xmlns:a16="http://schemas.microsoft.com/office/drawing/2014/main" id="{9A4BEDAF-59A3-46F5-9DE0-B327009C0D01}"/>
              </a:ext>
            </a:extLst>
          </p:cNvPr>
          <p:cNvSpPr txBox="1"/>
          <p:nvPr/>
        </p:nvSpPr>
        <p:spPr>
          <a:xfrm>
            <a:off x="5491161" y="240982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" name="TextBox 139">
            <a:extLst>
              <a:ext uri="{FF2B5EF4-FFF2-40B4-BE49-F238E27FC236}">
                <a16:creationId xmlns:a16="http://schemas.microsoft.com/office/drawing/2014/main" id="{399EA929-5C71-4B37-AC24-0DC3179D4214}"/>
              </a:ext>
            </a:extLst>
          </p:cNvPr>
          <p:cNvSpPr txBox="1"/>
          <p:nvPr/>
        </p:nvSpPr>
        <p:spPr>
          <a:xfrm>
            <a:off x="3105150" y="250299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3" name="TextBox 140">
            <a:extLst>
              <a:ext uri="{FF2B5EF4-FFF2-40B4-BE49-F238E27FC236}">
                <a16:creationId xmlns:a16="http://schemas.microsoft.com/office/drawing/2014/main" id="{7FD8D16C-B1D1-44DE-AF01-5BB085882A63}"/>
              </a:ext>
            </a:extLst>
          </p:cNvPr>
          <p:cNvSpPr txBox="1"/>
          <p:nvPr/>
        </p:nvSpPr>
        <p:spPr>
          <a:xfrm>
            <a:off x="1524000" y="273290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68B88A4B-C08E-4244-87E1-31F4AE8DAE04}"/>
              </a:ext>
            </a:extLst>
          </p:cNvPr>
          <p:cNvSpPr txBox="1">
            <a:spLocks/>
          </p:cNvSpPr>
          <p:nvPr/>
        </p:nvSpPr>
        <p:spPr>
          <a:xfrm>
            <a:off x="457200" y="5179"/>
            <a:ext cx="7543800" cy="7039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6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914400" y="1219200"/>
            <a:ext cx="8153400" cy="5364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For each regular (not weak) entity type E, create a relation R with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All simple attributes (and simple components of composite attributes) of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Choose one of the keys of E as the primary key for the relation.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374A0DF-757F-4B84-A855-A1C41023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9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1a : For each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type E, with parent entity type P, create a relation R with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The attributes of the key of P, plus the simple attributes of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The key of P.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87BEE3-8E10-424C-BF69-AC69EB0C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1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A38E70-C658-477F-9E8A-E1AC814B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899F135-C0CE-458B-9CE1-EC5774AD2922}"/>
              </a:ext>
            </a:extLst>
          </p:cNvPr>
          <p:cNvSpPr/>
          <p:nvPr/>
        </p:nvSpPr>
        <p:spPr>
          <a:xfrm>
            <a:off x="523875" y="677085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7837C9FA-1051-4FFB-91C3-F5BE9F27657B}"/>
              </a:ext>
            </a:extLst>
          </p:cNvPr>
          <p:cNvSpPr/>
          <p:nvPr/>
        </p:nvSpPr>
        <p:spPr>
          <a:xfrm>
            <a:off x="1295400" y="1381935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7305E913-3006-4587-AA00-45870C599333}"/>
              </a:ext>
            </a:extLst>
          </p:cNvPr>
          <p:cNvSpPr/>
          <p:nvPr/>
        </p:nvSpPr>
        <p:spPr>
          <a:xfrm>
            <a:off x="1600200" y="540148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303CD6BB-7C82-499D-884E-653A98903722}"/>
              </a:ext>
            </a:extLst>
          </p:cNvPr>
          <p:cNvSpPr/>
          <p:nvPr/>
        </p:nvSpPr>
        <p:spPr>
          <a:xfrm>
            <a:off x="6329362" y="5172885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7BAF2A60-6C4F-42D3-A812-569FF26A9616}"/>
              </a:ext>
            </a:extLst>
          </p:cNvPr>
          <p:cNvSpPr/>
          <p:nvPr/>
        </p:nvSpPr>
        <p:spPr>
          <a:xfrm>
            <a:off x="2209800" y="867585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8393B4F3-5D78-40CE-AA88-D5C18314A125}"/>
              </a:ext>
            </a:extLst>
          </p:cNvPr>
          <p:cNvSpPr/>
          <p:nvPr/>
        </p:nvSpPr>
        <p:spPr>
          <a:xfrm>
            <a:off x="6334125" y="1362885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D65C4E08-B2DF-402E-A169-03CF34811454}"/>
              </a:ext>
            </a:extLst>
          </p:cNvPr>
          <p:cNvSpPr/>
          <p:nvPr/>
        </p:nvSpPr>
        <p:spPr>
          <a:xfrm>
            <a:off x="7777161" y="1313117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719F2B53-B988-4F6F-95B1-E6463E349062}"/>
              </a:ext>
            </a:extLst>
          </p:cNvPr>
          <p:cNvSpPr/>
          <p:nvPr/>
        </p:nvSpPr>
        <p:spPr>
          <a:xfrm>
            <a:off x="3305175" y="448485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EFA94072-D513-4DE8-B005-9472A9C64251}"/>
              </a:ext>
            </a:extLst>
          </p:cNvPr>
          <p:cNvSpPr/>
          <p:nvPr/>
        </p:nvSpPr>
        <p:spPr>
          <a:xfrm>
            <a:off x="7569993" y="5143536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5E25BE5B-C5C2-41FF-A65F-F2F6B0C0AAC0}"/>
              </a:ext>
            </a:extLst>
          </p:cNvPr>
          <p:cNvSpPr/>
          <p:nvPr/>
        </p:nvSpPr>
        <p:spPr>
          <a:xfrm>
            <a:off x="409575" y="529671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DFF637B2-07E8-4ADD-B236-732B74E4DC70}"/>
              </a:ext>
            </a:extLst>
          </p:cNvPr>
          <p:cNvSpPr/>
          <p:nvPr/>
        </p:nvSpPr>
        <p:spPr>
          <a:xfrm>
            <a:off x="2886075" y="531576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FE15CDA4-474B-4D89-9AEA-E19022BC3719}"/>
              </a:ext>
            </a:extLst>
          </p:cNvPr>
          <p:cNvSpPr/>
          <p:nvPr/>
        </p:nvSpPr>
        <p:spPr>
          <a:xfrm>
            <a:off x="4114800" y="1924860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7E37BEA1-8C03-4E46-A5D1-01C302BF1342}"/>
              </a:ext>
            </a:extLst>
          </p:cNvPr>
          <p:cNvSpPr/>
          <p:nvPr/>
        </p:nvSpPr>
        <p:spPr>
          <a:xfrm>
            <a:off x="1185862" y="216298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310E2B2-BD93-4D0A-A766-C0B239764C68}"/>
              </a:ext>
            </a:extLst>
          </p:cNvPr>
          <p:cNvSpPr/>
          <p:nvPr/>
        </p:nvSpPr>
        <p:spPr>
          <a:xfrm>
            <a:off x="6557962" y="402988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75C740A2-9AC1-4F56-B0AA-11B29B70D9F2}"/>
              </a:ext>
            </a:extLst>
          </p:cNvPr>
          <p:cNvSpPr/>
          <p:nvPr/>
        </p:nvSpPr>
        <p:spPr>
          <a:xfrm>
            <a:off x="6753225" y="215346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37F03C0D-9EA5-4941-BC9C-A17D66FED6E1}"/>
              </a:ext>
            </a:extLst>
          </p:cNvPr>
          <p:cNvSpPr/>
          <p:nvPr/>
        </p:nvSpPr>
        <p:spPr>
          <a:xfrm>
            <a:off x="1176336" y="4545783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8ED4180-E770-4A8A-A835-D2C5A0052A41}"/>
              </a:ext>
            </a:extLst>
          </p:cNvPr>
          <p:cNvSpPr/>
          <p:nvPr/>
        </p:nvSpPr>
        <p:spPr>
          <a:xfrm>
            <a:off x="1042986" y="4469583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2262477A-10E5-4535-9A37-7342869F0EAB}"/>
              </a:ext>
            </a:extLst>
          </p:cNvPr>
          <p:cNvSpPr/>
          <p:nvPr/>
        </p:nvSpPr>
        <p:spPr>
          <a:xfrm>
            <a:off x="4171950" y="4791885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lowchart: Decision 18">
            <a:extLst>
              <a:ext uri="{FF2B5EF4-FFF2-40B4-BE49-F238E27FC236}">
                <a16:creationId xmlns:a16="http://schemas.microsoft.com/office/drawing/2014/main" id="{41135FCB-5F49-4AAB-8715-11A04E29976F}"/>
              </a:ext>
            </a:extLst>
          </p:cNvPr>
          <p:cNvSpPr/>
          <p:nvPr/>
        </p:nvSpPr>
        <p:spPr>
          <a:xfrm>
            <a:off x="3924300" y="3629835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Decision 25">
            <a:extLst>
              <a:ext uri="{FF2B5EF4-FFF2-40B4-BE49-F238E27FC236}">
                <a16:creationId xmlns:a16="http://schemas.microsoft.com/office/drawing/2014/main" id="{94B24155-FB44-47B4-AC96-C2B7848A02A5}"/>
              </a:ext>
            </a:extLst>
          </p:cNvPr>
          <p:cNvSpPr/>
          <p:nvPr/>
        </p:nvSpPr>
        <p:spPr>
          <a:xfrm>
            <a:off x="1047748" y="3159419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owchart: Decision 26">
            <a:extLst>
              <a:ext uri="{FF2B5EF4-FFF2-40B4-BE49-F238E27FC236}">
                <a16:creationId xmlns:a16="http://schemas.microsoft.com/office/drawing/2014/main" id="{48EFD2F5-48BA-4287-A9B2-C2436D4983B9}"/>
              </a:ext>
            </a:extLst>
          </p:cNvPr>
          <p:cNvSpPr/>
          <p:nvPr/>
        </p:nvSpPr>
        <p:spPr>
          <a:xfrm>
            <a:off x="1228723" y="3273719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lowchart: Decision 27">
            <a:extLst>
              <a:ext uri="{FF2B5EF4-FFF2-40B4-BE49-F238E27FC236}">
                <a16:creationId xmlns:a16="http://schemas.microsoft.com/office/drawing/2014/main" id="{C0FB0AC8-D8CB-4D86-B3CC-903777F54143}"/>
              </a:ext>
            </a:extLst>
          </p:cNvPr>
          <p:cNvSpPr/>
          <p:nvPr/>
        </p:nvSpPr>
        <p:spPr>
          <a:xfrm>
            <a:off x="3889176" y="2686860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D69BBE9B-F5A8-471A-86F7-130A1891CCF8}"/>
              </a:ext>
            </a:extLst>
          </p:cNvPr>
          <p:cNvSpPr/>
          <p:nvPr/>
        </p:nvSpPr>
        <p:spPr>
          <a:xfrm>
            <a:off x="7134225" y="410385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DFE75DD6-096E-424C-8D86-401BC68C8C96}"/>
              </a:ext>
            </a:extLst>
          </p:cNvPr>
          <p:cNvSpPr/>
          <p:nvPr/>
        </p:nvSpPr>
        <p:spPr>
          <a:xfrm>
            <a:off x="6924675" y="315135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30">
            <a:extLst>
              <a:ext uri="{FF2B5EF4-FFF2-40B4-BE49-F238E27FC236}">
                <a16:creationId xmlns:a16="http://schemas.microsoft.com/office/drawing/2014/main" id="{5133F65B-F0A9-4AAF-9B5B-D2844CB1C7F5}"/>
              </a:ext>
            </a:extLst>
          </p:cNvPr>
          <p:cNvSpPr/>
          <p:nvPr/>
        </p:nvSpPr>
        <p:spPr>
          <a:xfrm>
            <a:off x="3924300" y="1058085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D3E7CA28-0E9A-4AC0-8618-E5403231FDBE}"/>
              </a:ext>
            </a:extLst>
          </p:cNvPr>
          <p:cNvSpPr txBox="1"/>
          <p:nvPr/>
        </p:nvSpPr>
        <p:spPr>
          <a:xfrm>
            <a:off x="685800" y="764953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30" name="TextBox 1023">
            <a:extLst>
              <a:ext uri="{FF2B5EF4-FFF2-40B4-BE49-F238E27FC236}">
                <a16:creationId xmlns:a16="http://schemas.microsoft.com/office/drawing/2014/main" id="{49D6725C-0525-4950-A7F8-F51CFE2D29BB}"/>
              </a:ext>
            </a:extLst>
          </p:cNvPr>
          <p:cNvSpPr txBox="1"/>
          <p:nvPr/>
        </p:nvSpPr>
        <p:spPr>
          <a:xfrm>
            <a:off x="1347787" y="144491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31" name="TextBox 1024">
            <a:extLst>
              <a:ext uri="{FF2B5EF4-FFF2-40B4-BE49-F238E27FC236}">
                <a16:creationId xmlns:a16="http://schemas.microsoft.com/office/drawing/2014/main" id="{E935666D-F6D4-46C6-95FA-A9ABBB3075DF}"/>
              </a:ext>
            </a:extLst>
          </p:cNvPr>
          <p:cNvSpPr txBox="1"/>
          <p:nvPr/>
        </p:nvSpPr>
        <p:spPr>
          <a:xfrm>
            <a:off x="2309812" y="943785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1025">
            <a:extLst>
              <a:ext uri="{FF2B5EF4-FFF2-40B4-BE49-F238E27FC236}">
                <a16:creationId xmlns:a16="http://schemas.microsoft.com/office/drawing/2014/main" id="{F2AD92CB-A59F-4083-8E61-2675EF98DCCD}"/>
              </a:ext>
            </a:extLst>
          </p:cNvPr>
          <p:cNvSpPr txBox="1"/>
          <p:nvPr/>
        </p:nvSpPr>
        <p:spPr>
          <a:xfrm>
            <a:off x="3362325" y="536353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A6537FCE-0C7C-43A0-A148-2E858B16E3E5}"/>
              </a:ext>
            </a:extLst>
          </p:cNvPr>
          <p:cNvSpPr txBox="1"/>
          <p:nvPr/>
        </p:nvSpPr>
        <p:spPr>
          <a:xfrm>
            <a:off x="1247775" y="2220135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91F2B77C-23D7-4847-B5F2-CBC5708FC506}"/>
              </a:ext>
            </a:extLst>
          </p:cNvPr>
          <p:cNvSpPr txBox="1"/>
          <p:nvPr/>
        </p:nvSpPr>
        <p:spPr>
          <a:xfrm>
            <a:off x="4144565" y="1206794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7">
            <a:extLst>
              <a:ext uri="{FF2B5EF4-FFF2-40B4-BE49-F238E27FC236}">
                <a16:creationId xmlns:a16="http://schemas.microsoft.com/office/drawing/2014/main" id="{52381373-0136-4EF9-BCCC-EAE7C2043F6A}"/>
              </a:ext>
            </a:extLst>
          </p:cNvPr>
          <p:cNvSpPr txBox="1"/>
          <p:nvPr/>
        </p:nvSpPr>
        <p:spPr>
          <a:xfrm>
            <a:off x="1426367" y="343195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  <p:sp>
        <p:nvSpPr>
          <p:cNvPr id="36" name="TextBox 38">
            <a:extLst>
              <a:ext uri="{FF2B5EF4-FFF2-40B4-BE49-F238E27FC236}">
                <a16:creationId xmlns:a16="http://schemas.microsoft.com/office/drawing/2014/main" id="{47CFC376-E77F-4A9B-A249-606698CF841B}"/>
              </a:ext>
            </a:extLst>
          </p:cNvPr>
          <p:cNvSpPr txBox="1"/>
          <p:nvPr/>
        </p:nvSpPr>
        <p:spPr>
          <a:xfrm>
            <a:off x="1152524" y="4610910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37" name="TextBox 39">
            <a:extLst>
              <a:ext uri="{FF2B5EF4-FFF2-40B4-BE49-F238E27FC236}">
                <a16:creationId xmlns:a16="http://schemas.microsoft.com/office/drawing/2014/main" id="{52C9E8F8-E7AA-4D00-8BAB-31796CA996D7}"/>
              </a:ext>
            </a:extLst>
          </p:cNvPr>
          <p:cNvSpPr txBox="1"/>
          <p:nvPr/>
        </p:nvSpPr>
        <p:spPr>
          <a:xfrm>
            <a:off x="433387" y="5383422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2280A05A-94A0-41A2-BC0F-982D66BF7D57}"/>
              </a:ext>
            </a:extLst>
          </p:cNvPr>
          <p:cNvSpPr txBox="1"/>
          <p:nvPr/>
        </p:nvSpPr>
        <p:spPr>
          <a:xfrm>
            <a:off x="1600200" y="546077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5FB392B3-77DD-4FA5-9C4B-2E657184AC21}"/>
              </a:ext>
            </a:extLst>
          </p:cNvPr>
          <p:cNvSpPr txBox="1"/>
          <p:nvPr/>
        </p:nvSpPr>
        <p:spPr>
          <a:xfrm>
            <a:off x="2878931" y="539779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9069E8EA-602F-46C9-8A7B-BEF294876654}"/>
              </a:ext>
            </a:extLst>
          </p:cNvPr>
          <p:cNvSpPr txBox="1"/>
          <p:nvPr/>
        </p:nvSpPr>
        <p:spPr>
          <a:xfrm>
            <a:off x="4163615" y="200689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A80CF229-A553-4BC5-9146-CDEC71FC3994}"/>
              </a:ext>
            </a:extLst>
          </p:cNvPr>
          <p:cNvSpPr txBox="1"/>
          <p:nvPr/>
        </p:nvSpPr>
        <p:spPr>
          <a:xfrm>
            <a:off x="4057650" y="290438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42" name="TextBox 45">
            <a:extLst>
              <a:ext uri="{FF2B5EF4-FFF2-40B4-BE49-F238E27FC236}">
                <a16:creationId xmlns:a16="http://schemas.microsoft.com/office/drawing/2014/main" id="{BA7E9F64-07BC-4A47-9573-7475E03EE798}"/>
              </a:ext>
            </a:extLst>
          </p:cNvPr>
          <p:cNvSpPr txBox="1"/>
          <p:nvPr/>
        </p:nvSpPr>
        <p:spPr>
          <a:xfrm>
            <a:off x="4092177" y="3875996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43" name="TextBox 46">
            <a:extLst>
              <a:ext uri="{FF2B5EF4-FFF2-40B4-BE49-F238E27FC236}">
                <a16:creationId xmlns:a16="http://schemas.microsoft.com/office/drawing/2014/main" id="{77F1F5E9-4528-4E3E-BD8A-50B76E9B97D2}"/>
              </a:ext>
            </a:extLst>
          </p:cNvPr>
          <p:cNvSpPr txBox="1"/>
          <p:nvPr/>
        </p:nvSpPr>
        <p:spPr>
          <a:xfrm>
            <a:off x="4323161" y="4881122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44" name="TextBox 47">
            <a:extLst>
              <a:ext uri="{FF2B5EF4-FFF2-40B4-BE49-F238E27FC236}">
                <a16:creationId xmlns:a16="http://schemas.microsoft.com/office/drawing/2014/main" id="{DD48EF1B-B0F8-4D94-8D87-C02B03B69B1C}"/>
              </a:ext>
            </a:extLst>
          </p:cNvPr>
          <p:cNvSpPr txBox="1"/>
          <p:nvPr/>
        </p:nvSpPr>
        <p:spPr>
          <a:xfrm>
            <a:off x="7172324" y="49825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  <p:sp>
        <p:nvSpPr>
          <p:cNvPr id="45" name="TextBox 48">
            <a:extLst>
              <a:ext uri="{FF2B5EF4-FFF2-40B4-BE49-F238E27FC236}">
                <a16:creationId xmlns:a16="http://schemas.microsoft.com/office/drawing/2014/main" id="{A373B8DF-D826-4815-A6E5-302018270336}"/>
              </a:ext>
            </a:extLst>
          </p:cNvPr>
          <p:cNvSpPr txBox="1"/>
          <p:nvPr/>
        </p:nvSpPr>
        <p:spPr>
          <a:xfrm>
            <a:off x="6386512" y="142217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46" name="TextBox 49">
            <a:extLst>
              <a:ext uri="{FF2B5EF4-FFF2-40B4-BE49-F238E27FC236}">
                <a16:creationId xmlns:a16="http://schemas.microsoft.com/office/drawing/2014/main" id="{72792C28-99C8-4E8F-9412-4702D4253F9C}"/>
              </a:ext>
            </a:extLst>
          </p:cNvPr>
          <p:cNvSpPr txBox="1"/>
          <p:nvPr/>
        </p:nvSpPr>
        <p:spPr>
          <a:xfrm>
            <a:off x="7786687" y="139146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82AF85A5-CB17-42B6-BDEE-75ECBCEA6F21}"/>
              </a:ext>
            </a:extLst>
          </p:cNvPr>
          <p:cNvSpPr txBox="1"/>
          <p:nvPr/>
        </p:nvSpPr>
        <p:spPr>
          <a:xfrm>
            <a:off x="6705600" y="2235494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48" name="TextBox 51">
            <a:extLst>
              <a:ext uri="{FF2B5EF4-FFF2-40B4-BE49-F238E27FC236}">
                <a16:creationId xmlns:a16="http://schemas.microsoft.com/office/drawing/2014/main" id="{01E4257E-F749-419A-B42C-B8094DCC5437}"/>
              </a:ext>
            </a:extLst>
          </p:cNvPr>
          <p:cNvSpPr txBox="1"/>
          <p:nvPr/>
        </p:nvSpPr>
        <p:spPr>
          <a:xfrm>
            <a:off x="6688930" y="4100251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49" name="TextBox 52">
            <a:extLst>
              <a:ext uri="{FF2B5EF4-FFF2-40B4-BE49-F238E27FC236}">
                <a16:creationId xmlns:a16="http://schemas.microsoft.com/office/drawing/2014/main" id="{956F7A6B-048A-4E29-A39E-F3EA1500C311}"/>
              </a:ext>
            </a:extLst>
          </p:cNvPr>
          <p:cNvSpPr txBox="1"/>
          <p:nvPr/>
        </p:nvSpPr>
        <p:spPr>
          <a:xfrm>
            <a:off x="6348412" y="523899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id="{34AB8412-B11F-4D95-89A8-18C1001463D1}"/>
              </a:ext>
            </a:extLst>
          </p:cNvPr>
          <p:cNvSpPr txBox="1"/>
          <p:nvPr/>
        </p:nvSpPr>
        <p:spPr>
          <a:xfrm>
            <a:off x="7655717" y="5238999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</a:p>
        </p:txBody>
      </p:sp>
      <p:cxnSp>
        <p:nvCxnSpPr>
          <p:cNvPr id="51" name="Straight Connector 1027">
            <a:extLst>
              <a:ext uri="{FF2B5EF4-FFF2-40B4-BE49-F238E27FC236}">
                <a16:creationId xmlns:a16="http://schemas.microsoft.com/office/drawing/2014/main" id="{37778A8E-890A-4C18-A943-A71C9B66692A}"/>
              </a:ext>
            </a:extLst>
          </p:cNvPr>
          <p:cNvCxnSpPr>
            <a:stCxn id="4" idx="4"/>
          </p:cNvCxnSpPr>
          <p:nvPr/>
        </p:nvCxnSpPr>
        <p:spPr>
          <a:xfrm>
            <a:off x="981075" y="1210485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32">
            <a:extLst>
              <a:ext uri="{FF2B5EF4-FFF2-40B4-BE49-F238E27FC236}">
                <a16:creationId xmlns:a16="http://schemas.microsoft.com/office/drawing/2014/main" id="{016C2B8C-BF9A-4239-9660-8D7F00141F41}"/>
              </a:ext>
            </a:extLst>
          </p:cNvPr>
          <p:cNvCxnSpPr>
            <a:stCxn id="5" idx="4"/>
            <a:endCxn id="16" idx="0"/>
          </p:cNvCxnSpPr>
          <p:nvPr/>
        </p:nvCxnSpPr>
        <p:spPr>
          <a:xfrm>
            <a:off x="1752600" y="1915335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0">
            <a:extLst>
              <a:ext uri="{FF2B5EF4-FFF2-40B4-BE49-F238E27FC236}">
                <a16:creationId xmlns:a16="http://schemas.microsoft.com/office/drawing/2014/main" id="{E3ACE45F-BB15-45ED-83E2-167842FD82B7}"/>
              </a:ext>
            </a:extLst>
          </p:cNvPr>
          <p:cNvCxnSpPr>
            <a:stCxn id="8" idx="4"/>
          </p:cNvCxnSpPr>
          <p:nvPr/>
        </p:nvCxnSpPr>
        <p:spPr>
          <a:xfrm flipH="1">
            <a:off x="1957387" y="1400985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1">
            <a:extLst>
              <a:ext uri="{FF2B5EF4-FFF2-40B4-BE49-F238E27FC236}">
                <a16:creationId xmlns:a16="http://schemas.microsoft.com/office/drawing/2014/main" id="{61D45F71-2897-43D3-AC57-9931D3A384FB}"/>
              </a:ext>
            </a:extLst>
          </p:cNvPr>
          <p:cNvCxnSpPr>
            <a:stCxn id="11" idx="4"/>
          </p:cNvCxnSpPr>
          <p:nvPr/>
        </p:nvCxnSpPr>
        <p:spPr>
          <a:xfrm flipH="1">
            <a:off x="2083593" y="981885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2">
            <a:extLst>
              <a:ext uri="{FF2B5EF4-FFF2-40B4-BE49-F238E27FC236}">
                <a16:creationId xmlns:a16="http://schemas.microsoft.com/office/drawing/2014/main" id="{AB939179-9C74-405B-BF25-54CDD79E4B58}"/>
              </a:ext>
            </a:extLst>
          </p:cNvPr>
          <p:cNvCxnSpPr>
            <a:stCxn id="28" idx="1"/>
          </p:cNvCxnSpPr>
          <p:nvPr/>
        </p:nvCxnSpPr>
        <p:spPr>
          <a:xfrm flipH="1">
            <a:off x="2419352" y="1381935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3">
            <a:extLst>
              <a:ext uri="{FF2B5EF4-FFF2-40B4-BE49-F238E27FC236}">
                <a16:creationId xmlns:a16="http://schemas.microsoft.com/office/drawing/2014/main" id="{F86E44BE-2CDB-4A82-BED8-604BF8C5D583}"/>
              </a:ext>
            </a:extLst>
          </p:cNvPr>
          <p:cNvCxnSpPr/>
          <p:nvPr/>
        </p:nvCxnSpPr>
        <p:spPr>
          <a:xfrm flipH="1">
            <a:off x="2414587" y="1444919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4">
            <a:extLst>
              <a:ext uri="{FF2B5EF4-FFF2-40B4-BE49-F238E27FC236}">
                <a16:creationId xmlns:a16="http://schemas.microsoft.com/office/drawing/2014/main" id="{76E2F3BB-805E-4B3C-B549-6E173B8DC420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1800224" y="2696385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5">
            <a:extLst>
              <a:ext uri="{FF2B5EF4-FFF2-40B4-BE49-F238E27FC236}">
                <a16:creationId xmlns:a16="http://schemas.microsoft.com/office/drawing/2014/main" id="{E287BB1A-08BC-49FA-971F-163253F3EDFC}"/>
              </a:ext>
            </a:extLst>
          </p:cNvPr>
          <p:cNvCxnSpPr/>
          <p:nvPr/>
        </p:nvCxnSpPr>
        <p:spPr>
          <a:xfrm flipH="1">
            <a:off x="1909761" y="4029884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80">
            <a:extLst>
              <a:ext uri="{FF2B5EF4-FFF2-40B4-BE49-F238E27FC236}">
                <a16:creationId xmlns:a16="http://schemas.microsoft.com/office/drawing/2014/main" id="{502737B7-C855-4E36-9731-A01544275027}"/>
              </a:ext>
            </a:extLst>
          </p:cNvPr>
          <p:cNvCxnSpPr/>
          <p:nvPr/>
        </p:nvCxnSpPr>
        <p:spPr>
          <a:xfrm flipH="1">
            <a:off x="866775" y="5185540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81">
            <a:extLst>
              <a:ext uri="{FF2B5EF4-FFF2-40B4-BE49-F238E27FC236}">
                <a16:creationId xmlns:a16="http://schemas.microsoft.com/office/drawing/2014/main" id="{47B0D949-F4CE-4861-84BA-8215B43ED373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1807368" y="5155383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82">
            <a:extLst>
              <a:ext uri="{FF2B5EF4-FFF2-40B4-BE49-F238E27FC236}">
                <a16:creationId xmlns:a16="http://schemas.microsoft.com/office/drawing/2014/main" id="{4EF32CDE-5201-49AF-9F43-594F77D5213E}"/>
              </a:ext>
            </a:extLst>
          </p:cNvPr>
          <p:cNvCxnSpPr/>
          <p:nvPr/>
        </p:nvCxnSpPr>
        <p:spPr>
          <a:xfrm>
            <a:off x="2083593" y="5172885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83">
            <a:extLst>
              <a:ext uri="{FF2B5EF4-FFF2-40B4-BE49-F238E27FC236}">
                <a16:creationId xmlns:a16="http://schemas.microsoft.com/office/drawing/2014/main" id="{F7BFB6F0-CE51-4459-B37F-936F133DA5CC}"/>
              </a:ext>
            </a:extLst>
          </p:cNvPr>
          <p:cNvCxnSpPr>
            <a:endCxn id="22" idx="1"/>
          </p:cNvCxnSpPr>
          <p:nvPr/>
        </p:nvCxnSpPr>
        <p:spPr>
          <a:xfrm>
            <a:off x="2393157" y="2696385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84">
            <a:extLst>
              <a:ext uri="{FF2B5EF4-FFF2-40B4-BE49-F238E27FC236}">
                <a16:creationId xmlns:a16="http://schemas.microsoft.com/office/drawing/2014/main" id="{448755A9-F3B7-444B-A4A1-96E4D62D7623}"/>
              </a:ext>
            </a:extLst>
          </p:cNvPr>
          <p:cNvCxnSpPr>
            <a:endCxn id="25" idx="1"/>
          </p:cNvCxnSpPr>
          <p:nvPr/>
        </p:nvCxnSpPr>
        <p:spPr>
          <a:xfrm>
            <a:off x="2444951" y="2686860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85">
            <a:extLst>
              <a:ext uri="{FF2B5EF4-FFF2-40B4-BE49-F238E27FC236}">
                <a16:creationId xmlns:a16="http://schemas.microsoft.com/office/drawing/2014/main" id="{244740B1-E711-4A9C-9F17-E522DFEFDB37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4572000" y="245826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86">
            <a:extLst>
              <a:ext uri="{FF2B5EF4-FFF2-40B4-BE49-F238E27FC236}">
                <a16:creationId xmlns:a16="http://schemas.microsoft.com/office/drawing/2014/main" id="{A393CB35-7179-4257-A4A9-E7A13A0D04B8}"/>
              </a:ext>
            </a:extLst>
          </p:cNvPr>
          <p:cNvCxnSpPr>
            <a:endCxn id="21" idx="0"/>
          </p:cNvCxnSpPr>
          <p:nvPr/>
        </p:nvCxnSpPr>
        <p:spPr>
          <a:xfrm>
            <a:off x="4612480" y="4441008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95">
            <a:extLst>
              <a:ext uri="{FF2B5EF4-FFF2-40B4-BE49-F238E27FC236}">
                <a16:creationId xmlns:a16="http://schemas.microsoft.com/office/drawing/2014/main" id="{FA5C253C-5C9E-4155-9AB6-F1A30980C58F}"/>
              </a:ext>
            </a:extLst>
          </p:cNvPr>
          <p:cNvCxnSpPr/>
          <p:nvPr/>
        </p:nvCxnSpPr>
        <p:spPr>
          <a:xfrm flipH="1">
            <a:off x="1752599" y="4040957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09">
            <a:extLst>
              <a:ext uri="{FF2B5EF4-FFF2-40B4-BE49-F238E27FC236}">
                <a16:creationId xmlns:a16="http://schemas.microsoft.com/office/drawing/2014/main" id="{63C2E081-91D7-49FD-A0B4-19856545B7A9}"/>
              </a:ext>
            </a:extLst>
          </p:cNvPr>
          <p:cNvCxnSpPr/>
          <p:nvPr/>
        </p:nvCxnSpPr>
        <p:spPr>
          <a:xfrm flipH="1">
            <a:off x="5180406" y="2235494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10">
            <a:extLst>
              <a:ext uri="{FF2B5EF4-FFF2-40B4-BE49-F238E27FC236}">
                <a16:creationId xmlns:a16="http://schemas.microsoft.com/office/drawing/2014/main" id="{21AD8859-090C-485D-8CA3-A2DAAEC8024F}"/>
              </a:ext>
            </a:extLst>
          </p:cNvPr>
          <p:cNvCxnSpPr>
            <a:endCxn id="18" idx="0"/>
          </p:cNvCxnSpPr>
          <p:nvPr/>
        </p:nvCxnSpPr>
        <p:spPr>
          <a:xfrm flipH="1">
            <a:off x="7367588" y="1840206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11">
            <a:extLst>
              <a:ext uri="{FF2B5EF4-FFF2-40B4-BE49-F238E27FC236}">
                <a16:creationId xmlns:a16="http://schemas.microsoft.com/office/drawing/2014/main" id="{5897BEC4-E9D2-4506-A641-EFC84FF5EAA4}"/>
              </a:ext>
            </a:extLst>
          </p:cNvPr>
          <p:cNvCxnSpPr>
            <a:endCxn id="18" idx="0"/>
          </p:cNvCxnSpPr>
          <p:nvPr/>
        </p:nvCxnSpPr>
        <p:spPr>
          <a:xfrm flipH="1">
            <a:off x="7367588" y="1032427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12">
            <a:extLst>
              <a:ext uri="{FF2B5EF4-FFF2-40B4-BE49-F238E27FC236}">
                <a16:creationId xmlns:a16="http://schemas.microsoft.com/office/drawing/2014/main" id="{68FD7958-D416-486A-9748-8AABE92497DA}"/>
              </a:ext>
            </a:extLst>
          </p:cNvPr>
          <p:cNvCxnSpPr>
            <a:endCxn id="18" idx="0"/>
          </p:cNvCxnSpPr>
          <p:nvPr/>
        </p:nvCxnSpPr>
        <p:spPr>
          <a:xfrm>
            <a:off x="7031830" y="1859255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13">
            <a:extLst>
              <a:ext uri="{FF2B5EF4-FFF2-40B4-BE49-F238E27FC236}">
                <a16:creationId xmlns:a16="http://schemas.microsoft.com/office/drawing/2014/main" id="{542A832B-ECBE-4607-851A-D94B225C06F1}"/>
              </a:ext>
            </a:extLst>
          </p:cNvPr>
          <p:cNvCxnSpPr/>
          <p:nvPr/>
        </p:nvCxnSpPr>
        <p:spPr>
          <a:xfrm flipH="1">
            <a:off x="6831805" y="4563285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14">
            <a:extLst>
              <a:ext uri="{FF2B5EF4-FFF2-40B4-BE49-F238E27FC236}">
                <a16:creationId xmlns:a16="http://schemas.microsoft.com/office/drawing/2014/main" id="{93E69B51-DD42-41BD-A79A-4EC683512424}"/>
              </a:ext>
            </a:extLst>
          </p:cNvPr>
          <p:cNvCxnSpPr/>
          <p:nvPr/>
        </p:nvCxnSpPr>
        <p:spPr>
          <a:xfrm>
            <a:off x="5289948" y="4040957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15">
            <a:extLst>
              <a:ext uri="{FF2B5EF4-FFF2-40B4-BE49-F238E27FC236}">
                <a16:creationId xmlns:a16="http://schemas.microsoft.com/office/drawing/2014/main" id="{788A1CC7-B241-416E-99E7-2BB837BE3D91}"/>
              </a:ext>
            </a:extLst>
          </p:cNvPr>
          <p:cNvCxnSpPr/>
          <p:nvPr/>
        </p:nvCxnSpPr>
        <p:spPr>
          <a:xfrm flipV="1">
            <a:off x="5216724" y="2295799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31">
            <a:extLst>
              <a:ext uri="{FF2B5EF4-FFF2-40B4-BE49-F238E27FC236}">
                <a16:creationId xmlns:a16="http://schemas.microsoft.com/office/drawing/2014/main" id="{22592E5B-D482-4148-A2EB-89298F91A9D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398543" y="4563285"/>
            <a:ext cx="740568" cy="580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2">
            <a:extLst>
              <a:ext uri="{FF2B5EF4-FFF2-40B4-BE49-F238E27FC236}">
                <a16:creationId xmlns:a16="http://schemas.microsoft.com/office/drawing/2014/main" id="{8B4C8D17-915C-46CC-8502-DCF1F51FDC20}"/>
              </a:ext>
            </a:extLst>
          </p:cNvPr>
          <p:cNvSpPr txBox="1"/>
          <p:nvPr/>
        </p:nvSpPr>
        <p:spPr>
          <a:xfrm>
            <a:off x="3162301" y="176079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76" name="TextBox 134">
            <a:extLst>
              <a:ext uri="{FF2B5EF4-FFF2-40B4-BE49-F238E27FC236}">
                <a16:creationId xmlns:a16="http://schemas.microsoft.com/office/drawing/2014/main" id="{08B004AB-0231-4EBF-868E-63FD266B6C2B}"/>
              </a:ext>
            </a:extLst>
          </p:cNvPr>
          <p:cNvSpPr txBox="1"/>
          <p:nvPr/>
        </p:nvSpPr>
        <p:spPr>
          <a:xfrm>
            <a:off x="1438275" y="402571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77" name="TextBox 135">
            <a:extLst>
              <a:ext uri="{FF2B5EF4-FFF2-40B4-BE49-F238E27FC236}">
                <a16:creationId xmlns:a16="http://schemas.microsoft.com/office/drawing/2014/main" id="{F1AB8236-882E-4BCC-BF4C-4ED7E94CC908}"/>
              </a:ext>
            </a:extLst>
          </p:cNvPr>
          <p:cNvSpPr txBox="1"/>
          <p:nvPr/>
        </p:nvSpPr>
        <p:spPr>
          <a:xfrm>
            <a:off x="3257550" y="324728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78" name="TextBox 136">
            <a:extLst>
              <a:ext uri="{FF2B5EF4-FFF2-40B4-BE49-F238E27FC236}">
                <a16:creationId xmlns:a16="http://schemas.microsoft.com/office/drawing/2014/main" id="{DFF0C32A-C87A-49E3-A438-6E1D99C1B881}"/>
              </a:ext>
            </a:extLst>
          </p:cNvPr>
          <p:cNvSpPr txBox="1"/>
          <p:nvPr/>
        </p:nvSpPr>
        <p:spPr>
          <a:xfrm>
            <a:off x="5889724" y="370448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9" name="TextBox 137">
            <a:extLst>
              <a:ext uri="{FF2B5EF4-FFF2-40B4-BE49-F238E27FC236}">
                <a16:creationId xmlns:a16="http://schemas.microsoft.com/office/drawing/2014/main" id="{F07AC793-BF56-4A3E-A290-302237ECD3F0}"/>
              </a:ext>
            </a:extLst>
          </p:cNvPr>
          <p:cNvSpPr txBox="1"/>
          <p:nvPr/>
        </p:nvSpPr>
        <p:spPr>
          <a:xfrm>
            <a:off x="5871565" y="1196494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0" name="TextBox 138">
            <a:extLst>
              <a:ext uri="{FF2B5EF4-FFF2-40B4-BE49-F238E27FC236}">
                <a16:creationId xmlns:a16="http://schemas.microsoft.com/office/drawing/2014/main" id="{2C084BF9-822E-4529-9C20-02E1B321C448}"/>
              </a:ext>
            </a:extLst>
          </p:cNvPr>
          <p:cNvSpPr txBox="1"/>
          <p:nvPr/>
        </p:nvSpPr>
        <p:spPr>
          <a:xfrm>
            <a:off x="5491161" y="2420160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1" name="TextBox 139">
            <a:extLst>
              <a:ext uri="{FF2B5EF4-FFF2-40B4-BE49-F238E27FC236}">
                <a16:creationId xmlns:a16="http://schemas.microsoft.com/office/drawing/2014/main" id="{2D938106-6DA1-4E10-B626-9B098DDAD5C7}"/>
              </a:ext>
            </a:extLst>
          </p:cNvPr>
          <p:cNvSpPr txBox="1"/>
          <p:nvPr/>
        </p:nvSpPr>
        <p:spPr>
          <a:xfrm>
            <a:off x="3105150" y="2513326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" name="TextBox 140">
            <a:extLst>
              <a:ext uri="{FF2B5EF4-FFF2-40B4-BE49-F238E27FC236}">
                <a16:creationId xmlns:a16="http://schemas.microsoft.com/office/drawing/2014/main" id="{8D4FF830-8F33-4EA3-A41A-B32048713635}"/>
              </a:ext>
            </a:extLst>
          </p:cNvPr>
          <p:cNvSpPr txBox="1"/>
          <p:nvPr/>
        </p:nvSpPr>
        <p:spPr>
          <a:xfrm>
            <a:off x="1524000" y="2743236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3" name="Freeform 33">
            <a:extLst>
              <a:ext uri="{FF2B5EF4-FFF2-40B4-BE49-F238E27FC236}">
                <a16:creationId xmlns:a16="http://schemas.microsoft.com/office/drawing/2014/main" id="{EA359FDD-535F-441C-8088-ADD791056425}"/>
              </a:ext>
            </a:extLst>
          </p:cNvPr>
          <p:cNvSpPr/>
          <p:nvPr/>
        </p:nvSpPr>
        <p:spPr>
          <a:xfrm>
            <a:off x="272275" y="228600"/>
            <a:ext cx="4833595" cy="2883088"/>
          </a:xfrm>
          <a:custGeom>
            <a:avLst/>
            <a:gdLst>
              <a:gd name="connsiteX0" fmla="*/ 765950 w 4833595"/>
              <a:gd name="connsiteY0" fmla="*/ 143685 h 2883088"/>
              <a:gd name="connsiteX1" fmla="*/ 146825 w 4833595"/>
              <a:gd name="connsiteY1" fmla="*/ 343710 h 2883088"/>
              <a:gd name="connsiteX2" fmla="*/ 318275 w 4833595"/>
              <a:gd name="connsiteY2" fmla="*/ 2686860 h 2883088"/>
              <a:gd name="connsiteX3" fmla="*/ 3385325 w 4833595"/>
              <a:gd name="connsiteY3" fmla="*/ 2563035 h 2883088"/>
              <a:gd name="connsiteX4" fmla="*/ 3423425 w 4833595"/>
              <a:gd name="connsiteY4" fmla="*/ 1029510 h 2883088"/>
              <a:gd name="connsiteX5" fmla="*/ 4718825 w 4833595"/>
              <a:gd name="connsiteY5" fmla="*/ 705660 h 2883088"/>
              <a:gd name="connsiteX6" fmla="*/ 4318775 w 4833595"/>
              <a:gd name="connsiteY6" fmla="*/ 29385 h 2883088"/>
              <a:gd name="connsiteX7" fmla="*/ 765950 w 4833595"/>
              <a:gd name="connsiteY7" fmla="*/ 143685 h 288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3595" h="2883088">
                <a:moveTo>
                  <a:pt x="765950" y="143685"/>
                </a:moveTo>
                <a:cubicBezTo>
                  <a:pt x="70625" y="196072"/>
                  <a:pt x="221437" y="-80152"/>
                  <a:pt x="146825" y="343710"/>
                </a:cubicBezTo>
                <a:cubicBezTo>
                  <a:pt x="72213" y="767572"/>
                  <a:pt x="-221475" y="2316973"/>
                  <a:pt x="318275" y="2686860"/>
                </a:cubicBezTo>
                <a:cubicBezTo>
                  <a:pt x="858025" y="3056748"/>
                  <a:pt x="2867800" y="2839260"/>
                  <a:pt x="3385325" y="2563035"/>
                </a:cubicBezTo>
                <a:cubicBezTo>
                  <a:pt x="3902850" y="2286810"/>
                  <a:pt x="3201175" y="1339073"/>
                  <a:pt x="3423425" y="1029510"/>
                </a:cubicBezTo>
                <a:cubicBezTo>
                  <a:pt x="3645675" y="719947"/>
                  <a:pt x="4569600" y="872347"/>
                  <a:pt x="4718825" y="705660"/>
                </a:cubicBezTo>
                <a:cubicBezTo>
                  <a:pt x="4868050" y="538973"/>
                  <a:pt x="4982350" y="123047"/>
                  <a:pt x="4318775" y="29385"/>
                </a:cubicBezTo>
                <a:cubicBezTo>
                  <a:pt x="3655200" y="-64277"/>
                  <a:pt x="1461275" y="91298"/>
                  <a:pt x="765950" y="14368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reeform 54">
            <a:extLst>
              <a:ext uri="{FF2B5EF4-FFF2-40B4-BE49-F238E27FC236}">
                <a16:creationId xmlns:a16="http://schemas.microsoft.com/office/drawing/2014/main" id="{548C6836-71BF-4E36-86A7-CF6BCEEBBF28}"/>
              </a:ext>
            </a:extLst>
          </p:cNvPr>
          <p:cNvSpPr/>
          <p:nvPr/>
        </p:nvSpPr>
        <p:spPr>
          <a:xfrm>
            <a:off x="5850116" y="1066800"/>
            <a:ext cx="3223952" cy="2030482"/>
          </a:xfrm>
          <a:custGeom>
            <a:avLst/>
            <a:gdLst>
              <a:gd name="connsiteX0" fmla="*/ 322084 w 3223952"/>
              <a:gd name="connsiteY0" fmla="*/ 111916 h 2103488"/>
              <a:gd name="connsiteX1" fmla="*/ 3074809 w 3223952"/>
              <a:gd name="connsiteY1" fmla="*/ 178591 h 2103488"/>
              <a:gd name="connsiteX2" fmla="*/ 2646184 w 3223952"/>
              <a:gd name="connsiteY2" fmla="*/ 1521616 h 2103488"/>
              <a:gd name="connsiteX3" fmla="*/ 865009 w 3223952"/>
              <a:gd name="connsiteY3" fmla="*/ 2093116 h 2103488"/>
              <a:gd name="connsiteX4" fmla="*/ 112534 w 3223952"/>
              <a:gd name="connsiteY4" fmla="*/ 1083466 h 2103488"/>
              <a:gd name="connsiteX5" fmla="*/ 322084 w 3223952"/>
              <a:gd name="connsiteY5" fmla="*/ 111916 h 210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3952" h="2103488">
                <a:moveTo>
                  <a:pt x="322084" y="111916"/>
                </a:moveTo>
                <a:cubicBezTo>
                  <a:pt x="815797" y="-38897"/>
                  <a:pt x="2687459" y="-56359"/>
                  <a:pt x="3074809" y="178591"/>
                </a:cubicBezTo>
                <a:cubicBezTo>
                  <a:pt x="3462159" y="413541"/>
                  <a:pt x="3014484" y="1202529"/>
                  <a:pt x="2646184" y="1521616"/>
                </a:cubicBezTo>
                <a:cubicBezTo>
                  <a:pt x="2277884" y="1840703"/>
                  <a:pt x="1287284" y="2166141"/>
                  <a:pt x="865009" y="2093116"/>
                </a:cubicBezTo>
                <a:cubicBezTo>
                  <a:pt x="442734" y="2020091"/>
                  <a:pt x="198259" y="1413666"/>
                  <a:pt x="112534" y="1083466"/>
                </a:cubicBezTo>
                <a:cubicBezTo>
                  <a:pt x="26809" y="753266"/>
                  <a:pt x="-171629" y="262729"/>
                  <a:pt x="322084" y="1119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Freeform 57">
            <a:extLst>
              <a:ext uri="{FF2B5EF4-FFF2-40B4-BE49-F238E27FC236}">
                <a16:creationId xmlns:a16="http://schemas.microsoft.com/office/drawing/2014/main" id="{41175A06-DE71-4272-91D6-FFC1C0596F4C}"/>
              </a:ext>
            </a:extLst>
          </p:cNvPr>
          <p:cNvSpPr/>
          <p:nvPr/>
        </p:nvSpPr>
        <p:spPr>
          <a:xfrm>
            <a:off x="5740724" y="3526387"/>
            <a:ext cx="3396415" cy="2265623"/>
          </a:xfrm>
          <a:custGeom>
            <a:avLst/>
            <a:gdLst>
              <a:gd name="connsiteX0" fmla="*/ 602926 w 3396415"/>
              <a:gd name="connsiteY0" fmla="*/ 151073 h 2265623"/>
              <a:gd name="connsiteX1" fmla="*/ 2707951 w 3396415"/>
              <a:gd name="connsiteY1" fmla="*/ 170123 h 2265623"/>
              <a:gd name="connsiteX2" fmla="*/ 3098476 w 3396415"/>
              <a:gd name="connsiteY2" fmla="*/ 189173 h 2265623"/>
              <a:gd name="connsiteX3" fmla="*/ 3184201 w 3396415"/>
              <a:gd name="connsiteY3" fmla="*/ 2265623 h 2265623"/>
              <a:gd name="connsiteX4" fmla="*/ 174301 w 3396415"/>
              <a:gd name="connsiteY4" fmla="*/ 2256098 h 2265623"/>
              <a:gd name="connsiteX5" fmla="*/ 602926 w 3396415"/>
              <a:gd name="connsiteY5" fmla="*/ 151073 h 226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415" h="2265623">
                <a:moveTo>
                  <a:pt x="602926" y="151073"/>
                </a:moveTo>
                <a:cubicBezTo>
                  <a:pt x="1025201" y="-196590"/>
                  <a:pt x="2292026" y="163773"/>
                  <a:pt x="2707951" y="170123"/>
                </a:cubicBezTo>
                <a:cubicBezTo>
                  <a:pt x="3123876" y="176473"/>
                  <a:pt x="3019101" y="-160077"/>
                  <a:pt x="3098476" y="189173"/>
                </a:cubicBezTo>
                <a:cubicBezTo>
                  <a:pt x="3177851" y="538423"/>
                  <a:pt x="3671563" y="1921136"/>
                  <a:pt x="3184201" y="2265623"/>
                </a:cubicBezTo>
                <a:cubicBezTo>
                  <a:pt x="2696839" y="2610110"/>
                  <a:pt x="598163" y="2606935"/>
                  <a:pt x="174301" y="2256098"/>
                </a:cubicBezTo>
                <a:cubicBezTo>
                  <a:pt x="-249561" y="1905261"/>
                  <a:pt x="180651" y="498736"/>
                  <a:pt x="602926" y="15107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Connector 88">
            <a:extLst>
              <a:ext uri="{FF2B5EF4-FFF2-40B4-BE49-F238E27FC236}">
                <a16:creationId xmlns:a16="http://schemas.microsoft.com/office/drawing/2014/main" id="{D0E3F5FC-7D63-4435-80C2-938A6864BAC8}"/>
              </a:ext>
            </a:extLst>
          </p:cNvPr>
          <p:cNvCxnSpPr/>
          <p:nvPr/>
        </p:nvCxnSpPr>
        <p:spPr>
          <a:xfrm>
            <a:off x="5289948" y="1362885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4420D8B-26DD-4BE8-AA12-63C254275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30995"/>
              </p:ext>
            </p:extLst>
          </p:nvPr>
        </p:nvGraphicFramePr>
        <p:xfrm>
          <a:off x="1066800" y="8382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DD2DA10-63F7-4B41-B842-3C3D0CB88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27963"/>
              </p:ext>
            </p:extLst>
          </p:nvPr>
        </p:nvGraphicFramePr>
        <p:xfrm>
          <a:off x="1066800" y="1955800"/>
          <a:ext cx="2032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0AF001F-46E7-4D73-B82F-A697D6D0C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9107"/>
              </p:ext>
            </p:extLst>
          </p:nvPr>
        </p:nvGraphicFramePr>
        <p:xfrm>
          <a:off x="1066800" y="31242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19">
            <a:extLst>
              <a:ext uri="{FF2B5EF4-FFF2-40B4-BE49-F238E27FC236}">
                <a16:creationId xmlns:a16="http://schemas.microsoft.com/office/drawing/2014/main" id="{F0EDC5C0-67A3-406C-A8AF-BD79A5EA0778}"/>
              </a:ext>
            </a:extLst>
          </p:cNvPr>
          <p:cNvSpPr txBox="1"/>
          <p:nvPr/>
        </p:nvSpPr>
        <p:spPr>
          <a:xfrm>
            <a:off x="990600" y="381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5910328C-2A80-4151-9F0B-D9DDE3BEF5A4}"/>
              </a:ext>
            </a:extLst>
          </p:cNvPr>
          <p:cNvSpPr txBox="1"/>
          <p:nvPr/>
        </p:nvSpPr>
        <p:spPr>
          <a:xfrm>
            <a:off x="1047750" y="15674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31DE8904-6D98-4160-8A04-A160CA9D6AF9}"/>
              </a:ext>
            </a:extLst>
          </p:cNvPr>
          <p:cNvSpPr txBox="1"/>
          <p:nvPr/>
        </p:nvSpPr>
        <p:spPr>
          <a:xfrm>
            <a:off x="1009650" y="2717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1413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For each weak entity type W, with owner entity type E, create a relation R with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All simple attributes (and simple components of composite attributes) of W, and include as a foreign key the prime attributes of the relation derived from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The foreign key plus the partial key of 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0FB4411-76EF-457F-8916-7CEB7D6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85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BAE9DAD-B0CB-40A0-96C4-B003C84A9063}"/>
              </a:ext>
            </a:extLst>
          </p:cNvPr>
          <p:cNvSpPr/>
          <p:nvPr/>
        </p:nvSpPr>
        <p:spPr>
          <a:xfrm>
            <a:off x="648594" y="569143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4662E24B-0AD9-4E6D-ADE4-1E13F210A38B}"/>
              </a:ext>
            </a:extLst>
          </p:cNvPr>
          <p:cNvSpPr/>
          <p:nvPr/>
        </p:nvSpPr>
        <p:spPr>
          <a:xfrm>
            <a:off x="1420119" y="1273993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D31209AD-3372-4617-BFE0-900C9CCB252E}"/>
              </a:ext>
            </a:extLst>
          </p:cNvPr>
          <p:cNvSpPr/>
          <p:nvPr/>
        </p:nvSpPr>
        <p:spPr>
          <a:xfrm>
            <a:off x="1724919" y="5293543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FDE0BEF5-5907-4281-9B55-673D68E738F1}"/>
              </a:ext>
            </a:extLst>
          </p:cNvPr>
          <p:cNvSpPr/>
          <p:nvPr/>
        </p:nvSpPr>
        <p:spPr>
          <a:xfrm>
            <a:off x="6454081" y="5064943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113D0D29-9193-4F6E-86F5-193996409796}"/>
              </a:ext>
            </a:extLst>
          </p:cNvPr>
          <p:cNvSpPr/>
          <p:nvPr/>
        </p:nvSpPr>
        <p:spPr>
          <a:xfrm>
            <a:off x="2334519" y="759643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5D33A39F-153F-4E11-814C-8682BC5E42FE}"/>
              </a:ext>
            </a:extLst>
          </p:cNvPr>
          <p:cNvSpPr/>
          <p:nvPr/>
        </p:nvSpPr>
        <p:spPr>
          <a:xfrm>
            <a:off x="6458844" y="1254943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C091EDB8-2E8D-43F5-98B3-D161862C2283}"/>
              </a:ext>
            </a:extLst>
          </p:cNvPr>
          <p:cNvSpPr/>
          <p:nvPr/>
        </p:nvSpPr>
        <p:spPr>
          <a:xfrm>
            <a:off x="7901880" y="1205175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3F679B59-39F8-4AA6-A172-C44BDA694F90}"/>
              </a:ext>
            </a:extLst>
          </p:cNvPr>
          <p:cNvSpPr/>
          <p:nvPr/>
        </p:nvSpPr>
        <p:spPr>
          <a:xfrm>
            <a:off x="3429894" y="340543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AED68DE8-BEE7-4386-9799-C5822CDDD3A8}"/>
              </a:ext>
            </a:extLst>
          </p:cNvPr>
          <p:cNvSpPr/>
          <p:nvPr/>
        </p:nvSpPr>
        <p:spPr>
          <a:xfrm>
            <a:off x="7694712" y="5035594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4BDBD277-3386-494C-AFC4-C62A1AAD8821}"/>
              </a:ext>
            </a:extLst>
          </p:cNvPr>
          <p:cNvSpPr/>
          <p:nvPr/>
        </p:nvSpPr>
        <p:spPr>
          <a:xfrm>
            <a:off x="534294" y="5188768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BE38012A-FA66-4DCA-B466-4D8A8A3EB9B8}"/>
              </a:ext>
            </a:extLst>
          </p:cNvPr>
          <p:cNvSpPr/>
          <p:nvPr/>
        </p:nvSpPr>
        <p:spPr>
          <a:xfrm>
            <a:off x="3010794" y="5207818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B899F0D8-9A92-49A3-9BAC-5CABC4B6E578}"/>
              </a:ext>
            </a:extLst>
          </p:cNvPr>
          <p:cNvSpPr/>
          <p:nvPr/>
        </p:nvSpPr>
        <p:spPr>
          <a:xfrm>
            <a:off x="4239519" y="1816918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84856AF-619C-40F4-8658-0090B6C14716}"/>
              </a:ext>
            </a:extLst>
          </p:cNvPr>
          <p:cNvSpPr/>
          <p:nvPr/>
        </p:nvSpPr>
        <p:spPr>
          <a:xfrm>
            <a:off x="1310581" y="2055043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B5E91E65-24BE-4914-8798-1AA606FE0FA1}"/>
              </a:ext>
            </a:extLst>
          </p:cNvPr>
          <p:cNvSpPr/>
          <p:nvPr/>
        </p:nvSpPr>
        <p:spPr>
          <a:xfrm>
            <a:off x="6682681" y="3921943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4E800597-895B-45CA-8916-8682935E47B0}"/>
              </a:ext>
            </a:extLst>
          </p:cNvPr>
          <p:cNvSpPr/>
          <p:nvPr/>
        </p:nvSpPr>
        <p:spPr>
          <a:xfrm>
            <a:off x="6877944" y="2045518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93E2119-DE37-4BCE-A10E-56BAEEE3C70C}"/>
              </a:ext>
            </a:extLst>
          </p:cNvPr>
          <p:cNvSpPr/>
          <p:nvPr/>
        </p:nvSpPr>
        <p:spPr>
          <a:xfrm>
            <a:off x="1301055" y="4437841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100164E8-BCEC-4B57-95EF-5CE27027D169}"/>
              </a:ext>
            </a:extLst>
          </p:cNvPr>
          <p:cNvSpPr/>
          <p:nvPr/>
        </p:nvSpPr>
        <p:spPr>
          <a:xfrm>
            <a:off x="1167705" y="4361641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7BA11A09-0B4A-4CEB-9858-D60469BF0B31}"/>
              </a:ext>
            </a:extLst>
          </p:cNvPr>
          <p:cNvSpPr/>
          <p:nvPr/>
        </p:nvSpPr>
        <p:spPr>
          <a:xfrm>
            <a:off x="4296669" y="4683943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18">
            <a:extLst>
              <a:ext uri="{FF2B5EF4-FFF2-40B4-BE49-F238E27FC236}">
                <a16:creationId xmlns:a16="http://schemas.microsoft.com/office/drawing/2014/main" id="{958DAF9A-2764-4626-872E-80BAB394A508}"/>
              </a:ext>
            </a:extLst>
          </p:cNvPr>
          <p:cNvSpPr/>
          <p:nvPr/>
        </p:nvSpPr>
        <p:spPr>
          <a:xfrm>
            <a:off x="4049019" y="3521893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Decision 25">
            <a:extLst>
              <a:ext uri="{FF2B5EF4-FFF2-40B4-BE49-F238E27FC236}">
                <a16:creationId xmlns:a16="http://schemas.microsoft.com/office/drawing/2014/main" id="{A37D468F-9561-4D06-A2F1-A4569953DC88}"/>
              </a:ext>
            </a:extLst>
          </p:cNvPr>
          <p:cNvSpPr/>
          <p:nvPr/>
        </p:nvSpPr>
        <p:spPr>
          <a:xfrm>
            <a:off x="1172467" y="3051477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lowchart: Decision 26">
            <a:extLst>
              <a:ext uri="{FF2B5EF4-FFF2-40B4-BE49-F238E27FC236}">
                <a16:creationId xmlns:a16="http://schemas.microsoft.com/office/drawing/2014/main" id="{777DEDCB-15D6-442D-9A78-4BDE0F78621B}"/>
              </a:ext>
            </a:extLst>
          </p:cNvPr>
          <p:cNvSpPr/>
          <p:nvPr/>
        </p:nvSpPr>
        <p:spPr>
          <a:xfrm>
            <a:off x="1353442" y="3165777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27">
            <a:extLst>
              <a:ext uri="{FF2B5EF4-FFF2-40B4-BE49-F238E27FC236}">
                <a16:creationId xmlns:a16="http://schemas.microsoft.com/office/drawing/2014/main" id="{FDFBA9A1-6BA1-40C7-91CE-4DA18F0BDEF5}"/>
              </a:ext>
            </a:extLst>
          </p:cNvPr>
          <p:cNvSpPr/>
          <p:nvPr/>
        </p:nvSpPr>
        <p:spPr>
          <a:xfrm>
            <a:off x="4013895" y="2578918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28">
            <a:extLst>
              <a:ext uri="{FF2B5EF4-FFF2-40B4-BE49-F238E27FC236}">
                <a16:creationId xmlns:a16="http://schemas.microsoft.com/office/drawing/2014/main" id="{B6A1A281-EA38-408B-9676-CFF468B4F169}"/>
              </a:ext>
            </a:extLst>
          </p:cNvPr>
          <p:cNvSpPr/>
          <p:nvPr/>
        </p:nvSpPr>
        <p:spPr>
          <a:xfrm>
            <a:off x="7258944" y="302443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29">
            <a:extLst>
              <a:ext uri="{FF2B5EF4-FFF2-40B4-BE49-F238E27FC236}">
                <a16:creationId xmlns:a16="http://schemas.microsoft.com/office/drawing/2014/main" id="{98CAA5D9-816B-49A8-BD65-E484A3FA6928}"/>
              </a:ext>
            </a:extLst>
          </p:cNvPr>
          <p:cNvSpPr/>
          <p:nvPr/>
        </p:nvSpPr>
        <p:spPr>
          <a:xfrm>
            <a:off x="7049394" y="207193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lowchart: Decision 30">
            <a:extLst>
              <a:ext uri="{FF2B5EF4-FFF2-40B4-BE49-F238E27FC236}">
                <a16:creationId xmlns:a16="http://schemas.microsoft.com/office/drawing/2014/main" id="{05079711-26DC-4581-87AE-7B3685442C1E}"/>
              </a:ext>
            </a:extLst>
          </p:cNvPr>
          <p:cNvSpPr/>
          <p:nvPr/>
        </p:nvSpPr>
        <p:spPr>
          <a:xfrm>
            <a:off x="4049019" y="950143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24">
            <a:extLst>
              <a:ext uri="{FF2B5EF4-FFF2-40B4-BE49-F238E27FC236}">
                <a16:creationId xmlns:a16="http://schemas.microsoft.com/office/drawing/2014/main" id="{AA37E83E-274B-46A9-AB56-718DFE72101D}"/>
              </a:ext>
            </a:extLst>
          </p:cNvPr>
          <p:cNvSpPr txBox="1"/>
          <p:nvPr/>
        </p:nvSpPr>
        <p:spPr>
          <a:xfrm>
            <a:off x="810519" y="657011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36" name="TextBox 1023">
            <a:extLst>
              <a:ext uri="{FF2B5EF4-FFF2-40B4-BE49-F238E27FC236}">
                <a16:creationId xmlns:a16="http://schemas.microsoft.com/office/drawing/2014/main" id="{8997D080-669F-4D9E-8670-010CC4FFFE57}"/>
              </a:ext>
            </a:extLst>
          </p:cNvPr>
          <p:cNvSpPr txBox="1"/>
          <p:nvPr/>
        </p:nvSpPr>
        <p:spPr>
          <a:xfrm>
            <a:off x="1472506" y="133697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37" name="TextBox 1024">
            <a:extLst>
              <a:ext uri="{FF2B5EF4-FFF2-40B4-BE49-F238E27FC236}">
                <a16:creationId xmlns:a16="http://schemas.microsoft.com/office/drawing/2014/main" id="{0E6D3995-0344-4A87-AC2C-02DDECEAC72C}"/>
              </a:ext>
            </a:extLst>
          </p:cNvPr>
          <p:cNvSpPr txBox="1"/>
          <p:nvPr/>
        </p:nvSpPr>
        <p:spPr>
          <a:xfrm>
            <a:off x="2434531" y="835843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1025">
            <a:extLst>
              <a:ext uri="{FF2B5EF4-FFF2-40B4-BE49-F238E27FC236}">
                <a16:creationId xmlns:a16="http://schemas.microsoft.com/office/drawing/2014/main" id="{078DF917-5842-438B-9882-64879EF1E50D}"/>
              </a:ext>
            </a:extLst>
          </p:cNvPr>
          <p:cNvSpPr txBox="1"/>
          <p:nvPr/>
        </p:nvSpPr>
        <p:spPr>
          <a:xfrm>
            <a:off x="3487044" y="428411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3325BF55-203A-432E-BF6A-5858364286D0}"/>
              </a:ext>
            </a:extLst>
          </p:cNvPr>
          <p:cNvSpPr txBox="1"/>
          <p:nvPr/>
        </p:nvSpPr>
        <p:spPr>
          <a:xfrm>
            <a:off x="1372494" y="2112193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DB6388D1-1DF6-40E7-8821-EB940350FC6D}"/>
              </a:ext>
            </a:extLst>
          </p:cNvPr>
          <p:cNvSpPr txBox="1"/>
          <p:nvPr/>
        </p:nvSpPr>
        <p:spPr>
          <a:xfrm>
            <a:off x="4269284" y="1098852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37">
            <a:extLst>
              <a:ext uri="{FF2B5EF4-FFF2-40B4-BE49-F238E27FC236}">
                <a16:creationId xmlns:a16="http://schemas.microsoft.com/office/drawing/2014/main" id="{A38E3BF7-C2A6-4F55-B16F-0F453180F0BC}"/>
              </a:ext>
            </a:extLst>
          </p:cNvPr>
          <p:cNvSpPr txBox="1"/>
          <p:nvPr/>
        </p:nvSpPr>
        <p:spPr>
          <a:xfrm>
            <a:off x="1551086" y="3324011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39DE5335-EE78-4C74-B37E-60CDB2269F6E}"/>
              </a:ext>
            </a:extLst>
          </p:cNvPr>
          <p:cNvSpPr txBox="1"/>
          <p:nvPr/>
        </p:nvSpPr>
        <p:spPr>
          <a:xfrm>
            <a:off x="1277243" y="4502968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id="{00448F94-5EED-4F72-B6B2-D0D01BD7B1D3}"/>
              </a:ext>
            </a:extLst>
          </p:cNvPr>
          <p:cNvSpPr txBox="1"/>
          <p:nvPr/>
        </p:nvSpPr>
        <p:spPr>
          <a:xfrm>
            <a:off x="558106" y="5275480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</a:p>
        </p:txBody>
      </p:sp>
      <p:sp>
        <p:nvSpPr>
          <p:cNvPr id="44" name="TextBox 41">
            <a:extLst>
              <a:ext uri="{FF2B5EF4-FFF2-40B4-BE49-F238E27FC236}">
                <a16:creationId xmlns:a16="http://schemas.microsoft.com/office/drawing/2014/main" id="{3A320935-9C48-4AEA-AD5F-585D615A3808}"/>
              </a:ext>
            </a:extLst>
          </p:cNvPr>
          <p:cNvSpPr txBox="1"/>
          <p:nvPr/>
        </p:nvSpPr>
        <p:spPr>
          <a:xfrm>
            <a:off x="1724919" y="535283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5A5B0B43-90D9-4328-8116-1F1BADAD01AD}"/>
              </a:ext>
            </a:extLst>
          </p:cNvPr>
          <p:cNvSpPr txBox="1"/>
          <p:nvPr/>
        </p:nvSpPr>
        <p:spPr>
          <a:xfrm>
            <a:off x="3003650" y="5289852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7EA61005-7075-4C5B-AF56-88A177DCFEEB}"/>
              </a:ext>
            </a:extLst>
          </p:cNvPr>
          <p:cNvSpPr txBox="1"/>
          <p:nvPr/>
        </p:nvSpPr>
        <p:spPr>
          <a:xfrm>
            <a:off x="4288334" y="1898952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4">
            <a:extLst>
              <a:ext uri="{FF2B5EF4-FFF2-40B4-BE49-F238E27FC236}">
                <a16:creationId xmlns:a16="http://schemas.microsoft.com/office/drawing/2014/main" id="{7843D46C-7116-4CB4-90B3-5A12E7F263AC}"/>
              </a:ext>
            </a:extLst>
          </p:cNvPr>
          <p:cNvSpPr txBox="1"/>
          <p:nvPr/>
        </p:nvSpPr>
        <p:spPr>
          <a:xfrm>
            <a:off x="4182369" y="279644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0A046C35-F02B-49E2-AC9B-BD75C002756B}"/>
              </a:ext>
            </a:extLst>
          </p:cNvPr>
          <p:cNvSpPr txBox="1"/>
          <p:nvPr/>
        </p:nvSpPr>
        <p:spPr>
          <a:xfrm>
            <a:off x="4216896" y="3768054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2FB5AF34-ECB3-4A54-94AC-221F8AFE9A0B}"/>
              </a:ext>
            </a:extLst>
          </p:cNvPr>
          <p:cNvSpPr txBox="1"/>
          <p:nvPr/>
        </p:nvSpPr>
        <p:spPr>
          <a:xfrm>
            <a:off x="4447880" y="4773180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50" name="TextBox 47">
            <a:extLst>
              <a:ext uri="{FF2B5EF4-FFF2-40B4-BE49-F238E27FC236}">
                <a16:creationId xmlns:a16="http://schemas.microsoft.com/office/drawing/2014/main" id="{F33D0F6D-C005-4B0A-AEFF-38959EF10886}"/>
              </a:ext>
            </a:extLst>
          </p:cNvPr>
          <p:cNvSpPr txBox="1"/>
          <p:nvPr/>
        </p:nvSpPr>
        <p:spPr>
          <a:xfrm>
            <a:off x="7297043" y="390311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  <p:sp>
        <p:nvSpPr>
          <p:cNvPr id="51" name="TextBox 48">
            <a:extLst>
              <a:ext uri="{FF2B5EF4-FFF2-40B4-BE49-F238E27FC236}">
                <a16:creationId xmlns:a16="http://schemas.microsoft.com/office/drawing/2014/main" id="{60E4895F-3C31-4286-8F58-B8C13732A971}"/>
              </a:ext>
            </a:extLst>
          </p:cNvPr>
          <p:cNvSpPr txBox="1"/>
          <p:nvPr/>
        </p:nvSpPr>
        <p:spPr>
          <a:xfrm>
            <a:off x="6511231" y="131423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52" name="TextBox 49">
            <a:extLst>
              <a:ext uri="{FF2B5EF4-FFF2-40B4-BE49-F238E27FC236}">
                <a16:creationId xmlns:a16="http://schemas.microsoft.com/office/drawing/2014/main" id="{204F5199-777A-4077-8930-2CC64BD021CE}"/>
              </a:ext>
            </a:extLst>
          </p:cNvPr>
          <p:cNvSpPr txBox="1"/>
          <p:nvPr/>
        </p:nvSpPr>
        <p:spPr>
          <a:xfrm>
            <a:off x="7911406" y="128351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53" name="TextBox 50">
            <a:extLst>
              <a:ext uri="{FF2B5EF4-FFF2-40B4-BE49-F238E27FC236}">
                <a16:creationId xmlns:a16="http://schemas.microsoft.com/office/drawing/2014/main" id="{4BBBFDB4-56B8-413F-8601-086294B8E433}"/>
              </a:ext>
            </a:extLst>
          </p:cNvPr>
          <p:cNvSpPr txBox="1"/>
          <p:nvPr/>
        </p:nvSpPr>
        <p:spPr>
          <a:xfrm>
            <a:off x="6830319" y="2127552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54" name="TextBox 51">
            <a:extLst>
              <a:ext uri="{FF2B5EF4-FFF2-40B4-BE49-F238E27FC236}">
                <a16:creationId xmlns:a16="http://schemas.microsoft.com/office/drawing/2014/main" id="{522B40A3-4C05-4915-BCCF-8031D413BF33}"/>
              </a:ext>
            </a:extLst>
          </p:cNvPr>
          <p:cNvSpPr txBox="1"/>
          <p:nvPr/>
        </p:nvSpPr>
        <p:spPr>
          <a:xfrm>
            <a:off x="6813649" y="39923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55" name="TextBox 52">
            <a:extLst>
              <a:ext uri="{FF2B5EF4-FFF2-40B4-BE49-F238E27FC236}">
                <a16:creationId xmlns:a16="http://schemas.microsoft.com/office/drawing/2014/main" id="{BA3FDDB9-0677-4DF2-AC6E-C22886AB3E9B}"/>
              </a:ext>
            </a:extLst>
          </p:cNvPr>
          <p:cNvSpPr txBox="1"/>
          <p:nvPr/>
        </p:nvSpPr>
        <p:spPr>
          <a:xfrm>
            <a:off x="6473131" y="513105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4C90C68B-FB40-4DBA-8F5B-E4BE614DD0A5}"/>
              </a:ext>
            </a:extLst>
          </p:cNvPr>
          <p:cNvSpPr txBox="1"/>
          <p:nvPr/>
        </p:nvSpPr>
        <p:spPr>
          <a:xfrm>
            <a:off x="7780436" y="5131057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</a:p>
        </p:txBody>
      </p:sp>
      <p:cxnSp>
        <p:nvCxnSpPr>
          <p:cNvPr id="57" name="Straight Connector 1027">
            <a:extLst>
              <a:ext uri="{FF2B5EF4-FFF2-40B4-BE49-F238E27FC236}">
                <a16:creationId xmlns:a16="http://schemas.microsoft.com/office/drawing/2014/main" id="{AC4D49C9-3271-45BB-B48A-E723C442CDE0}"/>
              </a:ext>
            </a:extLst>
          </p:cNvPr>
          <p:cNvCxnSpPr>
            <a:stCxn id="10" idx="4"/>
          </p:cNvCxnSpPr>
          <p:nvPr/>
        </p:nvCxnSpPr>
        <p:spPr>
          <a:xfrm>
            <a:off x="1105794" y="1102543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32">
            <a:extLst>
              <a:ext uri="{FF2B5EF4-FFF2-40B4-BE49-F238E27FC236}">
                <a16:creationId xmlns:a16="http://schemas.microsoft.com/office/drawing/2014/main" id="{D236FA8C-B030-4EFF-B191-F2702233D3FD}"/>
              </a:ext>
            </a:extLst>
          </p:cNvPr>
          <p:cNvCxnSpPr>
            <a:stCxn id="11" idx="4"/>
            <a:endCxn id="22" idx="0"/>
          </p:cNvCxnSpPr>
          <p:nvPr/>
        </p:nvCxnSpPr>
        <p:spPr>
          <a:xfrm>
            <a:off x="1877319" y="1807393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0">
            <a:extLst>
              <a:ext uri="{FF2B5EF4-FFF2-40B4-BE49-F238E27FC236}">
                <a16:creationId xmlns:a16="http://schemas.microsoft.com/office/drawing/2014/main" id="{FB9BF285-A696-4595-B7D5-878646274BEB}"/>
              </a:ext>
            </a:extLst>
          </p:cNvPr>
          <p:cNvCxnSpPr>
            <a:stCxn id="14" idx="4"/>
          </p:cNvCxnSpPr>
          <p:nvPr/>
        </p:nvCxnSpPr>
        <p:spPr>
          <a:xfrm flipH="1">
            <a:off x="2082106" y="1293043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61">
            <a:extLst>
              <a:ext uri="{FF2B5EF4-FFF2-40B4-BE49-F238E27FC236}">
                <a16:creationId xmlns:a16="http://schemas.microsoft.com/office/drawing/2014/main" id="{6BBB42D4-69F1-45BF-B8C6-D3C58D6DAD21}"/>
              </a:ext>
            </a:extLst>
          </p:cNvPr>
          <p:cNvCxnSpPr>
            <a:stCxn id="17" idx="4"/>
          </p:cNvCxnSpPr>
          <p:nvPr/>
        </p:nvCxnSpPr>
        <p:spPr>
          <a:xfrm flipH="1">
            <a:off x="2208312" y="873943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2">
            <a:extLst>
              <a:ext uri="{FF2B5EF4-FFF2-40B4-BE49-F238E27FC236}">
                <a16:creationId xmlns:a16="http://schemas.microsoft.com/office/drawing/2014/main" id="{8EFC236D-E00A-4F7E-88C6-CD094AFAA84C}"/>
              </a:ext>
            </a:extLst>
          </p:cNvPr>
          <p:cNvCxnSpPr>
            <a:stCxn id="34" idx="1"/>
          </p:cNvCxnSpPr>
          <p:nvPr/>
        </p:nvCxnSpPr>
        <p:spPr>
          <a:xfrm flipH="1">
            <a:off x="2544071" y="1273993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3">
            <a:extLst>
              <a:ext uri="{FF2B5EF4-FFF2-40B4-BE49-F238E27FC236}">
                <a16:creationId xmlns:a16="http://schemas.microsoft.com/office/drawing/2014/main" id="{C0EF3E6C-DD8A-4C1B-B31C-798E5450DDF3}"/>
              </a:ext>
            </a:extLst>
          </p:cNvPr>
          <p:cNvCxnSpPr/>
          <p:nvPr/>
        </p:nvCxnSpPr>
        <p:spPr>
          <a:xfrm flipH="1">
            <a:off x="2539306" y="1336977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4">
            <a:extLst>
              <a:ext uri="{FF2B5EF4-FFF2-40B4-BE49-F238E27FC236}">
                <a16:creationId xmlns:a16="http://schemas.microsoft.com/office/drawing/2014/main" id="{ED034304-A2D1-41AA-B68F-C246835BCF6A}"/>
              </a:ext>
            </a:extLst>
          </p:cNvPr>
          <p:cNvCxnSpPr>
            <a:stCxn id="22" idx="2"/>
            <a:endCxn id="29" idx="0"/>
          </p:cNvCxnSpPr>
          <p:nvPr/>
        </p:nvCxnSpPr>
        <p:spPr>
          <a:xfrm flipH="1">
            <a:off x="1924943" y="2588443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5">
            <a:extLst>
              <a:ext uri="{FF2B5EF4-FFF2-40B4-BE49-F238E27FC236}">
                <a16:creationId xmlns:a16="http://schemas.microsoft.com/office/drawing/2014/main" id="{66EEAB9D-C79C-4854-9823-53C5289AADA5}"/>
              </a:ext>
            </a:extLst>
          </p:cNvPr>
          <p:cNvCxnSpPr/>
          <p:nvPr/>
        </p:nvCxnSpPr>
        <p:spPr>
          <a:xfrm flipH="1">
            <a:off x="2034480" y="3921942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80">
            <a:extLst>
              <a:ext uri="{FF2B5EF4-FFF2-40B4-BE49-F238E27FC236}">
                <a16:creationId xmlns:a16="http://schemas.microsoft.com/office/drawing/2014/main" id="{2CDD54CF-E554-4F19-B570-7C62F4F0FF3A}"/>
              </a:ext>
            </a:extLst>
          </p:cNvPr>
          <p:cNvCxnSpPr/>
          <p:nvPr/>
        </p:nvCxnSpPr>
        <p:spPr>
          <a:xfrm flipH="1">
            <a:off x="991494" y="5077598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81">
            <a:extLst>
              <a:ext uri="{FF2B5EF4-FFF2-40B4-BE49-F238E27FC236}">
                <a16:creationId xmlns:a16="http://schemas.microsoft.com/office/drawing/2014/main" id="{712D6B97-4F8F-47E0-B204-8A35440145E3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>
            <a:off x="1932087" y="5047441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82">
            <a:extLst>
              <a:ext uri="{FF2B5EF4-FFF2-40B4-BE49-F238E27FC236}">
                <a16:creationId xmlns:a16="http://schemas.microsoft.com/office/drawing/2014/main" id="{E015E899-EAC8-491E-BDFB-26E96C865034}"/>
              </a:ext>
            </a:extLst>
          </p:cNvPr>
          <p:cNvCxnSpPr/>
          <p:nvPr/>
        </p:nvCxnSpPr>
        <p:spPr>
          <a:xfrm>
            <a:off x="2208312" y="5064943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83">
            <a:extLst>
              <a:ext uri="{FF2B5EF4-FFF2-40B4-BE49-F238E27FC236}">
                <a16:creationId xmlns:a16="http://schemas.microsoft.com/office/drawing/2014/main" id="{34346116-E542-447C-AB97-96B13F59825C}"/>
              </a:ext>
            </a:extLst>
          </p:cNvPr>
          <p:cNvCxnSpPr>
            <a:endCxn id="28" idx="1"/>
          </p:cNvCxnSpPr>
          <p:nvPr/>
        </p:nvCxnSpPr>
        <p:spPr>
          <a:xfrm>
            <a:off x="2517876" y="2588443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84">
            <a:extLst>
              <a:ext uri="{FF2B5EF4-FFF2-40B4-BE49-F238E27FC236}">
                <a16:creationId xmlns:a16="http://schemas.microsoft.com/office/drawing/2014/main" id="{025C7426-AE10-4BAD-951A-9FAFDB69F882}"/>
              </a:ext>
            </a:extLst>
          </p:cNvPr>
          <p:cNvCxnSpPr>
            <a:endCxn id="31" idx="1"/>
          </p:cNvCxnSpPr>
          <p:nvPr/>
        </p:nvCxnSpPr>
        <p:spPr>
          <a:xfrm>
            <a:off x="2569670" y="2578918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85">
            <a:extLst>
              <a:ext uri="{FF2B5EF4-FFF2-40B4-BE49-F238E27FC236}">
                <a16:creationId xmlns:a16="http://schemas.microsoft.com/office/drawing/2014/main" id="{73155DEB-BCAC-4BDD-A135-5FB19034F34E}"/>
              </a:ext>
            </a:extLst>
          </p:cNvPr>
          <p:cNvCxnSpPr>
            <a:stCxn id="21" idx="4"/>
            <a:endCxn id="31" idx="0"/>
          </p:cNvCxnSpPr>
          <p:nvPr/>
        </p:nvCxnSpPr>
        <p:spPr>
          <a:xfrm>
            <a:off x="4696719" y="2350318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86">
            <a:extLst>
              <a:ext uri="{FF2B5EF4-FFF2-40B4-BE49-F238E27FC236}">
                <a16:creationId xmlns:a16="http://schemas.microsoft.com/office/drawing/2014/main" id="{DB49FB3F-2B06-4947-9C0D-9356CCC5EBAA}"/>
              </a:ext>
            </a:extLst>
          </p:cNvPr>
          <p:cNvCxnSpPr>
            <a:endCxn id="27" idx="0"/>
          </p:cNvCxnSpPr>
          <p:nvPr/>
        </p:nvCxnSpPr>
        <p:spPr>
          <a:xfrm>
            <a:off x="4737199" y="4333066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95">
            <a:extLst>
              <a:ext uri="{FF2B5EF4-FFF2-40B4-BE49-F238E27FC236}">
                <a16:creationId xmlns:a16="http://schemas.microsoft.com/office/drawing/2014/main" id="{382A7329-879B-4F18-B6F9-F69F05F40305}"/>
              </a:ext>
            </a:extLst>
          </p:cNvPr>
          <p:cNvCxnSpPr/>
          <p:nvPr/>
        </p:nvCxnSpPr>
        <p:spPr>
          <a:xfrm flipH="1">
            <a:off x="1877318" y="3933015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09">
            <a:extLst>
              <a:ext uri="{FF2B5EF4-FFF2-40B4-BE49-F238E27FC236}">
                <a16:creationId xmlns:a16="http://schemas.microsoft.com/office/drawing/2014/main" id="{628C197B-5630-431D-97B9-2630E154C5E3}"/>
              </a:ext>
            </a:extLst>
          </p:cNvPr>
          <p:cNvCxnSpPr/>
          <p:nvPr/>
        </p:nvCxnSpPr>
        <p:spPr>
          <a:xfrm flipH="1">
            <a:off x="5305125" y="2127552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10">
            <a:extLst>
              <a:ext uri="{FF2B5EF4-FFF2-40B4-BE49-F238E27FC236}">
                <a16:creationId xmlns:a16="http://schemas.microsoft.com/office/drawing/2014/main" id="{79069872-CE03-4977-A909-AA69597AF790}"/>
              </a:ext>
            </a:extLst>
          </p:cNvPr>
          <p:cNvCxnSpPr>
            <a:endCxn id="24" idx="0"/>
          </p:cNvCxnSpPr>
          <p:nvPr/>
        </p:nvCxnSpPr>
        <p:spPr>
          <a:xfrm flipH="1">
            <a:off x="7492307" y="1732264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11">
            <a:extLst>
              <a:ext uri="{FF2B5EF4-FFF2-40B4-BE49-F238E27FC236}">
                <a16:creationId xmlns:a16="http://schemas.microsoft.com/office/drawing/2014/main" id="{F16BEC0D-CD5C-4347-AB18-BD07F4B03BAF}"/>
              </a:ext>
            </a:extLst>
          </p:cNvPr>
          <p:cNvCxnSpPr>
            <a:endCxn id="24" idx="0"/>
          </p:cNvCxnSpPr>
          <p:nvPr/>
        </p:nvCxnSpPr>
        <p:spPr>
          <a:xfrm flipH="1">
            <a:off x="7492307" y="924485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12">
            <a:extLst>
              <a:ext uri="{FF2B5EF4-FFF2-40B4-BE49-F238E27FC236}">
                <a16:creationId xmlns:a16="http://schemas.microsoft.com/office/drawing/2014/main" id="{3329FB5A-57E5-438D-9F2E-BFF97A1580AF}"/>
              </a:ext>
            </a:extLst>
          </p:cNvPr>
          <p:cNvCxnSpPr>
            <a:endCxn id="24" idx="0"/>
          </p:cNvCxnSpPr>
          <p:nvPr/>
        </p:nvCxnSpPr>
        <p:spPr>
          <a:xfrm>
            <a:off x="7156549" y="1751313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13">
            <a:extLst>
              <a:ext uri="{FF2B5EF4-FFF2-40B4-BE49-F238E27FC236}">
                <a16:creationId xmlns:a16="http://schemas.microsoft.com/office/drawing/2014/main" id="{6DC81DC4-8F5D-4302-A34E-EB95606E0467}"/>
              </a:ext>
            </a:extLst>
          </p:cNvPr>
          <p:cNvCxnSpPr/>
          <p:nvPr/>
        </p:nvCxnSpPr>
        <p:spPr>
          <a:xfrm flipH="1">
            <a:off x="6956524" y="4455343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14">
            <a:extLst>
              <a:ext uri="{FF2B5EF4-FFF2-40B4-BE49-F238E27FC236}">
                <a16:creationId xmlns:a16="http://schemas.microsoft.com/office/drawing/2014/main" id="{FD6A6A7A-64A2-466A-8D57-72F9A11FE4F1}"/>
              </a:ext>
            </a:extLst>
          </p:cNvPr>
          <p:cNvCxnSpPr/>
          <p:nvPr/>
        </p:nvCxnSpPr>
        <p:spPr>
          <a:xfrm>
            <a:off x="5414667" y="3933015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15">
            <a:extLst>
              <a:ext uri="{FF2B5EF4-FFF2-40B4-BE49-F238E27FC236}">
                <a16:creationId xmlns:a16="http://schemas.microsoft.com/office/drawing/2014/main" id="{0EB24F3B-69E7-4BCE-BF40-D895CA95C8D5}"/>
              </a:ext>
            </a:extLst>
          </p:cNvPr>
          <p:cNvCxnSpPr/>
          <p:nvPr/>
        </p:nvCxnSpPr>
        <p:spPr>
          <a:xfrm flipV="1">
            <a:off x="5341443" y="2187857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31">
            <a:extLst>
              <a:ext uri="{FF2B5EF4-FFF2-40B4-BE49-F238E27FC236}">
                <a16:creationId xmlns:a16="http://schemas.microsoft.com/office/drawing/2014/main" id="{87222BBA-3B33-4A9E-B45E-06C8F8EDDFAA}"/>
              </a:ext>
            </a:extLst>
          </p:cNvPr>
          <p:cNvCxnSpPr/>
          <p:nvPr/>
        </p:nvCxnSpPr>
        <p:spPr>
          <a:xfrm>
            <a:off x="7523262" y="4455343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92">
            <a:extLst>
              <a:ext uri="{FF2B5EF4-FFF2-40B4-BE49-F238E27FC236}">
                <a16:creationId xmlns:a16="http://schemas.microsoft.com/office/drawing/2014/main" id="{62D376A0-F7F9-4175-ADCC-BDE589316239}"/>
              </a:ext>
            </a:extLst>
          </p:cNvPr>
          <p:cNvSpPr txBox="1"/>
          <p:nvPr/>
        </p:nvSpPr>
        <p:spPr>
          <a:xfrm>
            <a:off x="3287020" y="1652850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2" name="TextBox 134">
            <a:extLst>
              <a:ext uri="{FF2B5EF4-FFF2-40B4-BE49-F238E27FC236}">
                <a16:creationId xmlns:a16="http://schemas.microsoft.com/office/drawing/2014/main" id="{E6284327-AA79-45B0-A1F4-B74F2A7D9912}"/>
              </a:ext>
            </a:extLst>
          </p:cNvPr>
          <p:cNvSpPr txBox="1"/>
          <p:nvPr/>
        </p:nvSpPr>
        <p:spPr>
          <a:xfrm>
            <a:off x="1562994" y="39177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3" name="TextBox 135">
            <a:extLst>
              <a:ext uri="{FF2B5EF4-FFF2-40B4-BE49-F238E27FC236}">
                <a16:creationId xmlns:a16="http://schemas.microsoft.com/office/drawing/2014/main" id="{6ECF769B-5B7D-457A-96B9-79E782E72443}"/>
              </a:ext>
            </a:extLst>
          </p:cNvPr>
          <p:cNvSpPr txBox="1"/>
          <p:nvPr/>
        </p:nvSpPr>
        <p:spPr>
          <a:xfrm>
            <a:off x="3382269" y="313934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4" name="TextBox 136">
            <a:extLst>
              <a:ext uri="{FF2B5EF4-FFF2-40B4-BE49-F238E27FC236}">
                <a16:creationId xmlns:a16="http://schemas.microsoft.com/office/drawing/2014/main" id="{F6B5C0A5-CD60-477C-9626-E84A4CC76DA0}"/>
              </a:ext>
            </a:extLst>
          </p:cNvPr>
          <p:cNvSpPr txBox="1"/>
          <p:nvPr/>
        </p:nvSpPr>
        <p:spPr>
          <a:xfrm>
            <a:off x="6014443" y="359654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5" name="TextBox 137">
            <a:extLst>
              <a:ext uri="{FF2B5EF4-FFF2-40B4-BE49-F238E27FC236}">
                <a16:creationId xmlns:a16="http://schemas.microsoft.com/office/drawing/2014/main" id="{EFAD3E83-FBC8-461A-AC67-230D091CBA8D}"/>
              </a:ext>
            </a:extLst>
          </p:cNvPr>
          <p:cNvSpPr txBox="1"/>
          <p:nvPr/>
        </p:nvSpPr>
        <p:spPr>
          <a:xfrm>
            <a:off x="5996284" y="108855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6" name="TextBox 138">
            <a:extLst>
              <a:ext uri="{FF2B5EF4-FFF2-40B4-BE49-F238E27FC236}">
                <a16:creationId xmlns:a16="http://schemas.microsoft.com/office/drawing/2014/main" id="{076489A4-5C5A-474E-B9A6-FF8BB22F7513}"/>
              </a:ext>
            </a:extLst>
          </p:cNvPr>
          <p:cNvSpPr txBox="1"/>
          <p:nvPr/>
        </p:nvSpPr>
        <p:spPr>
          <a:xfrm>
            <a:off x="5615880" y="2312218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7" name="TextBox 139">
            <a:extLst>
              <a:ext uri="{FF2B5EF4-FFF2-40B4-BE49-F238E27FC236}">
                <a16:creationId xmlns:a16="http://schemas.microsoft.com/office/drawing/2014/main" id="{1794620B-FB72-4FA4-B6CB-2391FCF02BC7}"/>
              </a:ext>
            </a:extLst>
          </p:cNvPr>
          <p:cNvSpPr txBox="1"/>
          <p:nvPr/>
        </p:nvSpPr>
        <p:spPr>
          <a:xfrm>
            <a:off x="3229869" y="2405384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8" name="TextBox 140">
            <a:extLst>
              <a:ext uri="{FF2B5EF4-FFF2-40B4-BE49-F238E27FC236}">
                <a16:creationId xmlns:a16="http://schemas.microsoft.com/office/drawing/2014/main" id="{07CBCB15-1F14-432F-8C7A-5165AB64C86C}"/>
              </a:ext>
            </a:extLst>
          </p:cNvPr>
          <p:cNvSpPr txBox="1"/>
          <p:nvPr/>
        </p:nvSpPr>
        <p:spPr>
          <a:xfrm>
            <a:off x="1648719" y="2635294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9" name="Freeform 31">
            <a:extLst>
              <a:ext uri="{FF2B5EF4-FFF2-40B4-BE49-F238E27FC236}">
                <a16:creationId xmlns:a16="http://schemas.microsoft.com/office/drawing/2014/main" id="{7B58BDC0-CC8B-41DF-AA61-22D55AF625BE}"/>
              </a:ext>
            </a:extLst>
          </p:cNvPr>
          <p:cNvSpPr/>
          <p:nvPr/>
        </p:nvSpPr>
        <p:spPr>
          <a:xfrm>
            <a:off x="152400" y="2590800"/>
            <a:ext cx="4211929" cy="3565526"/>
          </a:xfrm>
          <a:custGeom>
            <a:avLst/>
            <a:gdLst>
              <a:gd name="connsiteX0" fmla="*/ 1943994 w 4211929"/>
              <a:gd name="connsiteY0" fmla="*/ 283393 h 3565526"/>
              <a:gd name="connsiteX1" fmla="*/ 600969 w 4211929"/>
              <a:gd name="connsiteY1" fmla="*/ 445318 h 3565526"/>
              <a:gd name="connsiteX2" fmla="*/ 239019 w 4211929"/>
              <a:gd name="connsiteY2" fmla="*/ 3055168 h 3565526"/>
              <a:gd name="connsiteX3" fmla="*/ 4182369 w 4211929"/>
              <a:gd name="connsiteY3" fmla="*/ 3321868 h 3565526"/>
              <a:gd name="connsiteX4" fmla="*/ 1943994 w 4211929"/>
              <a:gd name="connsiteY4" fmla="*/ 283393 h 356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29" h="3565526">
                <a:moveTo>
                  <a:pt x="1943994" y="283393"/>
                </a:moveTo>
                <a:cubicBezTo>
                  <a:pt x="1347094" y="-196032"/>
                  <a:pt x="885131" y="-16644"/>
                  <a:pt x="600969" y="445318"/>
                </a:cubicBezTo>
                <a:cubicBezTo>
                  <a:pt x="316807" y="907280"/>
                  <a:pt x="-357881" y="2575743"/>
                  <a:pt x="239019" y="3055168"/>
                </a:cubicBezTo>
                <a:cubicBezTo>
                  <a:pt x="835919" y="3534593"/>
                  <a:pt x="3891857" y="3780655"/>
                  <a:pt x="4182369" y="3321868"/>
                </a:cubicBezTo>
                <a:cubicBezTo>
                  <a:pt x="4472881" y="2863081"/>
                  <a:pt x="2540894" y="762818"/>
                  <a:pt x="1943994" y="28339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8">
            <a:extLst>
              <a:ext uri="{FF2B5EF4-FFF2-40B4-BE49-F238E27FC236}">
                <a16:creationId xmlns:a16="http://schemas.microsoft.com/office/drawing/2014/main" id="{527CE725-A77C-4AC8-9355-86CF3C184517}"/>
              </a:ext>
            </a:extLst>
          </p:cNvPr>
          <p:cNvCxnSpPr/>
          <p:nvPr/>
        </p:nvCxnSpPr>
        <p:spPr>
          <a:xfrm>
            <a:off x="5414667" y="1254943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20967"/>
              </p:ext>
            </p:extLst>
          </p:nvPr>
        </p:nvGraphicFramePr>
        <p:xfrm>
          <a:off x="1524000" y="1397000"/>
          <a:ext cx="6324600" cy="159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391">
                <a:tc grid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19635"/>
              </p:ext>
            </p:extLst>
          </p:nvPr>
        </p:nvGraphicFramePr>
        <p:xfrm>
          <a:off x="1524000" y="3276600"/>
          <a:ext cx="6324600" cy="160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569">
                <a:tc grid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6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4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4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6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52600" y="5181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two tables are the same relation ---- Player</a:t>
            </a:r>
          </a:p>
        </p:txBody>
      </p:sp>
    </p:spTree>
    <p:extLst>
      <p:ext uri="{BB962C8B-B14F-4D97-AF65-F5344CB8AC3E}">
        <p14:creationId xmlns:p14="http://schemas.microsoft.com/office/powerpoint/2010/main" val="3890839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0FCA0D1-81E3-4D0A-A05E-731EBC15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06782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DC4AB53-3FCD-41F1-8A1F-C24158AA9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73943"/>
              </p:ext>
            </p:extLst>
          </p:nvPr>
        </p:nvGraphicFramePr>
        <p:xfrm>
          <a:off x="2362200" y="1524000"/>
          <a:ext cx="2032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75C8356B-53CE-4148-8BE6-4DDE6386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01692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9">
            <a:extLst>
              <a:ext uri="{FF2B5EF4-FFF2-40B4-BE49-F238E27FC236}">
                <a16:creationId xmlns:a16="http://schemas.microsoft.com/office/drawing/2014/main" id="{263A2085-D15C-48B9-9F39-899D45F7A2A7}"/>
              </a:ext>
            </a:extLst>
          </p:cNvPr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8D3656DE-96C0-4787-B3BA-5E8E61C8E759}"/>
              </a:ext>
            </a:extLst>
          </p:cNvPr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34ABC0A6-6DEC-4764-92A5-63C0E6EDAC29}"/>
              </a:ext>
            </a:extLst>
          </p:cNvPr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AF2DBE93-E973-4CD4-9580-8A4871108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96367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0">
            <a:extLst>
              <a:ext uri="{FF2B5EF4-FFF2-40B4-BE49-F238E27FC236}">
                <a16:creationId xmlns:a16="http://schemas.microsoft.com/office/drawing/2014/main" id="{C26A01EF-CD62-4F7B-83C8-4CBF036C652A}"/>
              </a:ext>
            </a:extLst>
          </p:cNvPr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99AE5D2E-40AC-4180-910D-F96C4F2C86E2}"/>
              </a:ext>
            </a:extLst>
          </p:cNvPr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>
            <a:extLst>
              <a:ext uri="{FF2B5EF4-FFF2-40B4-BE49-F238E27FC236}">
                <a16:creationId xmlns:a16="http://schemas.microsoft.com/office/drawing/2014/main" id="{12E676E2-EB78-410B-B38D-FB875D6316E6}"/>
              </a:ext>
            </a:extLst>
          </p:cNvPr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559276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For each 1:1 relationship type B. Let E and F be the participating entity types. Let S and T be the corresponding relations.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one of S and T (prefer one that participates totally), say 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attributes of the primary key of T to S as a foreign key.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simple attributes (and simple components of composite attributes) of B as attributes of 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(Alternative: merge the two entity types and the relationship into a single relation, especially if both participate totally and do not participate in other relationships).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06ABC2E-342C-432E-B412-2038222B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25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28757825-F0DC-47FB-9855-C8F9A2BAD6ED}"/>
              </a:ext>
            </a:extLst>
          </p:cNvPr>
          <p:cNvSpPr/>
          <p:nvPr/>
        </p:nvSpPr>
        <p:spPr>
          <a:xfrm>
            <a:off x="523875" y="685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684C73F9-C750-40EC-9018-4610B6FC3CF4}"/>
              </a:ext>
            </a:extLst>
          </p:cNvPr>
          <p:cNvSpPr/>
          <p:nvPr/>
        </p:nvSpPr>
        <p:spPr>
          <a:xfrm>
            <a:off x="1295400" y="13906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62408161-40E8-4B9D-8AF5-46AF5BEAE0A7}"/>
              </a:ext>
            </a:extLst>
          </p:cNvPr>
          <p:cNvSpPr/>
          <p:nvPr/>
        </p:nvSpPr>
        <p:spPr>
          <a:xfrm>
            <a:off x="1600200" y="54102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98BA4354-1A25-4415-94C7-7B802D0F46C2}"/>
              </a:ext>
            </a:extLst>
          </p:cNvPr>
          <p:cNvSpPr/>
          <p:nvPr/>
        </p:nvSpPr>
        <p:spPr>
          <a:xfrm>
            <a:off x="6329362" y="51816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B77658F0-AFE5-47ED-B98C-8DFDA40B81F8}"/>
              </a:ext>
            </a:extLst>
          </p:cNvPr>
          <p:cNvSpPr/>
          <p:nvPr/>
        </p:nvSpPr>
        <p:spPr>
          <a:xfrm>
            <a:off x="2209800" y="8763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51C100D1-75DE-4DC6-A76C-219132522DBC}"/>
              </a:ext>
            </a:extLst>
          </p:cNvPr>
          <p:cNvSpPr/>
          <p:nvPr/>
        </p:nvSpPr>
        <p:spPr>
          <a:xfrm>
            <a:off x="6334125" y="13716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20FB5BC2-36EE-46A7-A5E4-709CFCB95120}"/>
              </a:ext>
            </a:extLst>
          </p:cNvPr>
          <p:cNvSpPr/>
          <p:nvPr/>
        </p:nvSpPr>
        <p:spPr>
          <a:xfrm>
            <a:off x="7777161" y="13218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8854E8A8-1E2E-4240-90B7-96D17A4C0313}"/>
              </a:ext>
            </a:extLst>
          </p:cNvPr>
          <p:cNvSpPr/>
          <p:nvPr/>
        </p:nvSpPr>
        <p:spPr>
          <a:xfrm>
            <a:off x="3305175" y="457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A3B7A75C-79F9-4363-8AA5-6CE065DE08B6}"/>
              </a:ext>
            </a:extLst>
          </p:cNvPr>
          <p:cNvSpPr/>
          <p:nvPr/>
        </p:nvSpPr>
        <p:spPr>
          <a:xfrm>
            <a:off x="7569993" y="51522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1A7EE276-B2AB-492D-ACF3-76CBFD783611}"/>
              </a:ext>
            </a:extLst>
          </p:cNvPr>
          <p:cNvSpPr/>
          <p:nvPr/>
        </p:nvSpPr>
        <p:spPr>
          <a:xfrm>
            <a:off x="409575" y="53054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DCAD586B-BB81-4F30-A8F3-E5B1513ADAE6}"/>
              </a:ext>
            </a:extLst>
          </p:cNvPr>
          <p:cNvSpPr/>
          <p:nvPr/>
        </p:nvSpPr>
        <p:spPr>
          <a:xfrm>
            <a:off x="2886075" y="53244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7EF2A7D8-8AAE-4F88-96CC-967AE405D84C}"/>
              </a:ext>
            </a:extLst>
          </p:cNvPr>
          <p:cNvSpPr/>
          <p:nvPr/>
        </p:nvSpPr>
        <p:spPr>
          <a:xfrm>
            <a:off x="4114800" y="19335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C1E0D21E-C850-418E-A614-1FCCD8E268F9}"/>
              </a:ext>
            </a:extLst>
          </p:cNvPr>
          <p:cNvSpPr/>
          <p:nvPr/>
        </p:nvSpPr>
        <p:spPr>
          <a:xfrm>
            <a:off x="1185862" y="21717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E2F3F012-83B3-4599-BA06-BEAA049B25DE}"/>
              </a:ext>
            </a:extLst>
          </p:cNvPr>
          <p:cNvSpPr/>
          <p:nvPr/>
        </p:nvSpPr>
        <p:spPr>
          <a:xfrm>
            <a:off x="6557962" y="40386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C3FFE898-913B-441F-AB08-FA1DB91F482D}"/>
              </a:ext>
            </a:extLst>
          </p:cNvPr>
          <p:cNvSpPr/>
          <p:nvPr/>
        </p:nvSpPr>
        <p:spPr>
          <a:xfrm>
            <a:off x="6753225" y="21621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4869D05E-D1C1-40EA-B18F-1EC0500FADE1}"/>
              </a:ext>
            </a:extLst>
          </p:cNvPr>
          <p:cNvSpPr/>
          <p:nvPr/>
        </p:nvSpPr>
        <p:spPr>
          <a:xfrm>
            <a:off x="1176336" y="45544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FB50A16-C278-40DF-A6B5-E830EBEA3A2E}"/>
              </a:ext>
            </a:extLst>
          </p:cNvPr>
          <p:cNvSpPr/>
          <p:nvPr/>
        </p:nvSpPr>
        <p:spPr>
          <a:xfrm>
            <a:off x="1042986" y="44782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val 23">
            <a:extLst>
              <a:ext uri="{FF2B5EF4-FFF2-40B4-BE49-F238E27FC236}">
                <a16:creationId xmlns:a16="http://schemas.microsoft.com/office/drawing/2014/main" id="{592D79FE-24F8-43B3-8804-1605F7C98715}"/>
              </a:ext>
            </a:extLst>
          </p:cNvPr>
          <p:cNvSpPr/>
          <p:nvPr/>
        </p:nvSpPr>
        <p:spPr>
          <a:xfrm>
            <a:off x="4171950" y="48006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lowchart: Decision 18">
            <a:extLst>
              <a:ext uri="{FF2B5EF4-FFF2-40B4-BE49-F238E27FC236}">
                <a16:creationId xmlns:a16="http://schemas.microsoft.com/office/drawing/2014/main" id="{53836E37-6A9D-4762-B804-24AF0744BA59}"/>
              </a:ext>
            </a:extLst>
          </p:cNvPr>
          <p:cNvSpPr/>
          <p:nvPr/>
        </p:nvSpPr>
        <p:spPr>
          <a:xfrm>
            <a:off x="3924300" y="36385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Decision 25">
            <a:extLst>
              <a:ext uri="{FF2B5EF4-FFF2-40B4-BE49-F238E27FC236}">
                <a16:creationId xmlns:a16="http://schemas.microsoft.com/office/drawing/2014/main" id="{B95CB726-1403-48E7-B953-0817D2355324}"/>
              </a:ext>
            </a:extLst>
          </p:cNvPr>
          <p:cNvSpPr/>
          <p:nvPr/>
        </p:nvSpPr>
        <p:spPr>
          <a:xfrm>
            <a:off x="1047748" y="31681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lowchart: Decision 26">
            <a:extLst>
              <a:ext uri="{FF2B5EF4-FFF2-40B4-BE49-F238E27FC236}">
                <a16:creationId xmlns:a16="http://schemas.microsoft.com/office/drawing/2014/main" id="{EED71128-E8DA-4607-BFEC-5A2BD685B251}"/>
              </a:ext>
            </a:extLst>
          </p:cNvPr>
          <p:cNvSpPr/>
          <p:nvPr/>
        </p:nvSpPr>
        <p:spPr>
          <a:xfrm>
            <a:off x="1228723" y="32824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Flowchart: Decision 27">
            <a:extLst>
              <a:ext uri="{FF2B5EF4-FFF2-40B4-BE49-F238E27FC236}">
                <a16:creationId xmlns:a16="http://schemas.microsoft.com/office/drawing/2014/main" id="{69C776C8-B5CE-4D40-BE41-F1F81727B90E}"/>
              </a:ext>
            </a:extLst>
          </p:cNvPr>
          <p:cNvSpPr/>
          <p:nvPr/>
        </p:nvSpPr>
        <p:spPr>
          <a:xfrm>
            <a:off x="3889176" y="26955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AF418287-B119-4405-B1B1-0F83EBD28447}"/>
              </a:ext>
            </a:extLst>
          </p:cNvPr>
          <p:cNvSpPr/>
          <p:nvPr/>
        </p:nvSpPr>
        <p:spPr>
          <a:xfrm>
            <a:off x="7134225" y="4191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C2A78B6E-5C5F-4EDF-A430-79727EAE7577}"/>
              </a:ext>
            </a:extLst>
          </p:cNvPr>
          <p:cNvSpPr/>
          <p:nvPr/>
        </p:nvSpPr>
        <p:spPr>
          <a:xfrm>
            <a:off x="6924675" y="3238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Decision 30">
            <a:extLst>
              <a:ext uri="{FF2B5EF4-FFF2-40B4-BE49-F238E27FC236}">
                <a16:creationId xmlns:a16="http://schemas.microsoft.com/office/drawing/2014/main" id="{105943ED-DF2B-46C0-BB9B-EDCBF79CA2F6}"/>
              </a:ext>
            </a:extLst>
          </p:cNvPr>
          <p:cNvSpPr/>
          <p:nvPr/>
        </p:nvSpPr>
        <p:spPr>
          <a:xfrm>
            <a:off x="3924300" y="10668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35D2B927-4426-42D7-B6A1-63B3EE05DA5C}"/>
              </a:ext>
            </a:extLst>
          </p:cNvPr>
          <p:cNvSpPr txBox="1"/>
          <p:nvPr/>
        </p:nvSpPr>
        <p:spPr>
          <a:xfrm>
            <a:off x="685800" y="7736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45" name="TextBox 1023">
            <a:extLst>
              <a:ext uri="{FF2B5EF4-FFF2-40B4-BE49-F238E27FC236}">
                <a16:creationId xmlns:a16="http://schemas.microsoft.com/office/drawing/2014/main" id="{ECCF57DE-8496-490A-9537-D599AF6008C7}"/>
              </a:ext>
            </a:extLst>
          </p:cNvPr>
          <p:cNvSpPr txBox="1"/>
          <p:nvPr/>
        </p:nvSpPr>
        <p:spPr>
          <a:xfrm>
            <a:off x="1347787" y="14536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46" name="TextBox 1024">
            <a:extLst>
              <a:ext uri="{FF2B5EF4-FFF2-40B4-BE49-F238E27FC236}">
                <a16:creationId xmlns:a16="http://schemas.microsoft.com/office/drawing/2014/main" id="{D16C4AA3-FF40-48AA-9DA3-AA7128747DBF}"/>
              </a:ext>
            </a:extLst>
          </p:cNvPr>
          <p:cNvSpPr txBox="1"/>
          <p:nvPr/>
        </p:nvSpPr>
        <p:spPr>
          <a:xfrm>
            <a:off x="2309812" y="9525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1025">
            <a:extLst>
              <a:ext uri="{FF2B5EF4-FFF2-40B4-BE49-F238E27FC236}">
                <a16:creationId xmlns:a16="http://schemas.microsoft.com/office/drawing/2014/main" id="{C54B43B0-1A69-421A-BBB3-73A8C7124563}"/>
              </a:ext>
            </a:extLst>
          </p:cNvPr>
          <p:cNvSpPr txBox="1"/>
          <p:nvPr/>
        </p:nvSpPr>
        <p:spPr>
          <a:xfrm>
            <a:off x="3362325" y="5450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27C7E15C-0609-40DE-B877-9F386539BC19}"/>
              </a:ext>
            </a:extLst>
          </p:cNvPr>
          <p:cNvSpPr txBox="1"/>
          <p:nvPr/>
        </p:nvSpPr>
        <p:spPr>
          <a:xfrm>
            <a:off x="1247775" y="22288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49" name="TextBox 36">
            <a:extLst>
              <a:ext uri="{FF2B5EF4-FFF2-40B4-BE49-F238E27FC236}">
                <a16:creationId xmlns:a16="http://schemas.microsoft.com/office/drawing/2014/main" id="{73720C8D-7D2D-47E1-9335-75CFCA749938}"/>
              </a:ext>
            </a:extLst>
          </p:cNvPr>
          <p:cNvSpPr txBox="1"/>
          <p:nvPr/>
        </p:nvSpPr>
        <p:spPr>
          <a:xfrm>
            <a:off x="4144565" y="12155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BB681FBD-CEF5-4F69-8A6D-98C52410F014}"/>
              </a:ext>
            </a:extLst>
          </p:cNvPr>
          <p:cNvSpPr txBox="1"/>
          <p:nvPr/>
        </p:nvSpPr>
        <p:spPr>
          <a:xfrm>
            <a:off x="1426367" y="34406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  <p:sp>
        <p:nvSpPr>
          <p:cNvPr id="51" name="TextBox 38">
            <a:extLst>
              <a:ext uri="{FF2B5EF4-FFF2-40B4-BE49-F238E27FC236}">
                <a16:creationId xmlns:a16="http://schemas.microsoft.com/office/drawing/2014/main" id="{31F7E711-AC9D-4916-88D1-102687223F77}"/>
              </a:ext>
            </a:extLst>
          </p:cNvPr>
          <p:cNvSpPr txBox="1"/>
          <p:nvPr/>
        </p:nvSpPr>
        <p:spPr>
          <a:xfrm>
            <a:off x="1152524" y="46196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52" name="TextBox 39">
            <a:extLst>
              <a:ext uri="{FF2B5EF4-FFF2-40B4-BE49-F238E27FC236}">
                <a16:creationId xmlns:a16="http://schemas.microsoft.com/office/drawing/2014/main" id="{67C470AF-6FB8-412C-BBAC-AB9BB75A560E}"/>
              </a:ext>
            </a:extLst>
          </p:cNvPr>
          <p:cNvSpPr txBox="1"/>
          <p:nvPr/>
        </p:nvSpPr>
        <p:spPr>
          <a:xfrm>
            <a:off x="433387" y="53921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</a:p>
        </p:txBody>
      </p:sp>
      <p:sp>
        <p:nvSpPr>
          <p:cNvPr id="53" name="TextBox 41">
            <a:extLst>
              <a:ext uri="{FF2B5EF4-FFF2-40B4-BE49-F238E27FC236}">
                <a16:creationId xmlns:a16="http://schemas.microsoft.com/office/drawing/2014/main" id="{BA28D259-4F62-4358-86A1-A7D9C232D354}"/>
              </a:ext>
            </a:extLst>
          </p:cNvPr>
          <p:cNvSpPr txBox="1"/>
          <p:nvPr/>
        </p:nvSpPr>
        <p:spPr>
          <a:xfrm>
            <a:off x="1600200" y="5469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54" name="TextBox 42">
            <a:extLst>
              <a:ext uri="{FF2B5EF4-FFF2-40B4-BE49-F238E27FC236}">
                <a16:creationId xmlns:a16="http://schemas.microsoft.com/office/drawing/2014/main" id="{54146EF2-9036-431A-9434-F6CF2CE6E5F5}"/>
              </a:ext>
            </a:extLst>
          </p:cNvPr>
          <p:cNvSpPr txBox="1"/>
          <p:nvPr/>
        </p:nvSpPr>
        <p:spPr>
          <a:xfrm>
            <a:off x="2878931" y="54065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9CC750FF-AF61-4E8F-B31B-DC2356036E32}"/>
              </a:ext>
            </a:extLst>
          </p:cNvPr>
          <p:cNvSpPr txBox="1"/>
          <p:nvPr/>
        </p:nvSpPr>
        <p:spPr>
          <a:xfrm>
            <a:off x="4163615" y="20156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44">
            <a:extLst>
              <a:ext uri="{FF2B5EF4-FFF2-40B4-BE49-F238E27FC236}">
                <a16:creationId xmlns:a16="http://schemas.microsoft.com/office/drawing/2014/main" id="{2B02418D-BBF9-49E8-BF1B-B96B2FDE6CC5}"/>
              </a:ext>
            </a:extLst>
          </p:cNvPr>
          <p:cNvSpPr txBox="1"/>
          <p:nvPr/>
        </p:nvSpPr>
        <p:spPr>
          <a:xfrm>
            <a:off x="4057650" y="29131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57" name="TextBox 45">
            <a:extLst>
              <a:ext uri="{FF2B5EF4-FFF2-40B4-BE49-F238E27FC236}">
                <a16:creationId xmlns:a16="http://schemas.microsoft.com/office/drawing/2014/main" id="{4C35916E-760A-4DF4-9542-563A38B3C5E5}"/>
              </a:ext>
            </a:extLst>
          </p:cNvPr>
          <p:cNvSpPr txBox="1"/>
          <p:nvPr/>
        </p:nvSpPr>
        <p:spPr>
          <a:xfrm>
            <a:off x="4092177" y="38847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58" name="TextBox 46">
            <a:extLst>
              <a:ext uri="{FF2B5EF4-FFF2-40B4-BE49-F238E27FC236}">
                <a16:creationId xmlns:a16="http://schemas.microsoft.com/office/drawing/2014/main" id="{C1B9F6F2-C602-4F88-ABA5-E548A38BB131}"/>
              </a:ext>
            </a:extLst>
          </p:cNvPr>
          <p:cNvSpPr txBox="1"/>
          <p:nvPr/>
        </p:nvSpPr>
        <p:spPr>
          <a:xfrm>
            <a:off x="4323161" y="48898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59" name="TextBox 47">
            <a:extLst>
              <a:ext uri="{FF2B5EF4-FFF2-40B4-BE49-F238E27FC236}">
                <a16:creationId xmlns:a16="http://schemas.microsoft.com/office/drawing/2014/main" id="{CF6F666C-D93B-4D8A-B353-0D94A6D069BC}"/>
              </a:ext>
            </a:extLst>
          </p:cNvPr>
          <p:cNvSpPr txBox="1"/>
          <p:nvPr/>
        </p:nvSpPr>
        <p:spPr>
          <a:xfrm>
            <a:off x="7172324" y="5069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  <p:sp>
        <p:nvSpPr>
          <p:cNvPr id="60" name="TextBox 48">
            <a:extLst>
              <a:ext uri="{FF2B5EF4-FFF2-40B4-BE49-F238E27FC236}">
                <a16:creationId xmlns:a16="http://schemas.microsoft.com/office/drawing/2014/main" id="{9FCA56DB-3F69-48CD-A0CC-A5C83B9E21AD}"/>
              </a:ext>
            </a:extLst>
          </p:cNvPr>
          <p:cNvSpPr txBox="1"/>
          <p:nvPr/>
        </p:nvSpPr>
        <p:spPr>
          <a:xfrm>
            <a:off x="6386512" y="14308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61" name="TextBox 49">
            <a:extLst>
              <a:ext uri="{FF2B5EF4-FFF2-40B4-BE49-F238E27FC236}">
                <a16:creationId xmlns:a16="http://schemas.microsoft.com/office/drawing/2014/main" id="{F187316A-D7D6-44AC-924B-4B891EA91890}"/>
              </a:ext>
            </a:extLst>
          </p:cNvPr>
          <p:cNvSpPr txBox="1"/>
          <p:nvPr/>
        </p:nvSpPr>
        <p:spPr>
          <a:xfrm>
            <a:off x="7786687" y="14001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62" name="TextBox 50">
            <a:extLst>
              <a:ext uri="{FF2B5EF4-FFF2-40B4-BE49-F238E27FC236}">
                <a16:creationId xmlns:a16="http://schemas.microsoft.com/office/drawing/2014/main" id="{D6977C57-6585-4EDF-BEF7-7B0AB1305852}"/>
              </a:ext>
            </a:extLst>
          </p:cNvPr>
          <p:cNvSpPr txBox="1"/>
          <p:nvPr/>
        </p:nvSpPr>
        <p:spPr>
          <a:xfrm>
            <a:off x="6705600" y="22442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63" name="TextBox 51">
            <a:extLst>
              <a:ext uri="{FF2B5EF4-FFF2-40B4-BE49-F238E27FC236}">
                <a16:creationId xmlns:a16="http://schemas.microsoft.com/office/drawing/2014/main" id="{390A20D5-B370-4A6E-A3D2-C3EE229132E7}"/>
              </a:ext>
            </a:extLst>
          </p:cNvPr>
          <p:cNvSpPr txBox="1"/>
          <p:nvPr/>
        </p:nvSpPr>
        <p:spPr>
          <a:xfrm>
            <a:off x="6688930" y="41089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64" name="TextBox 52">
            <a:extLst>
              <a:ext uri="{FF2B5EF4-FFF2-40B4-BE49-F238E27FC236}">
                <a16:creationId xmlns:a16="http://schemas.microsoft.com/office/drawing/2014/main" id="{0168785D-64C8-4B48-8072-617CF8B7146D}"/>
              </a:ext>
            </a:extLst>
          </p:cNvPr>
          <p:cNvSpPr txBox="1"/>
          <p:nvPr/>
        </p:nvSpPr>
        <p:spPr>
          <a:xfrm>
            <a:off x="6348412" y="52477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id="{06DEA369-0D32-4012-88AE-511718B7132B}"/>
              </a:ext>
            </a:extLst>
          </p:cNvPr>
          <p:cNvSpPr txBox="1"/>
          <p:nvPr/>
        </p:nvSpPr>
        <p:spPr>
          <a:xfrm>
            <a:off x="7655717" y="52477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</a:p>
        </p:txBody>
      </p:sp>
      <p:cxnSp>
        <p:nvCxnSpPr>
          <p:cNvPr id="66" name="Straight Connector 1027">
            <a:extLst>
              <a:ext uri="{FF2B5EF4-FFF2-40B4-BE49-F238E27FC236}">
                <a16:creationId xmlns:a16="http://schemas.microsoft.com/office/drawing/2014/main" id="{B1425154-E539-4C95-AB08-D781B1C417E8}"/>
              </a:ext>
            </a:extLst>
          </p:cNvPr>
          <p:cNvCxnSpPr>
            <a:stCxn id="19" idx="4"/>
          </p:cNvCxnSpPr>
          <p:nvPr/>
        </p:nvCxnSpPr>
        <p:spPr>
          <a:xfrm>
            <a:off x="981075" y="12192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032">
            <a:extLst>
              <a:ext uri="{FF2B5EF4-FFF2-40B4-BE49-F238E27FC236}">
                <a16:creationId xmlns:a16="http://schemas.microsoft.com/office/drawing/2014/main" id="{84A5BE97-CE68-4FF4-BC8E-E10F8E1587C5}"/>
              </a:ext>
            </a:extLst>
          </p:cNvPr>
          <p:cNvCxnSpPr>
            <a:stCxn id="20" idx="4"/>
            <a:endCxn id="31" idx="0"/>
          </p:cNvCxnSpPr>
          <p:nvPr/>
        </p:nvCxnSpPr>
        <p:spPr>
          <a:xfrm>
            <a:off x="1752600" y="19240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0">
            <a:extLst>
              <a:ext uri="{FF2B5EF4-FFF2-40B4-BE49-F238E27FC236}">
                <a16:creationId xmlns:a16="http://schemas.microsoft.com/office/drawing/2014/main" id="{0B424988-A35F-4D3F-AB1A-874B07351EF5}"/>
              </a:ext>
            </a:extLst>
          </p:cNvPr>
          <p:cNvCxnSpPr>
            <a:stCxn id="23" idx="4"/>
          </p:cNvCxnSpPr>
          <p:nvPr/>
        </p:nvCxnSpPr>
        <p:spPr>
          <a:xfrm flipH="1">
            <a:off x="1957387" y="14097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1">
            <a:extLst>
              <a:ext uri="{FF2B5EF4-FFF2-40B4-BE49-F238E27FC236}">
                <a16:creationId xmlns:a16="http://schemas.microsoft.com/office/drawing/2014/main" id="{0C12771C-1CB3-41A6-8755-DF32455B155A}"/>
              </a:ext>
            </a:extLst>
          </p:cNvPr>
          <p:cNvCxnSpPr>
            <a:stCxn id="26" idx="4"/>
          </p:cNvCxnSpPr>
          <p:nvPr/>
        </p:nvCxnSpPr>
        <p:spPr>
          <a:xfrm flipH="1">
            <a:off x="2083593" y="9906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2">
            <a:extLst>
              <a:ext uri="{FF2B5EF4-FFF2-40B4-BE49-F238E27FC236}">
                <a16:creationId xmlns:a16="http://schemas.microsoft.com/office/drawing/2014/main" id="{FB0C6264-7CDC-4577-8BAC-5AA9A351EB06}"/>
              </a:ext>
            </a:extLst>
          </p:cNvPr>
          <p:cNvCxnSpPr>
            <a:stCxn id="43" idx="1"/>
          </p:cNvCxnSpPr>
          <p:nvPr/>
        </p:nvCxnSpPr>
        <p:spPr>
          <a:xfrm flipH="1">
            <a:off x="2419352" y="13906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3">
            <a:extLst>
              <a:ext uri="{FF2B5EF4-FFF2-40B4-BE49-F238E27FC236}">
                <a16:creationId xmlns:a16="http://schemas.microsoft.com/office/drawing/2014/main" id="{492C1C3C-E54F-466D-A646-4666465D06C3}"/>
              </a:ext>
            </a:extLst>
          </p:cNvPr>
          <p:cNvCxnSpPr/>
          <p:nvPr/>
        </p:nvCxnSpPr>
        <p:spPr>
          <a:xfrm flipH="1">
            <a:off x="2414587" y="14536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652318A3-112A-413F-8742-EAF77AC3108B}"/>
              </a:ext>
            </a:extLst>
          </p:cNvPr>
          <p:cNvCxnSpPr>
            <a:stCxn id="31" idx="2"/>
            <a:endCxn id="38" idx="0"/>
          </p:cNvCxnSpPr>
          <p:nvPr/>
        </p:nvCxnSpPr>
        <p:spPr>
          <a:xfrm flipH="1">
            <a:off x="1800224" y="27051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>
            <a:extLst>
              <a:ext uri="{FF2B5EF4-FFF2-40B4-BE49-F238E27FC236}">
                <a16:creationId xmlns:a16="http://schemas.microsoft.com/office/drawing/2014/main" id="{5E342D9C-44DC-4501-8EB1-543FFDEE3180}"/>
              </a:ext>
            </a:extLst>
          </p:cNvPr>
          <p:cNvCxnSpPr/>
          <p:nvPr/>
        </p:nvCxnSpPr>
        <p:spPr>
          <a:xfrm flipH="1">
            <a:off x="1909761" y="40385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80">
            <a:extLst>
              <a:ext uri="{FF2B5EF4-FFF2-40B4-BE49-F238E27FC236}">
                <a16:creationId xmlns:a16="http://schemas.microsoft.com/office/drawing/2014/main" id="{774A2290-E2EA-47B9-87E7-73CC309E2DF7}"/>
              </a:ext>
            </a:extLst>
          </p:cNvPr>
          <p:cNvCxnSpPr/>
          <p:nvPr/>
        </p:nvCxnSpPr>
        <p:spPr>
          <a:xfrm flipH="1">
            <a:off x="866775" y="51942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81">
            <a:extLst>
              <a:ext uri="{FF2B5EF4-FFF2-40B4-BE49-F238E27FC236}">
                <a16:creationId xmlns:a16="http://schemas.microsoft.com/office/drawing/2014/main" id="{FD1836D6-C6CA-4CE5-AA9E-DD784D625182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807368" y="51640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82">
            <a:extLst>
              <a:ext uri="{FF2B5EF4-FFF2-40B4-BE49-F238E27FC236}">
                <a16:creationId xmlns:a16="http://schemas.microsoft.com/office/drawing/2014/main" id="{9D6E1D77-7538-4900-94C9-3C442427F59E}"/>
              </a:ext>
            </a:extLst>
          </p:cNvPr>
          <p:cNvCxnSpPr/>
          <p:nvPr/>
        </p:nvCxnSpPr>
        <p:spPr>
          <a:xfrm>
            <a:off x="2083593" y="51816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83">
            <a:extLst>
              <a:ext uri="{FF2B5EF4-FFF2-40B4-BE49-F238E27FC236}">
                <a16:creationId xmlns:a16="http://schemas.microsoft.com/office/drawing/2014/main" id="{E0A6B137-D8D8-4952-82A3-49AB09FD84B0}"/>
              </a:ext>
            </a:extLst>
          </p:cNvPr>
          <p:cNvCxnSpPr>
            <a:endCxn id="37" idx="1"/>
          </p:cNvCxnSpPr>
          <p:nvPr/>
        </p:nvCxnSpPr>
        <p:spPr>
          <a:xfrm>
            <a:off x="2393157" y="27051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84">
            <a:extLst>
              <a:ext uri="{FF2B5EF4-FFF2-40B4-BE49-F238E27FC236}">
                <a16:creationId xmlns:a16="http://schemas.microsoft.com/office/drawing/2014/main" id="{EAFA3E20-690A-4FEC-B643-3C0E80BE9163}"/>
              </a:ext>
            </a:extLst>
          </p:cNvPr>
          <p:cNvCxnSpPr>
            <a:endCxn id="40" idx="1"/>
          </p:cNvCxnSpPr>
          <p:nvPr/>
        </p:nvCxnSpPr>
        <p:spPr>
          <a:xfrm>
            <a:off x="2444951" y="26955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85">
            <a:extLst>
              <a:ext uri="{FF2B5EF4-FFF2-40B4-BE49-F238E27FC236}">
                <a16:creationId xmlns:a16="http://schemas.microsoft.com/office/drawing/2014/main" id="{D02B6D5B-0773-4D70-BC97-ED044B30F24A}"/>
              </a:ext>
            </a:extLst>
          </p:cNvPr>
          <p:cNvCxnSpPr>
            <a:stCxn id="30" idx="4"/>
            <a:endCxn id="40" idx="0"/>
          </p:cNvCxnSpPr>
          <p:nvPr/>
        </p:nvCxnSpPr>
        <p:spPr>
          <a:xfrm>
            <a:off x="4572000" y="24669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86">
            <a:extLst>
              <a:ext uri="{FF2B5EF4-FFF2-40B4-BE49-F238E27FC236}">
                <a16:creationId xmlns:a16="http://schemas.microsoft.com/office/drawing/2014/main" id="{A660FAFB-132E-4567-B760-1C2A96630973}"/>
              </a:ext>
            </a:extLst>
          </p:cNvPr>
          <p:cNvCxnSpPr>
            <a:endCxn id="36" idx="0"/>
          </p:cNvCxnSpPr>
          <p:nvPr/>
        </p:nvCxnSpPr>
        <p:spPr>
          <a:xfrm>
            <a:off x="4612480" y="44497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95">
            <a:extLst>
              <a:ext uri="{FF2B5EF4-FFF2-40B4-BE49-F238E27FC236}">
                <a16:creationId xmlns:a16="http://schemas.microsoft.com/office/drawing/2014/main" id="{277E532C-D37F-4ADB-8D84-691DBD4EFE65}"/>
              </a:ext>
            </a:extLst>
          </p:cNvPr>
          <p:cNvCxnSpPr/>
          <p:nvPr/>
        </p:nvCxnSpPr>
        <p:spPr>
          <a:xfrm flipH="1">
            <a:off x="1752599" y="40496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09">
            <a:extLst>
              <a:ext uri="{FF2B5EF4-FFF2-40B4-BE49-F238E27FC236}">
                <a16:creationId xmlns:a16="http://schemas.microsoft.com/office/drawing/2014/main" id="{1E236CB2-54BC-471C-B04A-A12A19FF7893}"/>
              </a:ext>
            </a:extLst>
          </p:cNvPr>
          <p:cNvCxnSpPr/>
          <p:nvPr/>
        </p:nvCxnSpPr>
        <p:spPr>
          <a:xfrm flipH="1">
            <a:off x="5180406" y="22442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10">
            <a:extLst>
              <a:ext uri="{FF2B5EF4-FFF2-40B4-BE49-F238E27FC236}">
                <a16:creationId xmlns:a16="http://schemas.microsoft.com/office/drawing/2014/main" id="{D9647B2B-E495-4631-9DB0-9BD2E244D2D4}"/>
              </a:ext>
            </a:extLst>
          </p:cNvPr>
          <p:cNvCxnSpPr>
            <a:endCxn id="33" idx="0"/>
          </p:cNvCxnSpPr>
          <p:nvPr/>
        </p:nvCxnSpPr>
        <p:spPr>
          <a:xfrm flipH="1">
            <a:off x="7367588" y="18489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11">
            <a:extLst>
              <a:ext uri="{FF2B5EF4-FFF2-40B4-BE49-F238E27FC236}">
                <a16:creationId xmlns:a16="http://schemas.microsoft.com/office/drawing/2014/main" id="{20096601-B1E0-4E25-B3E6-4D7DD2E5525C}"/>
              </a:ext>
            </a:extLst>
          </p:cNvPr>
          <p:cNvCxnSpPr>
            <a:endCxn id="33" idx="0"/>
          </p:cNvCxnSpPr>
          <p:nvPr/>
        </p:nvCxnSpPr>
        <p:spPr>
          <a:xfrm flipH="1">
            <a:off x="7367588" y="10411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12">
            <a:extLst>
              <a:ext uri="{FF2B5EF4-FFF2-40B4-BE49-F238E27FC236}">
                <a16:creationId xmlns:a16="http://schemas.microsoft.com/office/drawing/2014/main" id="{3540CAA5-8A8C-4780-8871-EC2C9E10DFCA}"/>
              </a:ext>
            </a:extLst>
          </p:cNvPr>
          <p:cNvCxnSpPr>
            <a:endCxn id="33" idx="0"/>
          </p:cNvCxnSpPr>
          <p:nvPr/>
        </p:nvCxnSpPr>
        <p:spPr>
          <a:xfrm>
            <a:off x="7031830" y="18679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13">
            <a:extLst>
              <a:ext uri="{FF2B5EF4-FFF2-40B4-BE49-F238E27FC236}">
                <a16:creationId xmlns:a16="http://schemas.microsoft.com/office/drawing/2014/main" id="{17478F4C-04C8-4C76-A1E0-79CDE364324A}"/>
              </a:ext>
            </a:extLst>
          </p:cNvPr>
          <p:cNvCxnSpPr/>
          <p:nvPr/>
        </p:nvCxnSpPr>
        <p:spPr>
          <a:xfrm flipH="1">
            <a:off x="6831805" y="45720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14">
            <a:extLst>
              <a:ext uri="{FF2B5EF4-FFF2-40B4-BE49-F238E27FC236}">
                <a16:creationId xmlns:a16="http://schemas.microsoft.com/office/drawing/2014/main" id="{EFA7C7E7-B544-4283-AC56-13EF3BE3A6DB}"/>
              </a:ext>
            </a:extLst>
          </p:cNvPr>
          <p:cNvCxnSpPr/>
          <p:nvPr/>
        </p:nvCxnSpPr>
        <p:spPr>
          <a:xfrm>
            <a:off x="5289948" y="40496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115">
            <a:extLst>
              <a:ext uri="{FF2B5EF4-FFF2-40B4-BE49-F238E27FC236}">
                <a16:creationId xmlns:a16="http://schemas.microsoft.com/office/drawing/2014/main" id="{FFD407A7-E622-4A16-90C2-17DDB78D21D8}"/>
              </a:ext>
            </a:extLst>
          </p:cNvPr>
          <p:cNvCxnSpPr/>
          <p:nvPr/>
        </p:nvCxnSpPr>
        <p:spPr>
          <a:xfrm flipV="1">
            <a:off x="5216724" y="23045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31">
            <a:extLst>
              <a:ext uri="{FF2B5EF4-FFF2-40B4-BE49-F238E27FC236}">
                <a16:creationId xmlns:a16="http://schemas.microsoft.com/office/drawing/2014/main" id="{7CD84F82-7CD8-4664-BBEE-B7214657AD4F}"/>
              </a:ext>
            </a:extLst>
          </p:cNvPr>
          <p:cNvCxnSpPr/>
          <p:nvPr/>
        </p:nvCxnSpPr>
        <p:spPr>
          <a:xfrm>
            <a:off x="7398543" y="45720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92">
            <a:extLst>
              <a:ext uri="{FF2B5EF4-FFF2-40B4-BE49-F238E27FC236}">
                <a16:creationId xmlns:a16="http://schemas.microsoft.com/office/drawing/2014/main" id="{1A5949F6-9BEB-4073-9A54-39490EED0C59}"/>
              </a:ext>
            </a:extLst>
          </p:cNvPr>
          <p:cNvSpPr txBox="1"/>
          <p:nvPr/>
        </p:nvSpPr>
        <p:spPr>
          <a:xfrm>
            <a:off x="3162301" y="17695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91" name="TextBox 134">
            <a:extLst>
              <a:ext uri="{FF2B5EF4-FFF2-40B4-BE49-F238E27FC236}">
                <a16:creationId xmlns:a16="http://schemas.microsoft.com/office/drawing/2014/main" id="{399B994A-893E-4FCC-AA75-10707CA0BA5C}"/>
              </a:ext>
            </a:extLst>
          </p:cNvPr>
          <p:cNvSpPr txBox="1"/>
          <p:nvPr/>
        </p:nvSpPr>
        <p:spPr>
          <a:xfrm>
            <a:off x="1438275" y="40344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92" name="TextBox 135">
            <a:extLst>
              <a:ext uri="{FF2B5EF4-FFF2-40B4-BE49-F238E27FC236}">
                <a16:creationId xmlns:a16="http://schemas.microsoft.com/office/drawing/2014/main" id="{DFD04810-84AC-4757-AC9E-3CA057288386}"/>
              </a:ext>
            </a:extLst>
          </p:cNvPr>
          <p:cNvSpPr txBox="1"/>
          <p:nvPr/>
        </p:nvSpPr>
        <p:spPr>
          <a:xfrm>
            <a:off x="3257550" y="32560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93" name="TextBox 136">
            <a:extLst>
              <a:ext uri="{FF2B5EF4-FFF2-40B4-BE49-F238E27FC236}">
                <a16:creationId xmlns:a16="http://schemas.microsoft.com/office/drawing/2014/main" id="{FDBF997D-C274-4750-AF7E-98930798DF43}"/>
              </a:ext>
            </a:extLst>
          </p:cNvPr>
          <p:cNvSpPr txBox="1"/>
          <p:nvPr/>
        </p:nvSpPr>
        <p:spPr>
          <a:xfrm>
            <a:off x="5889724" y="37132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94" name="TextBox 137">
            <a:extLst>
              <a:ext uri="{FF2B5EF4-FFF2-40B4-BE49-F238E27FC236}">
                <a16:creationId xmlns:a16="http://schemas.microsoft.com/office/drawing/2014/main" id="{0D6F2440-5C10-4803-AB25-355787B26174}"/>
              </a:ext>
            </a:extLst>
          </p:cNvPr>
          <p:cNvSpPr txBox="1"/>
          <p:nvPr/>
        </p:nvSpPr>
        <p:spPr>
          <a:xfrm>
            <a:off x="5871565" y="12052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5" name="TextBox 138">
            <a:extLst>
              <a:ext uri="{FF2B5EF4-FFF2-40B4-BE49-F238E27FC236}">
                <a16:creationId xmlns:a16="http://schemas.microsoft.com/office/drawing/2014/main" id="{5F1B87CB-23D9-47BB-807B-B3EA343044EF}"/>
              </a:ext>
            </a:extLst>
          </p:cNvPr>
          <p:cNvSpPr txBox="1"/>
          <p:nvPr/>
        </p:nvSpPr>
        <p:spPr>
          <a:xfrm>
            <a:off x="5491161" y="24288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6" name="TextBox 139">
            <a:extLst>
              <a:ext uri="{FF2B5EF4-FFF2-40B4-BE49-F238E27FC236}">
                <a16:creationId xmlns:a16="http://schemas.microsoft.com/office/drawing/2014/main" id="{8A63A181-3B5C-4F9A-B441-DEB7396CC2BC}"/>
              </a:ext>
            </a:extLst>
          </p:cNvPr>
          <p:cNvSpPr txBox="1"/>
          <p:nvPr/>
        </p:nvSpPr>
        <p:spPr>
          <a:xfrm>
            <a:off x="3105150" y="25220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7" name="TextBox 140">
            <a:extLst>
              <a:ext uri="{FF2B5EF4-FFF2-40B4-BE49-F238E27FC236}">
                <a16:creationId xmlns:a16="http://schemas.microsoft.com/office/drawing/2014/main" id="{5F32C28A-E61A-4C20-BCA4-6C7C6DCB019D}"/>
              </a:ext>
            </a:extLst>
          </p:cNvPr>
          <p:cNvSpPr txBox="1"/>
          <p:nvPr/>
        </p:nvSpPr>
        <p:spPr>
          <a:xfrm>
            <a:off x="1524000" y="27519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8" name="Freeform 33">
            <a:extLst>
              <a:ext uri="{FF2B5EF4-FFF2-40B4-BE49-F238E27FC236}">
                <a16:creationId xmlns:a16="http://schemas.microsoft.com/office/drawing/2014/main" id="{6B71EE69-4250-46B9-9943-5CE546564626}"/>
              </a:ext>
            </a:extLst>
          </p:cNvPr>
          <p:cNvSpPr/>
          <p:nvPr/>
        </p:nvSpPr>
        <p:spPr>
          <a:xfrm>
            <a:off x="3505004" y="1731065"/>
            <a:ext cx="2512187" cy="1888638"/>
          </a:xfrm>
          <a:custGeom>
            <a:avLst/>
            <a:gdLst>
              <a:gd name="connsiteX0" fmla="*/ 362146 w 2512187"/>
              <a:gd name="connsiteY0" fmla="*/ 145360 h 1888638"/>
              <a:gd name="connsiteX1" fmla="*/ 1752796 w 2512187"/>
              <a:gd name="connsiteY1" fmla="*/ 126310 h 1888638"/>
              <a:gd name="connsiteX2" fmla="*/ 2476696 w 2512187"/>
              <a:gd name="connsiteY2" fmla="*/ 1393135 h 1888638"/>
              <a:gd name="connsiteX3" fmla="*/ 666946 w 2512187"/>
              <a:gd name="connsiteY3" fmla="*/ 1878910 h 1888638"/>
              <a:gd name="connsiteX4" fmla="*/ 9721 w 2512187"/>
              <a:gd name="connsiteY4" fmla="*/ 1012135 h 1888638"/>
              <a:gd name="connsiteX5" fmla="*/ 362146 w 2512187"/>
              <a:gd name="connsiteY5" fmla="*/ 145360 h 188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2187" h="1888638">
                <a:moveTo>
                  <a:pt x="362146" y="145360"/>
                </a:moveTo>
                <a:cubicBezTo>
                  <a:pt x="652658" y="-2277"/>
                  <a:pt x="1400371" y="-81653"/>
                  <a:pt x="1752796" y="126310"/>
                </a:cubicBezTo>
                <a:cubicBezTo>
                  <a:pt x="2105221" y="334273"/>
                  <a:pt x="2657671" y="1101035"/>
                  <a:pt x="2476696" y="1393135"/>
                </a:cubicBezTo>
                <a:cubicBezTo>
                  <a:pt x="2295721" y="1685235"/>
                  <a:pt x="1078109" y="1942410"/>
                  <a:pt x="666946" y="1878910"/>
                </a:cubicBezTo>
                <a:cubicBezTo>
                  <a:pt x="255783" y="1815410"/>
                  <a:pt x="54171" y="1301060"/>
                  <a:pt x="9721" y="1012135"/>
                </a:cubicBezTo>
                <a:cubicBezTo>
                  <a:pt x="-34729" y="723210"/>
                  <a:pt x="71634" y="292997"/>
                  <a:pt x="362146" y="1453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D7C30FA6-517E-4854-B165-C14CBF437FFD}"/>
              </a:ext>
            </a:extLst>
          </p:cNvPr>
          <p:cNvCxnSpPr/>
          <p:nvPr/>
        </p:nvCxnSpPr>
        <p:spPr>
          <a:xfrm>
            <a:off x="5289948" y="13716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9A14079F-B2E6-4889-8D84-15DDD218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703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4E7B55EC-6FC7-4269-996F-289D1D04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30981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96A717C-9330-4B35-ABE2-68EDF733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00973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19">
            <a:extLst>
              <a:ext uri="{FF2B5EF4-FFF2-40B4-BE49-F238E27FC236}">
                <a16:creationId xmlns:a16="http://schemas.microsoft.com/office/drawing/2014/main" id="{B02B0A9D-615E-4CFC-8F3E-6367E9366E13}"/>
              </a:ext>
            </a:extLst>
          </p:cNvPr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CCE0BBB7-043D-401E-83F1-A2F519BDF5E2}"/>
              </a:ext>
            </a:extLst>
          </p:cNvPr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4A6DD05F-CA54-4D4F-B8F8-84BCFC7DA9D5}"/>
              </a:ext>
            </a:extLst>
          </p:cNvPr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50BD2BC3-55F7-404E-BC68-69824F3B8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20345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10">
            <a:extLst>
              <a:ext uri="{FF2B5EF4-FFF2-40B4-BE49-F238E27FC236}">
                <a16:creationId xmlns:a16="http://schemas.microsoft.com/office/drawing/2014/main" id="{D4B7ECFD-BBB5-4993-B512-78C683726C55}"/>
              </a:ext>
            </a:extLst>
          </p:cNvPr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cxnSp>
        <p:nvCxnSpPr>
          <p:cNvPr id="27" name="Straight Connector 7">
            <a:extLst>
              <a:ext uri="{FF2B5EF4-FFF2-40B4-BE49-F238E27FC236}">
                <a16:creationId xmlns:a16="http://schemas.microsoft.com/office/drawing/2014/main" id="{2DFE5689-D393-4189-AB62-DF2B9893963C}"/>
              </a:ext>
            </a:extLst>
          </p:cNvPr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4">
            <a:extLst>
              <a:ext uri="{FF2B5EF4-FFF2-40B4-BE49-F238E27FC236}">
                <a16:creationId xmlns:a16="http://schemas.microsoft.com/office/drawing/2014/main" id="{A8E2BE12-DF09-4C3C-834D-A3AB1C0DF044}"/>
              </a:ext>
            </a:extLst>
          </p:cNvPr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29" name="Straight Arrow Connector 15">
              <a:extLst>
                <a:ext uri="{FF2B5EF4-FFF2-40B4-BE49-F238E27FC236}">
                  <a16:creationId xmlns:a16="http://schemas.microsoft.com/office/drawing/2014/main" id="{2F496EB6-647A-4058-83E4-03F97D5F0447}"/>
                </a:ext>
              </a:extLst>
            </p:cNvPr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6">
              <a:extLst>
                <a:ext uri="{FF2B5EF4-FFF2-40B4-BE49-F238E27FC236}">
                  <a16:creationId xmlns:a16="http://schemas.microsoft.com/office/drawing/2014/main" id="{4C5DD03F-63DB-4E42-9208-DC736B3141AC}"/>
                </a:ext>
              </a:extLst>
            </p:cNvPr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7">
              <a:extLst>
                <a:ext uri="{FF2B5EF4-FFF2-40B4-BE49-F238E27FC236}">
                  <a16:creationId xmlns:a16="http://schemas.microsoft.com/office/drawing/2014/main" id="{A96E7CB4-6B97-4A83-836C-C53C860D219F}"/>
                </a:ext>
              </a:extLst>
            </p:cNvPr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Elbow Connector 18">
            <a:extLst>
              <a:ext uri="{FF2B5EF4-FFF2-40B4-BE49-F238E27FC236}">
                <a16:creationId xmlns:a16="http://schemas.microsoft.com/office/drawing/2014/main" id="{1659456A-68C1-4B7E-B9AA-B16C608B3327}"/>
              </a:ext>
            </a:extLst>
          </p:cNvPr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8229600" cy="544036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For each regular 1:N relationship type B.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E and F be the participating entity types.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E by the entity type on the 1 side, F the one on the N side.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 and T be the corresponding relations.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attributes of the primary key of S to T as a foreign key.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T any simple attributes (or simple components of composite attributes) of the relationship.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(Notice that this doesn’t add any new tuples, just attributes.)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656E5C5-1848-47C8-8719-37E08DBB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0" name="Oval 4">
            <a:extLst>
              <a:ext uri="{FF2B5EF4-FFF2-40B4-BE49-F238E27FC236}">
                <a16:creationId xmlns:a16="http://schemas.microsoft.com/office/drawing/2014/main" id="{BEE7F7BE-9E77-4C32-B087-C41198D72C26}"/>
              </a:ext>
            </a:extLst>
          </p:cNvPr>
          <p:cNvSpPr/>
          <p:nvPr/>
        </p:nvSpPr>
        <p:spPr>
          <a:xfrm>
            <a:off x="523875" y="685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Oval 7">
            <a:extLst>
              <a:ext uri="{FF2B5EF4-FFF2-40B4-BE49-F238E27FC236}">
                <a16:creationId xmlns:a16="http://schemas.microsoft.com/office/drawing/2014/main" id="{E401A0FD-6E62-4512-9244-992C33345680}"/>
              </a:ext>
            </a:extLst>
          </p:cNvPr>
          <p:cNvSpPr/>
          <p:nvPr/>
        </p:nvSpPr>
        <p:spPr>
          <a:xfrm>
            <a:off x="1295400" y="13906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Oval 8">
            <a:extLst>
              <a:ext uri="{FF2B5EF4-FFF2-40B4-BE49-F238E27FC236}">
                <a16:creationId xmlns:a16="http://schemas.microsoft.com/office/drawing/2014/main" id="{02530855-0E06-4C92-BA0E-197AFEA4E509}"/>
              </a:ext>
            </a:extLst>
          </p:cNvPr>
          <p:cNvSpPr/>
          <p:nvPr/>
        </p:nvSpPr>
        <p:spPr>
          <a:xfrm>
            <a:off x="1600200" y="54102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9">
            <a:extLst>
              <a:ext uri="{FF2B5EF4-FFF2-40B4-BE49-F238E27FC236}">
                <a16:creationId xmlns:a16="http://schemas.microsoft.com/office/drawing/2014/main" id="{0A8C753D-5A4D-46D6-A90E-269C2A165E8B}"/>
              </a:ext>
            </a:extLst>
          </p:cNvPr>
          <p:cNvSpPr/>
          <p:nvPr/>
        </p:nvSpPr>
        <p:spPr>
          <a:xfrm>
            <a:off x="6329362" y="51816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val 10">
            <a:extLst>
              <a:ext uri="{FF2B5EF4-FFF2-40B4-BE49-F238E27FC236}">
                <a16:creationId xmlns:a16="http://schemas.microsoft.com/office/drawing/2014/main" id="{2162E2B3-CB4B-493F-8FBD-D85C98AF0E2D}"/>
              </a:ext>
            </a:extLst>
          </p:cNvPr>
          <p:cNvSpPr/>
          <p:nvPr/>
        </p:nvSpPr>
        <p:spPr>
          <a:xfrm>
            <a:off x="2209800" y="8763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Oval 11">
            <a:extLst>
              <a:ext uri="{FF2B5EF4-FFF2-40B4-BE49-F238E27FC236}">
                <a16:creationId xmlns:a16="http://schemas.microsoft.com/office/drawing/2014/main" id="{93DD5C77-2A18-4008-B916-FBEB37BAD709}"/>
              </a:ext>
            </a:extLst>
          </p:cNvPr>
          <p:cNvSpPr/>
          <p:nvPr/>
        </p:nvSpPr>
        <p:spPr>
          <a:xfrm>
            <a:off x="6334125" y="13716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Oval 12">
            <a:extLst>
              <a:ext uri="{FF2B5EF4-FFF2-40B4-BE49-F238E27FC236}">
                <a16:creationId xmlns:a16="http://schemas.microsoft.com/office/drawing/2014/main" id="{EC3FAB17-EE5B-4127-AEE5-AC11444C49F8}"/>
              </a:ext>
            </a:extLst>
          </p:cNvPr>
          <p:cNvSpPr/>
          <p:nvPr/>
        </p:nvSpPr>
        <p:spPr>
          <a:xfrm>
            <a:off x="7777161" y="13218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Oval 13">
            <a:extLst>
              <a:ext uri="{FF2B5EF4-FFF2-40B4-BE49-F238E27FC236}">
                <a16:creationId xmlns:a16="http://schemas.microsoft.com/office/drawing/2014/main" id="{4455671E-83DB-4D3D-8274-3BF91788B523}"/>
              </a:ext>
            </a:extLst>
          </p:cNvPr>
          <p:cNvSpPr/>
          <p:nvPr/>
        </p:nvSpPr>
        <p:spPr>
          <a:xfrm>
            <a:off x="3305175" y="457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14">
            <a:extLst>
              <a:ext uri="{FF2B5EF4-FFF2-40B4-BE49-F238E27FC236}">
                <a16:creationId xmlns:a16="http://schemas.microsoft.com/office/drawing/2014/main" id="{591DC418-D935-4CEB-B2D7-AAE365FA3956}"/>
              </a:ext>
            </a:extLst>
          </p:cNvPr>
          <p:cNvSpPr/>
          <p:nvPr/>
        </p:nvSpPr>
        <p:spPr>
          <a:xfrm>
            <a:off x="7569993" y="51522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val 15">
            <a:extLst>
              <a:ext uri="{FF2B5EF4-FFF2-40B4-BE49-F238E27FC236}">
                <a16:creationId xmlns:a16="http://schemas.microsoft.com/office/drawing/2014/main" id="{7908E455-F140-475D-BA1E-ED54B27C6D7A}"/>
              </a:ext>
            </a:extLst>
          </p:cNvPr>
          <p:cNvSpPr/>
          <p:nvPr/>
        </p:nvSpPr>
        <p:spPr>
          <a:xfrm>
            <a:off x="409575" y="53054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Oval 16">
            <a:extLst>
              <a:ext uri="{FF2B5EF4-FFF2-40B4-BE49-F238E27FC236}">
                <a16:creationId xmlns:a16="http://schemas.microsoft.com/office/drawing/2014/main" id="{3C354834-C23F-43C4-AE2E-FC5A35C8B9C7}"/>
              </a:ext>
            </a:extLst>
          </p:cNvPr>
          <p:cNvSpPr/>
          <p:nvPr/>
        </p:nvSpPr>
        <p:spPr>
          <a:xfrm>
            <a:off x="2886075" y="53244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Oval 17">
            <a:extLst>
              <a:ext uri="{FF2B5EF4-FFF2-40B4-BE49-F238E27FC236}">
                <a16:creationId xmlns:a16="http://schemas.microsoft.com/office/drawing/2014/main" id="{2D8B1015-3A13-4902-BB1D-B619140BBFBC}"/>
              </a:ext>
            </a:extLst>
          </p:cNvPr>
          <p:cNvSpPr/>
          <p:nvPr/>
        </p:nvSpPr>
        <p:spPr>
          <a:xfrm>
            <a:off x="4114800" y="19335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6">
            <a:extLst>
              <a:ext uri="{FF2B5EF4-FFF2-40B4-BE49-F238E27FC236}">
                <a16:creationId xmlns:a16="http://schemas.microsoft.com/office/drawing/2014/main" id="{E0A0A72D-6D2B-4013-A924-C663DFF5BC24}"/>
              </a:ext>
            </a:extLst>
          </p:cNvPr>
          <p:cNvSpPr/>
          <p:nvPr/>
        </p:nvSpPr>
        <p:spPr>
          <a:xfrm>
            <a:off x="1185862" y="21717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113" name="Rectangle 19">
            <a:extLst>
              <a:ext uri="{FF2B5EF4-FFF2-40B4-BE49-F238E27FC236}">
                <a16:creationId xmlns:a16="http://schemas.microsoft.com/office/drawing/2014/main" id="{02E5CD64-6F3B-44EA-9FAA-8EB82EFC041D}"/>
              </a:ext>
            </a:extLst>
          </p:cNvPr>
          <p:cNvSpPr/>
          <p:nvPr/>
        </p:nvSpPr>
        <p:spPr>
          <a:xfrm>
            <a:off x="6557962" y="40386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20">
            <a:extLst>
              <a:ext uri="{FF2B5EF4-FFF2-40B4-BE49-F238E27FC236}">
                <a16:creationId xmlns:a16="http://schemas.microsoft.com/office/drawing/2014/main" id="{60B836F9-C2C0-410D-85D8-3508ED84FD49}"/>
              </a:ext>
            </a:extLst>
          </p:cNvPr>
          <p:cNvSpPr/>
          <p:nvPr/>
        </p:nvSpPr>
        <p:spPr>
          <a:xfrm>
            <a:off x="6753225" y="21621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D27F212A-7FA4-4F6E-A834-86E9C81C371C}"/>
              </a:ext>
            </a:extLst>
          </p:cNvPr>
          <p:cNvSpPr/>
          <p:nvPr/>
        </p:nvSpPr>
        <p:spPr>
          <a:xfrm>
            <a:off x="1176336" y="45544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22">
            <a:extLst>
              <a:ext uri="{FF2B5EF4-FFF2-40B4-BE49-F238E27FC236}">
                <a16:creationId xmlns:a16="http://schemas.microsoft.com/office/drawing/2014/main" id="{074508E9-3AFB-432C-9CEE-D3451CD5CF25}"/>
              </a:ext>
            </a:extLst>
          </p:cNvPr>
          <p:cNvSpPr/>
          <p:nvPr/>
        </p:nvSpPr>
        <p:spPr>
          <a:xfrm>
            <a:off x="1042986" y="44782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23">
            <a:extLst>
              <a:ext uri="{FF2B5EF4-FFF2-40B4-BE49-F238E27FC236}">
                <a16:creationId xmlns:a16="http://schemas.microsoft.com/office/drawing/2014/main" id="{2CDFBD03-4F21-4296-86D6-8BC078BC4F7D}"/>
              </a:ext>
            </a:extLst>
          </p:cNvPr>
          <p:cNvSpPr/>
          <p:nvPr/>
        </p:nvSpPr>
        <p:spPr>
          <a:xfrm>
            <a:off x="4171950" y="48006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Flowchart: Decision 18">
            <a:extLst>
              <a:ext uri="{FF2B5EF4-FFF2-40B4-BE49-F238E27FC236}">
                <a16:creationId xmlns:a16="http://schemas.microsoft.com/office/drawing/2014/main" id="{6D97CF82-CDB5-4E3B-9F8D-1F334DF20FD5}"/>
              </a:ext>
            </a:extLst>
          </p:cNvPr>
          <p:cNvSpPr/>
          <p:nvPr/>
        </p:nvSpPr>
        <p:spPr>
          <a:xfrm>
            <a:off x="3924300" y="36385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Flowchart: Decision 25">
            <a:extLst>
              <a:ext uri="{FF2B5EF4-FFF2-40B4-BE49-F238E27FC236}">
                <a16:creationId xmlns:a16="http://schemas.microsoft.com/office/drawing/2014/main" id="{BB03E7A3-6820-4EBF-932D-F9BC8695561D}"/>
              </a:ext>
            </a:extLst>
          </p:cNvPr>
          <p:cNvSpPr/>
          <p:nvPr/>
        </p:nvSpPr>
        <p:spPr>
          <a:xfrm>
            <a:off x="1047748" y="31681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Flowchart: Decision 26">
            <a:extLst>
              <a:ext uri="{FF2B5EF4-FFF2-40B4-BE49-F238E27FC236}">
                <a16:creationId xmlns:a16="http://schemas.microsoft.com/office/drawing/2014/main" id="{30E7813E-3639-4745-869D-9D19AAEB39C3}"/>
              </a:ext>
            </a:extLst>
          </p:cNvPr>
          <p:cNvSpPr/>
          <p:nvPr/>
        </p:nvSpPr>
        <p:spPr>
          <a:xfrm>
            <a:off x="1228723" y="32824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Flowchart: Decision 27">
            <a:extLst>
              <a:ext uri="{FF2B5EF4-FFF2-40B4-BE49-F238E27FC236}">
                <a16:creationId xmlns:a16="http://schemas.microsoft.com/office/drawing/2014/main" id="{8CCA2ED9-D526-43BF-85CF-66F85852A849}"/>
              </a:ext>
            </a:extLst>
          </p:cNvPr>
          <p:cNvSpPr/>
          <p:nvPr/>
        </p:nvSpPr>
        <p:spPr>
          <a:xfrm>
            <a:off x="3889176" y="26955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Oval 28">
            <a:extLst>
              <a:ext uri="{FF2B5EF4-FFF2-40B4-BE49-F238E27FC236}">
                <a16:creationId xmlns:a16="http://schemas.microsoft.com/office/drawing/2014/main" id="{961359BA-6325-4AB3-A6A8-CC4F414B4651}"/>
              </a:ext>
            </a:extLst>
          </p:cNvPr>
          <p:cNvSpPr/>
          <p:nvPr/>
        </p:nvSpPr>
        <p:spPr>
          <a:xfrm>
            <a:off x="7134225" y="4191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Oval 29">
            <a:extLst>
              <a:ext uri="{FF2B5EF4-FFF2-40B4-BE49-F238E27FC236}">
                <a16:creationId xmlns:a16="http://schemas.microsoft.com/office/drawing/2014/main" id="{B4E60488-A9A0-4FE2-92F1-8466A5153382}"/>
              </a:ext>
            </a:extLst>
          </p:cNvPr>
          <p:cNvSpPr/>
          <p:nvPr/>
        </p:nvSpPr>
        <p:spPr>
          <a:xfrm>
            <a:off x="6924675" y="3238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Flowchart: Decision 30">
            <a:extLst>
              <a:ext uri="{FF2B5EF4-FFF2-40B4-BE49-F238E27FC236}">
                <a16:creationId xmlns:a16="http://schemas.microsoft.com/office/drawing/2014/main" id="{86D0F03A-E0B7-4C8D-A465-43D957B29E42}"/>
              </a:ext>
            </a:extLst>
          </p:cNvPr>
          <p:cNvSpPr/>
          <p:nvPr/>
        </p:nvSpPr>
        <p:spPr>
          <a:xfrm>
            <a:off x="3924300" y="10668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24">
            <a:extLst>
              <a:ext uri="{FF2B5EF4-FFF2-40B4-BE49-F238E27FC236}">
                <a16:creationId xmlns:a16="http://schemas.microsoft.com/office/drawing/2014/main" id="{AF892D63-3A78-495D-AACC-878B5C2EFCF8}"/>
              </a:ext>
            </a:extLst>
          </p:cNvPr>
          <p:cNvSpPr txBox="1"/>
          <p:nvPr/>
        </p:nvSpPr>
        <p:spPr>
          <a:xfrm>
            <a:off x="685800" y="7736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126" name="TextBox 1023">
            <a:extLst>
              <a:ext uri="{FF2B5EF4-FFF2-40B4-BE49-F238E27FC236}">
                <a16:creationId xmlns:a16="http://schemas.microsoft.com/office/drawing/2014/main" id="{1239A219-CFD2-414C-A27D-FFA0F762B634}"/>
              </a:ext>
            </a:extLst>
          </p:cNvPr>
          <p:cNvSpPr txBox="1"/>
          <p:nvPr/>
        </p:nvSpPr>
        <p:spPr>
          <a:xfrm>
            <a:off x="1347787" y="14536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127" name="TextBox 1024">
            <a:extLst>
              <a:ext uri="{FF2B5EF4-FFF2-40B4-BE49-F238E27FC236}">
                <a16:creationId xmlns:a16="http://schemas.microsoft.com/office/drawing/2014/main" id="{4B8BF464-78DF-4E62-B60D-01FF083F8443}"/>
              </a:ext>
            </a:extLst>
          </p:cNvPr>
          <p:cNvSpPr txBox="1"/>
          <p:nvPr/>
        </p:nvSpPr>
        <p:spPr>
          <a:xfrm>
            <a:off x="2309812" y="9525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025">
            <a:extLst>
              <a:ext uri="{FF2B5EF4-FFF2-40B4-BE49-F238E27FC236}">
                <a16:creationId xmlns:a16="http://schemas.microsoft.com/office/drawing/2014/main" id="{F039FEDD-8529-4CA5-8D6F-E2B917770312}"/>
              </a:ext>
            </a:extLst>
          </p:cNvPr>
          <p:cNvSpPr txBox="1"/>
          <p:nvPr/>
        </p:nvSpPr>
        <p:spPr>
          <a:xfrm>
            <a:off x="3362325" y="5450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35">
            <a:extLst>
              <a:ext uri="{FF2B5EF4-FFF2-40B4-BE49-F238E27FC236}">
                <a16:creationId xmlns:a16="http://schemas.microsoft.com/office/drawing/2014/main" id="{87D1D240-59BF-4AD6-98E5-A2D2CD1E4EB0}"/>
              </a:ext>
            </a:extLst>
          </p:cNvPr>
          <p:cNvSpPr txBox="1"/>
          <p:nvPr/>
        </p:nvSpPr>
        <p:spPr>
          <a:xfrm>
            <a:off x="1247775" y="22288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130" name="TextBox 36">
            <a:extLst>
              <a:ext uri="{FF2B5EF4-FFF2-40B4-BE49-F238E27FC236}">
                <a16:creationId xmlns:a16="http://schemas.microsoft.com/office/drawing/2014/main" id="{1B89B7F9-912B-4174-8B12-06549808E3F4}"/>
              </a:ext>
            </a:extLst>
          </p:cNvPr>
          <p:cNvSpPr txBox="1"/>
          <p:nvPr/>
        </p:nvSpPr>
        <p:spPr>
          <a:xfrm>
            <a:off x="4144565" y="12155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37">
            <a:extLst>
              <a:ext uri="{FF2B5EF4-FFF2-40B4-BE49-F238E27FC236}">
                <a16:creationId xmlns:a16="http://schemas.microsoft.com/office/drawing/2014/main" id="{B959D256-B239-4C96-B21E-DD980BD4E623}"/>
              </a:ext>
            </a:extLst>
          </p:cNvPr>
          <p:cNvSpPr txBox="1"/>
          <p:nvPr/>
        </p:nvSpPr>
        <p:spPr>
          <a:xfrm>
            <a:off x="1426367" y="34406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  <p:sp>
        <p:nvSpPr>
          <p:cNvPr id="132" name="TextBox 38">
            <a:extLst>
              <a:ext uri="{FF2B5EF4-FFF2-40B4-BE49-F238E27FC236}">
                <a16:creationId xmlns:a16="http://schemas.microsoft.com/office/drawing/2014/main" id="{82A32769-5F61-47C0-B261-1E2439B22A9E}"/>
              </a:ext>
            </a:extLst>
          </p:cNvPr>
          <p:cNvSpPr txBox="1"/>
          <p:nvPr/>
        </p:nvSpPr>
        <p:spPr>
          <a:xfrm>
            <a:off x="1152524" y="46196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133" name="TextBox 39">
            <a:extLst>
              <a:ext uri="{FF2B5EF4-FFF2-40B4-BE49-F238E27FC236}">
                <a16:creationId xmlns:a16="http://schemas.microsoft.com/office/drawing/2014/main" id="{075EC7EC-A79C-4876-9744-5E7DA97E36EE}"/>
              </a:ext>
            </a:extLst>
          </p:cNvPr>
          <p:cNvSpPr txBox="1"/>
          <p:nvPr/>
        </p:nvSpPr>
        <p:spPr>
          <a:xfrm>
            <a:off x="433387" y="53921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</a:p>
        </p:txBody>
      </p:sp>
      <p:sp>
        <p:nvSpPr>
          <p:cNvPr id="134" name="TextBox 41">
            <a:extLst>
              <a:ext uri="{FF2B5EF4-FFF2-40B4-BE49-F238E27FC236}">
                <a16:creationId xmlns:a16="http://schemas.microsoft.com/office/drawing/2014/main" id="{17B11AA9-2108-4C78-B172-4FC390DF4FE8}"/>
              </a:ext>
            </a:extLst>
          </p:cNvPr>
          <p:cNvSpPr txBox="1"/>
          <p:nvPr/>
        </p:nvSpPr>
        <p:spPr>
          <a:xfrm>
            <a:off x="1600200" y="5469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135" name="TextBox 42">
            <a:extLst>
              <a:ext uri="{FF2B5EF4-FFF2-40B4-BE49-F238E27FC236}">
                <a16:creationId xmlns:a16="http://schemas.microsoft.com/office/drawing/2014/main" id="{52E2F0AA-6BB0-42D6-8684-8E92C8097DCC}"/>
              </a:ext>
            </a:extLst>
          </p:cNvPr>
          <p:cNvSpPr txBox="1"/>
          <p:nvPr/>
        </p:nvSpPr>
        <p:spPr>
          <a:xfrm>
            <a:off x="2878931" y="54065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136" name="TextBox 43">
            <a:extLst>
              <a:ext uri="{FF2B5EF4-FFF2-40B4-BE49-F238E27FC236}">
                <a16:creationId xmlns:a16="http://schemas.microsoft.com/office/drawing/2014/main" id="{F447D4EF-8458-4AEB-8793-B06766032664}"/>
              </a:ext>
            </a:extLst>
          </p:cNvPr>
          <p:cNvSpPr txBox="1"/>
          <p:nvPr/>
        </p:nvSpPr>
        <p:spPr>
          <a:xfrm>
            <a:off x="4163615" y="20156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44">
            <a:extLst>
              <a:ext uri="{FF2B5EF4-FFF2-40B4-BE49-F238E27FC236}">
                <a16:creationId xmlns:a16="http://schemas.microsoft.com/office/drawing/2014/main" id="{D029FEC9-ED99-44D0-BEC8-1F2AFD1CA48C}"/>
              </a:ext>
            </a:extLst>
          </p:cNvPr>
          <p:cNvSpPr txBox="1"/>
          <p:nvPr/>
        </p:nvSpPr>
        <p:spPr>
          <a:xfrm>
            <a:off x="4057650" y="29131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38" name="TextBox 45">
            <a:extLst>
              <a:ext uri="{FF2B5EF4-FFF2-40B4-BE49-F238E27FC236}">
                <a16:creationId xmlns:a16="http://schemas.microsoft.com/office/drawing/2014/main" id="{A8EDD507-610C-44C5-A10A-C071F1A7839D}"/>
              </a:ext>
            </a:extLst>
          </p:cNvPr>
          <p:cNvSpPr txBox="1"/>
          <p:nvPr/>
        </p:nvSpPr>
        <p:spPr>
          <a:xfrm>
            <a:off x="4092177" y="38847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139" name="TextBox 46">
            <a:extLst>
              <a:ext uri="{FF2B5EF4-FFF2-40B4-BE49-F238E27FC236}">
                <a16:creationId xmlns:a16="http://schemas.microsoft.com/office/drawing/2014/main" id="{408A90FB-0BE3-4235-BA2B-A1C84FA437D7}"/>
              </a:ext>
            </a:extLst>
          </p:cNvPr>
          <p:cNvSpPr txBox="1"/>
          <p:nvPr/>
        </p:nvSpPr>
        <p:spPr>
          <a:xfrm>
            <a:off x="4323161" y="48898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140" name="TextBox 47">
            <a:extLst>
              <a:ext uri="{FF2B5EF4-FFF2-40B4-BE49-F238E27FC236}">
                <a16:creationId xmlns:a16="http://schemas.microsoft.com/office/drawing/2014/main" id="{546083EC-DC43-4609-A2D5-1C4D234790D0}"/>
              </a:ext>
            </a:extLst>
          </p:cNvPr>
          <p:cNvSpPr txBox="1"/>
          <p:nvPr/>
        </p:nvSpPr>
        <p:spPr>
          <a:xfrm>
            <a:off x="7172324" y="5069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  <p:sp>
        <p:nvSpPr>
          <p:cNvPr id="141" name="TextBox 48">
            <a:extLst>
              <a:ext uri="{FF2B5EF4-FFF2-40B4-BE49-F238E27FC236}">
                <a16:creationId xmlns:a16="http://schemas.microsoft.com/office/drawing/2014/main" id="{3E35E6A8-FA67-416D-8190-5D1EFD6AE6E6}"/>
              </a:ext>
            </a:extLst>
          </p:cNvPr>
          <p:cNvSpPr txBox="1"/>
          <p:nvPr/>
        </p:nvSpPr>
        <p:spPr>
          <a:xfrm>
            <a:off x="6386512" y="14308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64EF9764-81A2-404F-A318-B524890F46BE}"/>
              </a:ext>
            </a:extLst>
          </p:cNvPr>
          <p:cNvSpPr txBox="1"/>
          <p:nvPr/>
        </p:nvSpPr>
        <p:spPr>
          <a:xfrm>
            <a:off x="7786687" y="14001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97298A5B-82DB-4AF3-B5F2-C45CD3AAF527}"/>
              </a:ext>
            </a:extLst>
          </p:cNvPr>
          <p:cNvSpPr txBox="1"/>
          <p:nvPr/>
        </p:nvSpPr>
        <p:spPr>
          <a:xfrm>
            <a:off x="6705600" y="22442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1362A7BA-6B46-42A8-A4F8-32FD8ADEAF25}"/>
              </a:ext>
            </a:extLst>
          </p:cNvPr>
          <p:cNvSpPr txBox="1"/>
          <p:nvPr/>
        </p:nvSpPr>
        <p:spPr>
          <a:xfrm>
            <a:off x="6688930" y="41089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145" name="TextBox 52">
            <a:extLst>
              <a:ext uri="{FF2B5EF4-FFF2-40B4-BE49-F238E27FC236}">
                <a16:creationId xmlns:a16="http://schemas.microsoft.com/office/drawing/2014/main" id="{B4C18A26-F752-4D7C-8406-06DFC7310B1A}"/>
              </a:ext>
            </a:extLst>
          </p:cNvPr>
          <p:cNvSpPr txBox="1"/>
          <p:nvPr/>
        </p:nvSpPr>
        <p:spPr>
          <a:xfrm>
            <a:off x="6348412" y="52477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53">
            <a:extLst>
              <a:ext uri="{FF2B5EF4-FFF2-40B4-BE49-F238E27FC236}">
                <a16:creationId xmlns:a16="http://schemas.microsoft.com/office/drawing/2014/main" id="{7F55F1BE-725C-4354-8F04-F61FCFC20CB4}"/>
              </a:ext>
            </a:extLst>
          </p:cNvPr>
          <p:cNvSpPr txBox="1"/>
          <p:nvPr/>
        </p:nvSpPr>
        <p:spPr>
          <a:xfrm>
            <a:off x="7655717" y="52477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</a:p>
        </p:txBody>
      </p:sp>
      <p:cxnSp>
        <p:nvCxnSpPr>
          <p:cNvPr id="147" name="Straight Connector 1027">
            <a:extLst>
              <a:ext uri="{FF2B5EF4-FFF2-40B4-BE49-F238E27FC236}">
                <a16:creationId xmlns:a16="http://schemas.microsoft.com/office/drawing/2014/main" id="{4364FDC2-9027-45DA-AA51-5A8924503FD9}"/>
              </a:ext>
            </a:extLst>
          </p:cNvPr>
          <p:cNvCxnSpPr>
            <a:stCxn id="100" idx="4"/>
          </p:cNvCxnSpPr>
          <p:nvPr/>
        </p:nvCxnSpPr>
        <p:spPr>
          <a:xfrm>
            <a:off x="981075" y="12192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032">
            <a:extLst>
              <a:ext uri="{FF2B5EF4-FFF2-40B4-BE49-F238E27FC236}">
                <a16:creationId xmlns:a16="http://schemas.microsoft.com/office/drawing/2014/main" id="{592C6F1D-EC9C-4B5F-9E54-6267D51AB91B}"/>
              </a:ext>
            </a:extLst>
          </p:cNvPr>
          <p:cNvCxnSpPr>
            <a:stCxn id="101" idx="4"/>
            <a:endCxn id="112" idx="0"/>
          </p:cNvCxnSpPr>
          <p:nvPr/>
        </p:nvCxnSpPr>
        <p:spPr>
          <a:xfrm>
            <a:off x="1752600" y="19240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60">
            <a:extLst>
              <a:ext uri="{FF2B5EF4-FFF2-40B4-BE49-F238E27FC236}">
                <a16:creationId xmlns:a16="http://schemas.microsoft.com/office/drawing/2014/main" id="{E0329409-6F7F-431F-9982-87D01E9F4046}"/>
              </a:ext>
            </a:extLst>
          </p:cNvPr>
          <p:cNvCxnSpPr>
            <a:stCxn id="104" idx="4"/>
          </p:cNvCxnSpPr>
          <p:nvPr/>
        </p:nvCxnSpPr>
        <p:spPr>
          <a:xfrm flipH="1">
            <a:off x="1957387" y="14097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61">
            <a:extLst>
              <a:ext uri="{FF2B5EF4-FFF2-40B4-BE49-F238E27FC236}">
                <a16:creationId xmlns:a16="http://schemas.microsoft.com/office/drawing/2014/main" id="{445A3569-8D34-423E-B54F-15DD2E9D9DF7}"/>
              </a:ext>
            </a:extLst>
          </p:cNvPr>
          <p:cNvCxnSpPr>
            <a:stCxn id="107" idx="4"/>
          </p:cNvCxnSpPr>
          <p:nvPr/>
        </p:nvCxnSpPr>
        <p:spPr>
          <a:xfrm flipH="1">
            <a:off x="2083593" y="9906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62">
            <a:extLst>
              <a:ext uri="{FF2B5EF4-FFF2-40B4-BE49-F238E27FC236}">
                <a16:creationId xmlns:a16="http://schemas.microsoft.com/office/drawing/2014/main" id="{4B8AD148-BAC7-49EA-9F89-9D6F5AC9D9EF}"/>
              </a:ext>
            </a:extLst>
          </p:cNvPr>
          <p:cNvCxnSpPr>
            <a:stCxn id="124" idx="1"/>
          </p:cNvCxnSpPr>
          <p:nvPr/>
        </p:nvCxnSpPr>
        <p:spPr>
          <a:xfrm flipH="1">
            <a:off x="2419352" y="13906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63">
            <a:extLst>
              <a:ext uri="{FF2B5EF4-FFF2-40B4-BE49-F238E27FC236}">
                <a16:creationId xmlns:a16="http://schemas.microsoft.com/office/drawing/2014/main" id="{C00AE6FA-278E-4B83-BD92-9176F62B2C37}"/>
              </a:ext>
            </a:extLst>
          </p:cNvPr>
          <p:cNvCxnSpPr/>
          <p:nvPr/>
        </p:nvCxnSpPr>
        <p:spPr>
          <a:xfrm flipH="1">
            <a:off x="2414587" y="14536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64">
            <a:extLst>
              <a:ext uri="{FF2B5EF4-FFF2-40B4-BE49-F238E27FC236}">
                <a16:creationId xmlns:a16="http://schemas.microsoft.com/office/drawing/2014/main" id="{98B6AA72-5D83-4934-A2A9-6ED2B62F43FF}"/>
              </a:ext>
            </a:extLst>
          </p:cNvPr>
          <p:cNvCxnSpPr>
            <a:stCxn id="112" idx="2"/>
            <a:endCxn id="119" idx="0"/>
          </p:cNvCxnSpPr>
          <p:nvPr/>
        </p:nvCxnSpPr>
        <p:spPr>
          <a:xfrm flipH="1">
            <a:off x="1800224" y="27051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65">
            <a:extLst>
              <a:ext uri="{FF2B5EF4-FFF2-40B4-BE49-F238E27FC236}">
                <a16:creationId xmlns:a16="http://schemas.microsoft.com/office/drawing/2014/main" id="{F32110CD-5335-4EC1-B125-2F498EBE9A4E}"/>
              </a:ext>
            </a:extLst>
          </p:cNvPr>
          <p:cNvCxnSpPr/>
          <p:nvPr/>
        </p:nvCxnSpPr>
        <p:spPr>
          <a:xfrm flipH="1">
            <a:off x="1909761" y="40385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80">
            <a:extLst>
              <a:ext uri="{FF2B5EF4-FFF2-40B4-BE49-F238E27FC236}">
                <a16:creationId xmlns:a16="http://schemas.microsoft.com/office/drawing/2014/main" id="{4BB82187-5266-4DCF-9BD0-90F9051461A5}"/>
              </a:ext>
            </a:extLst>
          </p:cNvPr>
          <p:cNvCxnSpPr/>
          <p:nvPr/>
        </p:nvCxnSpPr>
        <p:spPr>
          <a:xfrm flipH="1">
            <a:off x="866775" y="51942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81">
            <a:extLst>
              <a:ext uri="{FF2B5EF4-FFF2-40B4-BE49-F238E27FC236}">
                <a16:creationId xmlns:a16="http://schemas.microsoft.com/office/drawing/2014/main" id="{140FFA3E-82F3-4844-846B-5938277D5478}"/>
              </a:ext>
            </a:extLst>
          </p:cNvPr>
          <p:cNvCxnSpPr>
            <a:stCxn id="116" idx="2"/>
            <a:endCxn id="102" idx="0"/>
          </p:cNvCxnSpPr>
          <p:nvPr/>
        </p:nvCxnSpPr>
        <p:spPr>
          <a:xfrm>
            <a:off x="1807368" y="51640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82">
            <a:extLst>
              <a:ext uri="{FF2B5EF4-FFF2-40B4-BE49-F238E27FC236}">
                <a16:creationId xmlns:a16="http://schemas.microsoft.com/office/drawing/2014/main" id="{363996A9-117E-4ECD-AB62-825EA32F0C95}"/>
              </a:ext>
            </a:extLst>
          </p:cNvPr>
          <p:cNvCxnSpPr/>
          <p:nvPr/>
        </p:nvCxnSpPr>
        <p:spPr>
          <a:xfrm>
            <a:off x="2083593" y="51816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83">
            <a:extLst>
              <a:ext uri="{FF2B5EF4-FFF2-40B4-BE49-F238E27FC236}">
                <a16:creationId xmlns:a16="http://schemas.microsoft.com/office/drawing/2014/main" id="{385F0133-4176-4180-9739-7821913F40E8}"/>
              </a:ext>
            </a:extLst>
          </p:cNvPr>
          <p:cNvCxnSpPr>
            <a:endCxn id="118" idx="1"/>
          </p:cNvCxnSpPr>
          <p:nvPr/>
        </p:nvCxnSpPr>
        <p:spPr>
          <a:xfrm>
            <a:off x="2393157" y="27051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84">
            <a:extLst>
              <a:ext uri="{FF2B5EF4-FFF2-40B4-BE49-F238E27FC236}">
                <a16:creationId xmlns:a16="http://schemas.microsoft.com/office/drawing/2014/main" id="{9D3D380A-2325-403F-B0AA-EC7C78DF8A01}"/>
              </a:ext>
            </a:extLst>
          </p:cNvPr>
          <p:cNvCxnSpPr>
            <a:endCxn id="121" idx="1"/>
          </p:cNvCxnSpPr>
          <p:nvPr/>
        </p:nvCxnSpPr>
        <p:spPr>
          <a:xfrm>
            <a:off x="2444951" y="26955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85">
            <a:extLst>
              <a:ext uri="{FF2B5EF4-FFF2-40B4-BE49-F238E27FC236}">
                <a16:creationId xmlns:a16="http://schemas.microsoft.com/office/drawing/2014/main" id="{22874FBF-7858-41CD-B6DD-746D01EB5CB8}"/>
              </a:ext>
            </a:extLst>
          </p:cNvPr>
          <p:cNvCxnSpPr>
            <a:stCxn id="111" idx="4"/>
            <a:endCxn id="121" idx="0"/>
          </p:cNvCxnSpPr>
          <p:nvPr/>
        </p:nvCxnSpPr>
        <p:spPr>
          <a:xfrm>
            <a:off x="4572000" y="24669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86">
            <a:extLst>
              <a:ext uri="{FF2B5EF4-FFF2-40B4-BE49-F238E27FC236}">
                <a16:creationId xmlns:a16="http://schemas.microsoft.com/office/drawing/2014/main" id="{A8B4596D-235A-47A6-BB46-63987B3EF30B}"/>
              </a:ext>
            </a:extLst>
          </p:cNvPr>
          <p:cNvCxnSpPr>
            <a:endCxn id="117" idx="0"/>
          </p:cNvCxnSpPr>
          <p:nvPr/>
        </p:nvCxnSpPr>
        <p:spPr>
          <a:xfrm>
            <a:off x="4612480" y="44497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95">
            <a:extLst>
              <a:ext uri="{FF2B5EF4-FFF2-40B4-BE49-F238E27FC236}">
                <a16:creationId xmlns:a16="http://schemas.microsoft.com/office/drawing/2014/main" id="{59C75098-161C-4DA5-9122-F54DAABB1842}"/>
              </a:ext>
            </a:extLst>
          </p:cNvPr>
          <p:cNvCxnSpPr/>
          <p:nvPr/>
        </p:nvCxnSpPr>
        <p:spPr>
          <a:xfrm flipH="1">
            <a:off x="1752599" y="40496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09">
            <a:extLst>
              <a:ext uri="{FF2B5EF4-FFF2-40B4-BE49-F238E27FC236}">
                <a16:creationId xmlns:a16="http://schemas.microsoft.com/office/drawing/2014/main" id="{4DA04826-51F8-4E31-B982-B95A7E4E78E7}"/>
              </a:ext>
            </a:extLst>
          </p:cNvPr>
          <p:cNvCxnSpPr/>
          <p:nvPr/>
        </p:nvCxnSpPr>
        <p:spPr>
          <a:xfrm flipH="1">
            <a:off x="5180406" y="22442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10">
            <a:extLst>
              <a:ext uri="{FF2B5EF4-FFF2-40B4-BE49-F238E27FC236}">
                <a16:creationId xmlns:a16="http://schemas.microsoft.com/office/drawing/2014/main" id="{2A4DC027-4EBC-4F1C-9682-BC2DA5A932A1}"/>
              </a:ext>
            </a:extLst>
          </p:cNvPr>
          <p:cNvCxnSpPr>
            <a:endCxn id="114" idx="0"/>
          </p:cNvCxnSpPr>
          <p:nvPr/>
        </p:nvCxnSpPr>
        <p:spPr>
          <a:xfrm flipH="1">
            <a:off x="7367588" y="18489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11">
            <a:extLst>
              <a:ext uri="{FF2B5EF4-FFF2-40B4-BE49-F238E27FC236}">
                <a16:creationId xmlns:a16="http://schemas.microsoft.com/office/drawing/2014/main" id="{CB0C9CB8-1FCD-4AFD-85FD-3936C9155B9D}"/>
              </a:ext>
            </a:extLst>
          </p:cNvPr>
          <p:cNvCxnSpPr>
            <a:endCxn id="114" idx="0"/>
          </p:cNvCxnSpPr>
          <p:nvPr/>
        </p:nvCxnSpPr>
        <p:spPr>
          <a:xfrm flipH="1">
            <a:off x="7367588" y="10411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12">
            <a:extLst>
              <a:ext uri="{FF2B5EF4-FFF2-40B4-BE49-F238E27FC236}">
                <a16:creationId xmlns:a16="http://schemas.microsoft.com/office/drawing/2014/main" id="{3046B358-C13D-4825-B191-6FE18359A658}"/>
              </a:ext>
            </a:extLst>
          </p:cNvPr>
          <p:cNvCxnSpPr>
            <a:endCxn id="114" idx="0"/>
          </p:cNvCxnSpPr>
          <p:nvPr/>
        </p:nvCxnSpPr>
        <p:spPr>
          <a:xfrm>
            <a:off x="7031830" y="18679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13">
            <a:extLst>
              <a:ext uri="{FF2B5EF4-FFF2-40B4-BE49-F238E27FC236}">
                <a16:creationId xmlns:a16="http://schemas.microsoft.com/office/drawing/2014/main" id="{AFB433BB-7F57-4AC2-956A-8025B5E1618D}"/>
              </a:ext>
            </a:extLst>
          </p:cNvPr>
          <p:cNvCxnSpPr/>
          <p:nvPr/>
        </p:nvCxnSpPr>
        <p:spPr>
          <a:xfrm flipH="1">
            <a:off x="6831805" y="45720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14">
            <a:extLst>
              <a:ext uri="{FF2B5EF4-FFF2-40B4-BE49-F238E27FC236}">
                <a16:creationId xmlns:a16="http://schemas.microsoft.com/office/drawing/2014/main" id="{134C699C-2ADC-4237-8C54-AD6215C1BAE6}"/>
              </a:ext>
            </a:extLst>
          </p:cNvPr>
          <p:cNvCxnSpPr/>
          <p:nvPr/>
        </p:nvCxnSpPr>
        <p:spPr>
          <a:xfrm>
            <a:off x="5289948" y="40496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15">
            <a:extLst>
              <a:ext uri="{FF2B5EF4-FFF2-40B4-BE49-F238E27FC236}">
                <a16:creationId xmlns:a16="http://schemas.microsoft.com/office/drawing/2014/main" id="{2739B1C4-8B65-4273-944E-882050C97617}"/>
              </a:ext>
            </a:extLst>
          </p:cNvPr>
          <p:cNvCxnSpPr/>
          <p:nvPr/>
        </p:nvCxnSpPr>
        <p:spPr>
          <a:xfrm flipV="1">
            <a:off x="5216724" y="23045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31">
            <a:extLst>
              <a:ext uri="{FF2B5EF4-FFF2-40B4-BE49-F238E27FC236}">
                <a16:creationId xmlns:a16="http://schemas.microsoft.com/office/drawing/2014/main" id="{FE90C15A-A06C-4605-B25E-22F2A295ADEB}"/>
              </a:ext>
            </a:extLst>
          </p:cNvPr>
          <p:cNvCxnSpPr/>
          <p:nvPr/>
        </p:nvCxnSpPr>
        <p:spPr>
          <a:xfrm>
            <a:off x="7398543" y="45720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92">
            <a:extLst>
              <a:ext uri="{FF2B5EF4-FFF2-40B4-BE49-F238E27FC236}">
                <a16:creationId xmlns:a16="http://schemas.microsoft.com/office/drawing/2014/main" id="{B71CCEE4-9043-4259-A0D6-474C8A2A4C57}"/>
              </a:ext>
            </a:extLst>
          </p:cNvPr>
          <p:cNvSpPr txBox="1"/>
          <p:nvPr/>
        </p:nvSpPr>
        <p:spPr>
          <a:xfrm>
            <a:off x="3162301" y="17695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2" name="TextBox 134">
            <a:extLst>
              <a:ext uri="{FF2B5EF4-FFF2-40B4-BE49-F238E27FC236}">
                <a16:creationId xmlns:a16="http://schemas.microsoft.com/office/drawing/2014/main" id="{91F25C64-B54C-4AF8-B017-B7E4DA545531}"/>
              </a:ext>
            </a:extLst>
          </p:cNvPr>
          <p:cNvSpPr txBox="1"/>
          <p:nvPr/>
        </p:nvSpPr>
        <p:spPr>
          <a:xfrm>
            <a:off x="1438275" y="40344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3" name="TextBox 135">
            <a:extLst>
              <a:ext uri="{FF2B5EF4-FFF2-40B4-BE49-F238E27FC236}">
                <a16:creationId xmlns:a16="http://schemas.microsoft.com/office/drawing/2014/main" id="{E2142FB2-EA99-4F47-A780-5550E5A871DE}"/>
              </a:ext>
            </a:extLst>
          </p:cNvPr>
          <p:cNvSpPr txBox="1"/>
          <p:nvPr/>
        </p:nvSpPr>
        <p:spPr>
          <a:xfrm>
            <a:off x="3257550" y="32560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4" name="TextBox 136">
            <a:extLst>
              <a:ext uri="{FF2B5EF4-FFF2-40B4-BE49-F238E27FC236}">
                <a16:creationId xmlns:a16="http://schemas.microsoft.com/office/drawing/2014/main" id="{D738706E-7F1A-4D28-A470-8EED3B2B0EB7}"/>
              </a:ext>
            </a:extLst>
          </p:cNvPr>
          <p:cNvSpPr txBox="1"/>
          <p:nvPr/>
        </p:nvSpPr>
        <p:spPr>
          <a:xfrm>
            <a:off x="5889724" y="37132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75" name="TextBox 137">
            <a:extLst>
              <a:ext uri="{FF2B5EF4-FFF2-40B4-BE49-F238E27FC236}">
                <a16:creationId xmlns:a16="http://schemas.microsoft.com/office/drawing/2014/main" id="{55645A89-95A0-4BC7-AC4B-A6B3B130B8D7}"/>
              </a:ext>
            </a:extLst>
          </p:cNvPr>
          <p:cNvSpPr txBox="1"/>
          <p:nvPr/>
        </p:nvSpPr>
        <p:spPr>
          <a:xfrm>
            <a:off x="5871565" y="12052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" name="TextBox 138">
            <a:extLst>
              <a:ext uri="{FF2B5EF4-FFF2-40B4-BE49-F238E27FC236}">
                <a16:creationId xmlns:a16="http://schemas.microsoft.com/office/drawing/2014/main" id="{315BCF45-BDA8-4AA2-B207-51FBDB8ADF53}"/>
              </a:ext>
            </a:extLst>
          </p:cNvPr>
          <p:cNvSpPr txBox="1"/>
          <p:nvPr/>
        </p:nvSpPr>
        <p:spPr>
          <a:xfrm>
            <a:off x="5491161" y="24288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7" name="TextBox 139">
            <a:extLst>
              <a:ext uri="{FF2B5EF4-FFF2-40B4-BE49-F238E27FC236}">
                <a16:creationId xmlns:a16="http://schemas.microsoft.com/office/drawing/2014/main" id="{91A755AB-A0F0-402C-BDB0-480E3910AB97}"/>
              </a:ext>
            </a:extLst>
          </p:cNvPr>
          <p:cNvSpPr txBox="1"/>
          <p:nvPr/>
        </p:nvSpPr>
        <p:spPr>
          <a:xfrm>
            <a:off x="3105150" y="25220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8" name="TextBox 140">
            <a:extLst>
              <a:ext uri="{FF2B5EF4-FFF2-40B4-BE49-F238E27FC236}">
                <a16:creationId xmlns:a16="http://schemas.microsoft.com/office/drawing/2014/main" id="{66364CBD-576B-4330-86EA-EC053CF3D1BD}"/>
              </a:ext>
            </a:extLst>
          </p:cNvPr>
          <p:cNvSpPr txBox="1"/>
          <p:nvPr/>
        </p:nvSpPr>
        <p:spPr>
          <a:xfrm>
            <a:off x="1524000" y="27519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9" name="Freeform 31">
            <a:extLst>
              <a:ext uri="{FF2B5EF4-FFF2-40B4-BE49-F238E27FC236}">
                <a16:creationId xmlns:a16="http://schemas.microsoft.com/office/drawing/2014/main" id="{4C5026D1-A0FE-4DF5-9D97-CFC86AB7A850}"/>
              </a:ext>
            </a:extLst>
          </p:cNvPr>
          <p:cNvSpPr/>
          <p:nvPr/>
        </p:nvSpPr>
        <p:spPr>
          <a:xfrm>
            <a:off x="3530969" y="875515"/>
            <a:ext cx="2336432" cy="1068192"/>
          </a:xfrm>
          <a:custGeom>
            <a:avLst/>
            <a:gdLst>
              <a:gd name="connsiteX0" fmla="*/ 917207 w 2746457"/>
              <a:gd name="connsiteY0" fmla="*/ 785 h 1068192"/>
              <a:gd name="connsiteX1" fmla="*/ 21857 w 2746457"/>
              <a:gd name="connsiteY1" fmla="*/ 543710 h 1068192"/>
              <a:gd name="connsiteX2" fmla="*/ 1774457 w 2746457"/>
              <a:gd name="connsiteY2" fmla="*/ 1067585 h 1068192"/>
              <a:gd name="connsiteX3" fmla="*/ 2726957 w 2746457"/>
              <a:gd name="connsiteY3" fmla="*/ 438935 h 1068192"/>
              <a:gd name="connsiteX4" fmla="*/ 917207 w 2746457"/>
              <a:gd name="connsiteY4" fmla="*/ 785 h 106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6457" h="1068192">
                <a:moveTo>
                  <a:pt x="917207" y="785"/>
                </a:moveTo>
                <a:cubicBezTo>
                  <a:pt x="466357" y="18247"/>
                  <a:pt x="-121018" y="365910"/>
                  <a:pt x="21857" y="543710"/>
                </a:cubicBezTo>
                <a:cubicBezTo>
                  <a:pt x="164732" y="721510"/>
                  <a:pt x="1323607" y="1085047"/>
                  <a:pt x="1774457" y="1067585"/>
                </a:cubicBezTo>
                <a:cubicBezTo>
                  <a:pt x="2225307" y="1050123"/>
                  <a:pt x="2866657" y="616735"/>
                  <a:pt x="2726957" y="438935"/>
                </a:cubicBezTo>
                <a:cubicBezTo>
                  <a:pt x="2587257" y="261135"/>
                  <a:pt x="1368057" y="-16677"/>
                  <a:pt x="917207" y="78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0" name="Straight Connector 88">
            <a:extLst>
              <a:ext uri="{FF2B5EF4-FFF2-40B4-BE49-F238E27FC236}">
                <a16:creationId xmlns:a16="http://schemas.microsoft.com/office/drawing/2014/main" id="{7BCCF5E6-4D35-4058-80E1-C553B31A7E83}"/>
              </a:ext>
            </a:extLst>
          </p:cNvPr>
          <p:cNvCxnSpPr/>
          <p:nvPr/>
        </p:nvCxnSpPr>
        <p:spPr>
          <a:xfrm>
            <a:off x="5289948" y="13716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82B9DE9B-F1AD-4937-88F5-1248C0751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04978"/>
              </p:ext>
            </p:extLst>
          </p:nvPr>
        </p:nvGraphicFramePr>
        <p:xfrm>
          <a:off x="2362200" y="406400"/>
          <a:ext cx="5181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B9F7FBCD-AA5D-4F8D-A1C1-18222EA9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74643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5A53C479-F7FC-4EBD-9CFD-C1752629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64787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19">
            <a:extLst>
              <a:ext uri="{FF2B5EF4-FFF2-40B4-BE49-F238E27FC236}">
                <a16:creationId xmlns:a16="http://schemas.microsoft.com/office/drawing/2014/main" id="{7EF4A213-3BD2-4773-A015-7D608A7AF153}"/>
              </a:ext>
            </a:extLst>
          </p:cNvPr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C3022D3C-A842-4BA2-A7EE-21DA306CD8ED}"/>
              </a:ext>
            </a:extLst>
          </p:cNvPr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227DDEE2-B4C4-4A5A-A6C5-CEC5DBCA4EA7}"/>
              </a:ext>
            </a:extLst>
          </p:cNvPr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93A5FA97-5754-4C68-9AD8-BEE0E5E5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36521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10">
            <a:extLst>
              <a:ext uri="{FF2B5EF4-FFF2-40B4-BE49-F238E27FC236}">
                <a16:creationId xmlns:a16="http://schemas.microsoft.com/office/drawing/2014/main" id="{3EF8DA99-588C-43C0-ACF6-C8CC85ECCDE0}"/>
              </a:ext>
            </a:extLst>
          </p:cNvPr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05396890-0CCF-4D00-BD04-9D86C41A2DDD}"/>
              </a:ext>
            </a:extLst>
          </p:cNvPr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4">
            <a:extLst>
              <a:ext uri="{FF2B5EF4-FFF2-40B4-BE49-F238E27FC236}">
                <a16:creationId xmlns:a16="http://schemas.microsoft.com/office/drawing/2014/main" id="{FBD6B111-BB0F-4F61-8577-D4B2236BD4C9}"/>
              </a:ext>
            </a:extLst>
          </p:cNvPr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41" name="Straight Arrow Connector 15">
              <a:extLst>
                <a:ext uri="{FF2B5EF4-FFF2-40B4-BE49-F238E27FC236}">
                  <a16:creationId xmlns:a16="http://schemas.microsoft.com/office/drawing/2014/main" id="{76D63EAA-F0F3-4709-A610-2CBD6918F876}"/>
                </a:ext>
              </a:extLst>
            </p:cNvPr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6">
              <a:extLst>
                <a:ext uri="{FF2B5EF4-FFF2-40B4-BE49-F238E27FC236}">
                  <a16:creationId xmlns:a16="http://schemas.microsoft.com/office/drawing/2014/main" id="{D80E6C4D-1BA5-43EF-A7D1-8F4794560F64}"/>
                </a:ext>
              </a:extLst>
            </p:cNvPr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7">
              <a:extLst>
                <a:ext uri="{FF2B5EF4-FFF2-40B4-BE49-F238E27FC236}">
                  <a16:creationId xmlns:a16="http://schemas.microsoft.com/office/drawing/2014/main" id="{5A58C4F5-16CD-416B-BBF9-7523C2311940}"/>
                </a:ext>
              </a:extLst>
            </p:cNvPr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18">
            <a:extLst>
              <a:ext uri="{FF2B5EF4-FFF2-40B4-BE49-F238E27FC236}">
                <a16:creationId xmlns:a16="http://schemas.microsoft.com/office/drawing/2014/main" id="{AC571395-780F-47EA-835D-F6B45D6DB902}"/>
              </a:ext>
            </a:extLst>
          </p:cNvPr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3">
            <a:extLst>
              <a:ext uri="{FF2B5EF4-FFF2-40B4-BE49-F238E27FC236}">
                <a16:creationId xmlns:a16="http://schemas.microsoft.com/office/drawing/2014/main" id="{44DB7265-FE88-4F3A-A730-BB1CDB46F9DB}"/>
              </a:ext>
            </a:extLst>
          </p:cNvPr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4">
            <a:extLst>
              <a:ext uri="{FF2B5EF4-FFF2-40B4-BE49-F238E27FC236}">
                <a16:creationId xmlns:a16="http://schemas.microsoft.com/office/drawing/2014/main" id="{29D41B8E-B002-43E0-91F2-E1BB4DC0C764}"/>
              </a:ext>
            </a:extLst>
          </p:cNvPr>
          <p:cNvCxnSpPr/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5">
            <a:extLst>
              <a:ext uri="{FF2B5EF4-FFF2-40B4-BE49-F238E27FC236}">
                <a16:creationId xmlns:a16="http://schemas.microsoft.com/office/drawing/2014/main" id="{45EC2FD5-530B-4951-B4A4-4C8D4951D3DA}"/>
              </a:ext>
            </a:extLst>
          </p:cNvPr>
          <p:cNvCxnSpPr/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430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For each N:M relationship type B. Create a new relation R. Let E and F be the participating entity types. Let S and T be the corresponding relations.</a:t>
            </a:r>
          </a:p>
          <a:p>
            <a:pPr lvl="1"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The key of S and the key of T as foreign keys, plus the simple attributes (and simple components of composite attributes) of B.</a:t>
            </a:r>
          </a:p>
          <a:p>
            <a:pPr lvl="1"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The key of S and the key of 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9B288BD-9D0B-4ACC-A658-8B3EB3BCD668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7543800" cy="703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9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67CAE0AC-A165-44D0-9E96-03028A098546}"/>
              </a:ext>
            </a:extLst>
          </p:cNvPr>
          <p:cNvSpPr/>
          <p:nvPr/>
        </p:nvSpPr>
        <p:spPr>
          <a:xfrm>
            <a:off x="523875" y="6667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Oval 7">
            <a:extLst>
              <a:ext uri="{FF2B5EF4-FFF2-40B4-BE49-F238E27FC236}">
                <a16:creationId xmlns:a16="http://schemas.microsoft.com/office/drawing/2014/main" id="{C9C16DFE-2D9E-4854-A018-245821C505BB}"/>
              </a:ext>
            </a:extLst>
          </p:cNvPr>
          <p:cNvSpPr/>
          <p:nvPr/>
        </p:nvSpPr>
        <p:spPr>
          <a:xfrm>
            <a:off x="1295400" y="13716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val 8">
            <a:extLst>
              <a:ext uri="{FF2B5EF4-FFF2-40B4-BE49-F238E27FC236}">
                <a16:creationId xmlns:a16="http://schemas.microsoft.com/office/drawing/2014/main" id="{92D9EE45-AA71-4473-B35A-56BAAEA8BEAA}"/>
              </a:ext>
            </a:extLst>
          </p:cNvPr>
          <p:cNvSpPr/>
          <p:nvPr/>
        </p:nvSpPr>
        <p:spPr>
          <a:xfrm>
            <a:off x="1600200" y="539115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9">
            <a:extLst>
              <a:ext uri="{FF2B5EF4-FFF2-40B4-BE49-F238E27FC236}">
                <a16:creationId xmlns:a16="http://schemas.microsoft.com/office/drawing/2014/main" id="{1340AA2B-8C4B-4CBC-A75F-2143A03E42FF}"/>
              </a:ext>
            </a:extLst>
          </p:cNvPr>
          <p:cNvSpPr/>
          <p:nvPr/>
        </p:nvSpPr>
        <p:spPr>
          <a:xfrm>
            <a:off x="6329362" y="51625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Oval 10">
            <a:extLst>
              <a:ext uri="{FF2B5EF4-FFF2-40B4-BE49-F238E27FC236}">
                <a16:creationId xmlns:a16="http://schemas.microsoft.com/office/drawing/2014/main" id="{876BC078-AA00-4C97-9948-877F9E7B7C5D}"/>
              </a:ext>
            </a:extLst>
          </p:cNvPr>
          <p:cNvSpPr/>
          <p:nvPr/>
        </p:nvSpPr>
        <p:spPr>
          <a:xfrm>
            <a:off x="2209800" y="857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Oval 11">
            <a:extLst>
              <a:ext uri="{FF2B5EF4-FFF2-40B4-BE49-F238E27FC236}">
                <a16:creationId xmlns:a16="http://schemas.microsoft.com/office/drawing/2014/main" id="{41813CB8-B57A-4032-B72F-508DDC49AB3A}"/>
              </a:ext>
            </a:extLst>
          </p:cNvPr>
          <p:cNvSpPr/>
          <p:nvPr/>
        </p:nvSpPr>
        <p:spPr>
          <a:xfrm>
            <a:off x="6334125" y="13525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Oval 12">
            <a:extLst>
              <a:ext uri="{FF2B5EF4-FFF2-40B4-BE49-F238E27FC236}">
                <a16:creationId xmlns:a16="http://schemas.microsoft.com/office/drawing/2014/main" id="{F29FF2AA-C552-4898-BCFF-7738E263FBAD}"/>
              </a:ext>
            </a:extLst>
          </p:cNvPr>
          <p:cNvSpPr/>
          <p:nvPr/>
        </p:nvSpPr>
        <p:spPr>
          <a:xfrm>
            <a:off x="7777161" y="130278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Oval 13">
            <a:extLst>
              <a:ext uri="{FF2B5EF4-FFF2-40B4-BE49-F238E27FC236}">
                <a16:creationId xmlns:a16="http://schemas.microsoft.com/office/drawing/2014/main" id="{534ED9FA-96F9-44E6-9AC6-7D706EF44EF8}"/>
              </a:ext>
            </a:extLst>
          </p:cNvPr>
          <p:cNvSpPr/>
          <p:nvPr/>
        </p:nvSpPr>
        <p:spPr>
          <a:xfrm>
            <a:off x="3305175" y="4381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val 14">
            <a:extLst>
              <a:ext uri="{FF2B5EF4-FFF2-40B4-BE49-F238E27FC236}">
                <a16:creationId xmlns:a16="http://schemas.microsoft.com/office/drawing/2014/main" id="{5490593B-D5A4-419F-880A-5B91BAE3028A}"/>
              </a:ext>
            </a:extLst>
          </p:cNvPr>
          <p:cNvSpPr/>
          <p:nvPr/>
        </p:nvSpPr>
        <p:spPr>
          <a:xfrm>
            <a:off x="7569993" y="513320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Oval 15">
            <a:extLst>
              <a:ext uri="{FF2B5EF4-FFF2-40B4-BE49-F238E27FC236}">
                <a16:creationId xmlns:a16="http://schemas.microsoft.com/office/drawing/2014/main" id="{5F3BC0A0-8D36-4216-9170-8821EC48E77E}"/>
              </a:ext>
            </a:extLst>
          </p:cNvPr>
          <p:cNvSpPr/>
          <p:nvPr/>
        </p:nvSpPr>
        <p:spPr>
          <a:xfrm>
            <a:off x="409575" y="52863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Oval 16">
            <a:extLst>
              <a:ext uri="{FF2B5EF4-FFF2-40B4-BE49-F238E27FC236}">
                <a16:creationId xmlns:a16="http://schemas.microsoft.com/office/drawing/2014/main" id="{1D4305B8-24D9-42F5-9F0F-8C328D171B01}"/>
              </a:ext>
            </a:extLst>
          </p:cNvPr>
          <p:cNvSpPr/>
          <p:nvPr/>
        </p:nvSpPr>
        <p:spPr>
          <a:xfrm>
            <a:off x="2886075" y="53054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17">
            <a:extLst>
              <a:ext uri="{FF2B5EF4-FFF2-40B4-BE49-F238E27FC236}">
                <a16:creationId xmlns:a16="http://schemas.microsoft.com/office/drawing/2014/main" id="{0F289EFD-AFC7-4DFB-952A-1D4986CBE6F4}"/>
              </a:ext>
            </a:extLst>
          </p:cNvPr>
          <p:cNvSpPr/>
          <p:nvPr/>
        </p:nvSpPr>
        <p:spPr>
          <a:xfrm>
            <a:off x="4114800" y="191452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6">
            <a:extLst>
              <a:ext uri="{FF2B5EF4-FFF2-40B4-BE49-F238E27FC236}">
                <a16:creationId xmlns:a16="http://schemas.microsoft.com/office/drawing/2014/main" id="{DF4EBEFB-EDBE-4A06-B590-B827B297DEA6}"/>
              </a:ext>
            </a:extLst>
          </p:cNvPr>
          <p:cNvSpPr/>
          <p:nvPr/>
        </p:nvSpPr>
        <p:spPr>
          <a:xfrm>
            <a:off x="1185862" y="215265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97" name="Rectangle 19">
            <a:extLst>
              <a:ext uri="{FF2B5EF4-FFF2-40B4-BE49-F238E27FC236}">
                <a16:creationId xmlns:a16="http://schemas.microsoft.com/office/drawing/2014/main" id="{11573974-B8F1-40BD-968F-F064AFCF9E11}"/>
              </a:ext>
            </a:extLst>
          </p:cNvPr>
          <p:cNvSpPr/>
          <p:nvPr/>
        </p:nvSpPr>
        <p:spPr>
          <a:xfrm>
            <a:off x="6557962" y="401955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20">
            <a:extLst>
              <a:ext uri="{FF2B5EF4-FFF2-40B4-BE49-F238E27FC236}">
                <a16:creationId xmlns:a16="http://schemas.microsoft.com/office/drawing/2014/main" id="{8C49B8F6-B507-43DE-B0F4-3B7FACC3F251}"/>
              </a:ext>
            </a:extLst>
          </p:cNvPr>
          <p:cNvSpPr/>
          <p:nvPr/>
        </p:nvSpPr>
        <p:spPr>
          <a:xfrm>
            <a:off x="6753225" y="214312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21">
            <a:extLst>
              <a:ext uri="{FF2B5EF4-FFF2-40B4-BE49-F238E27FC236}">
                <a16:creationId xmlns:a16="http://schemas.microsoft.com/office/drawing/2014/main" id="{FB803F5B-4F62-49B5-9AB6-8B3072936DC0}"/>
              </a:ext>
            </a:extLst>
          </p:cNvPr>
          <p:cNvSpPr/>
          <p:nvPr/>
        </p:nvSpPr>
        <p:spPr>
          <a:xfrm>
            <a:off x="1176336" y="453544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22">
            <a:extLst>
              <a:ext uri="{FF2B5EF4-FFF2-40B4-BE49-F238E27FC236}">
                <a16:creationId xmlns:a16="http://schemas.microsoft.com/office/drawing/2014/main" id="{234D5016-7843-4B49-B9F6-552E664FC38B}"/>
              </a:ext>
            </a:extLst>
          </p:cNvPr>
          <p:cNvSpPr/>
          <p:nvPr/>
        </p:nvSpPr>
        <p:spPr>
          <a:xfrm>
            <a:off x="1042986" y="445924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Oval 23">
            <a:extLst>
              <a:ext uri="{FF2B5EF4-FFF2-40B4-BE49-F238E27FC236}">
                <a16:creationId xmlns:a16="http://schemas.microsoft.com/office/drawing/2014/main" id="{264CEC89-2F9A-4F88-975F-2D37BBD9D4FB}"/>
              </a:ext>
            </a:extLst>
          </p:cNvPr>
          <p:cNvSpPr/>
          <p:nvPr/>
        </p:nvSpPr>
        <p:spPr>
          <a:xfrm>
            <a:off x="4171950" y="478155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Flowchart: Decision 18">
            <a:extLst>
              <a:ext uri="{FF2B5EF4-FFF2-40B4-BE49-F238E27FC236}">
                <a16:creationId xmlns:a16="http://schemas.microsoft.com/office/drawing/2014/main" id="{718DD960-3CB9-4B89-9753-C8E46F3D4C12}"/>
              </a:ext>
            </a:extLst>
          </p:cNvPr>
          <p:cNvSpPr/>
          <p:nvPr/>
        </p:nvSpPr>
        <p:spPr>
          <a:xfrm>
            <a:off x="3924300" y="361950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Flowchart: Decision 25">
            <a:extLst>
              <a:ext uri="{FF2B5EF4-FFF2-40B4-BE49-F238E27FC236}">
                <a16:creationId xmlns:a16="http://schemas.microsoft.com/office/drawing/2014/main" id="{A83396CE-7D8A-41D7-A9C7-C04590EDE095}"/>
              </a:ext>
            </a:extLst>
          </p:cNvPr>
          <p:cNvSpPr/>
          <p:nvPr/>
        </p:nvSpPr>
        <p:spPr>
          <a:xfrm>
            <a:off x="1047748" y="314908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Flowchart: Decision 26">
            <a:extLst>
              <a:ext uri="{FF2B5EF4-FFF2-40B4-BE49-F238E27FC236}">
                <a16:creationId xmlns:a16="http://schemas.microsoft.com/office/drawing/2014/main" id="{AA901FBE-4E12-492A-AB3C-C3303D35DAF6}"/>
              </a:ext>
            </a:extLst>
          </p:cNvPr>
          <p:cNvSpPr/>
          <p:nvPr/>
        </p:nvSpPr>
        <p:spPr>
          <a:xfrm>
            <a:off x="1228723" y="326338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Flowchart: Decision 27">
            <a:extLst>
              <a:ext uri="{FF2B5EF4-FFF2-40B4-BE49-F238E27FC236}">
                <a16:creationId xmlns:a16="http://schemas.microsoft.com/office/drawing/2014/main" id="{F0C20EE9-7954-4AE8-A360-A4A948F3A781}"/>
              </a:ext>
            </a:extLst>
          </p:cNvPr>
          <p:cNvSpPr/>
          <p:nvPr/>
        </p:nvSpPr>
        <p:spPr>
          <a:xfrm>
            <a:off x="3889176" y="267652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Oval 28">
            <a:extLst>
              <a:ext uri="{FF2B5EF4-FFF2-40B4-BE49-F238E27FC236}">
                <a16:creationId xmlns:a16="http://schemas.microsoft.com/office/drawing/2014/main" id="{CB8C3B62-6663-489F-9C6E-A964BC553BB4}"/>
              </a:ext>
            </a:extLst>
          </p:cNvPr>
          <p:cNvSpPr/>
          <p:nvPr/>
        </p:nvSpPr>
        <p:spPr>
          <a:xfrm>
            <a:off x="7134225" y="40005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Oval 29">
            <a:extLst>
              <a:ext uri="{FF2B5EF4-FFF2-40B4-BE49-F238E27FC236}">
                <a16:creationId xmlns:a16="http://schemas.microsoft.com/office/drawing/2014/main" id="{58093E4A-C83C-45A0-BF56-2B1618C3E8E1}"/>
              </a:ext>
            </a:extLst>
          </p:cNvPr>
          <p:cNvSpPr/>
          <p:nvPr/>
        </p:nvSpPr>
        <p:spPr>
          <a:xfrm>
            <a:off x="6924675" y="30480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Flowchart: Decision 30">
            <a:extLst>
              <a:ext uri="{FF2B5EF4-FFF2-40B4-BE49-F238E27FC236}">
                <a16:creationId xmlns:a16="http://schemas.microsoft.com/office/drawing/2014/main" id="{12263A33-8136-4C05-9DBE-C17AC3DAFAF4}"/>
              </a:ext>
            </a:extLst>
          </p:cNvPr>
          <p:cNvSpPr/>
          <p:nvPr/>
        </p:nvSpPr>
        <p:spPr>
          <a:xfrm>
            <a:off x="3924300" y="104775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Box 24">
            <a:extLst>
              <a:ext uri="{FF2B5EF4-FFF2-40B4-BE49-F238E27FC236}">
                <a16:creationId xmlns:a16="http://schemas.microsoft.com/office/drawing/2014/main" id="{4AC61143-0870-4565-85DE-01A275D1DEDD}"/>
              </a:ext>
            </a:extLst>
          </p:cNvPr>
          <p:cNvSpPr txBox="1"/>
          <p:nvPr/>
        </p:nvSpPr>
        <p:spPr>
          <a:xfrm>
            <a:off x="685800" y="75461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191" name="TextBox 1023">
            <a:extLst>
              <a:ext uri="{FF2B5EF4-FFF2-40B4-BE49-F238E27FC236}">
                <a16:creationId xmlns:a16="http://schemas.microsoft.com/office/drawing/2014/main" id="{9E323B97-A96B-4759-9DDA-535BB7CCEFF2}"/>
              </a:ext>
            </a:extLst>
          </p:cNvPr>
          <p:cNvSpPr txBox="1"/>
          <p:nvPr/>
        </p:nvSpPr>
        <p:spPr>
          <a:xfrm>
            <a:off x="1347787" y="143458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192" name="TextBox 1024">
            <a:extLst>
              <a:ext uri="{FF2B5EF4-FFF2-40B4-BE49-F238E27FC236}">
                <a16:creationId xmlns:a16="http://schemas.microsoft.com/office/drawing/2014/main" id="{DC1333C2-DC44-416C-8790-7848CCF29B81}"/>
              </a:ext>
            </a:extLst>
          </p:cNvPr>
          <p:cNvSpPr txBox="1"/>
          <p:nvPr/>
        </p:nvSpPr>
        <p:spPr>
          <a:xfrm>
            <a:off x="2309812" y="93345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TextBox 1025">
            <a:extLst>
              <a:ext uri="{FF2B5EF4-FFF2-40B4-BE49-F238E27FC236}">
                <a16:creationId xmlns:a16="http://schemas.microsoft.com/office/drawing/2014/main" id="{A48583AB-EC34-4AFD-8628-1BF96A976FD5}"/>
              </a:ext>
            </a:extLst>
          </p:cNvPr>
          <p:cNvSpPr txBox="1"/>
          <p:nvPr/>
        </p:nvSpPr>
        <p:spPr>
          <a:xfrm>
            <a:off x="3362325" y="52601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Box 35">
            <a:extLst>
              <a:ext uri="{FF2B5EF4-FFF2-40B4-BE49-F238E27FC236}">
                <a16:creationId xmlns:a16="http://schemas.microsoft.com/office/drawing/2014/main" id="{90314F2B-0229-4A02-B6E0-2824E8FEBE02}"/>
              </a:ext>
            </a:extLst>
          </p:cNvPr>
          <p:cNvSpPr txBox="1"/>
          <p:nvPr/>
        </p:nvSpPr>
        <p:spPr>
          <a:xfrm>
            <a:off x="1247775" y="220980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195" name="TextBox 36">
            <a:extLst>
              <a:ext uri="{FF2B5EF4-FFF2-40B4-BE49-F238E27FC236}">
                <a16:creationId xmlns:a16="http://schemas.microsoft.com/office/drawing/2014/main" id="{63719ECF-F65F-4BA2-B3A1-52FEE69F5449}"/>
              </a:ext>
            </a:extLst>
          </p:cNvPr>
          <p:cNvSpPr txBox="1"/>
          <p:nvPr/>
        </p:nvSpPr>
        <p:spPr>
          <a:xfrm>
            <a:off x="4144565" y="119645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TextBox 37">
            <a:extLst>
              <a:ext uri="{FF2B5EF4-FFF2-40B4-BE49-F238E27FC236}">
                <a16:creationId xmlns:a16="http://schemas.microsoft.com/office/drawing/2014/main" id="{EB4ECF24-7E8C-4512-97EA-73867D1618BD}"/>
              </a:ext>
            </a:extLst>
          </p:cNvPr>
          <p:cNvSpPr txBox="1"/>
          <p:nvPr/>
        </p:nvSpPr>
        <p:spPr>
          <a:xfrm>
            <a:off x="1426367" y="342161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  <p:sp>
        <p:nvSpPr>
          <p:cNvPr id="197" name="TextBox 38">
            <a:extLst>
              <a:ext uri="{FF2B5EF4-FFF2-40B4-BE49-F238E27FC236}">
                <a16:creationId xmlns:a16="http://schemas.microsoft.com/office/drawing/2014/main" id="{7694FD8E-A2F5-4532-8F4B-A4B44A528A84}"/>
              </a:ext>
            </a:extLst>
          </p:cNvPr>
          <p:cNvSpPr txBox="1"/>
          <p:nvPr/>
        </p:nvSpPr>
        <p:spPr>
          <a:xfrm>
            <a:off x="1152524" y="460057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198" name="TextBox 39">
            <a:extLst>
              <a:ext uri="{FF2B5EF4-FFF2-40B4-BE49-F238E27FC236}">
                <a16:creationId xmlns:a16="http://schemas.microsoft.com/office/drawing/2014/main" id="{904245C9-FD88-423B-8322-08E32F7E5613}"/>
              </a:ext>
            </a:extLst>
          </p:cNvPr>
          <p:cNvSpPr txBox="1"/>
          <p:nvPr/>
        </p:nvSpPr>
        <p:spPr>
          <a:xfrm>
            <a:off x="433387" y="537308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</a:p>
        </p:txBody>
      </p:sp>
      <p:sp>
        <p:nvSpPr>
          <p:cNvPr id="199" name="TextBox 41">
            <a:extLst>
              <a:ext uri="{FF2B5EF4-FFF2-40B4-BE49-F238E27FC236}">
                <a16:creationId xmlns:a16="http://schemas.microsoft.com/office/drawing/2014/main" id="{A1283989-ECC1-4776-A30F-D345A0FE1113}"/>
              </a:ext>
            </a:extLst>
          </p:cNvPr>
          <p:cNvSpPr txBox="1"/>
          <p:nvPr/>
        </p:nvSpPr>
        <p:spPr>
          <a:xfrm>
            <a:off x="1600200" y="545044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200" name="TextBox 42">
            <a:extLst>
              <a:ext uri="{FF2B5EF4-FFF2-40B4-BE49-F238E27FC236}">
                <a16:creationId xmlns:a16="http://schemas.microsoft.com/office/drawing/2014/main" id="{279FF01F-D03E-4920-9543-E4223574579C}"/>
              </a:ext>
            </a:extLst>
          </p:cNvPr>
          <p:cNvSpPr txBox="1"/>
          <p:nvPr/>
        </p:nvSpPr>
        <p:spPr>
          <a:xfrm>
            <a:off x="2878931" y="538745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201" name="TextBox 43">
            <a:extLst>
              <a:ext uri="{FF2B5EF4-FFF2-40B4-BE49-F238E27FC236}">
                <a16:creationId xmlns:a16="http://schemas.microsoft.com/office/drawing/2014/main" id="{3A7D69D9-37FC-41FE-9C14-90432BB2D02A}"/>
              </a:ext>
            </a:extLst>
          </p:cNvPr>
          <p:cNvSpPr txBox="1"/>
          <p:nvPr/>
        </p:nvSpPr>
        <p:spPr>
          <a:xfrm>
            <a:off x="4163615" y="199655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TextBox 44">
            <a:extLst>
              <a:ext uri="{FF2B5EF4-FFF2-40B4-BE49-F238E27FC236}">
                <a16:creationId xmlns:a16="http://schemas.microsoft.com/office/drawing/2014/main" id="{D5AAB6F4-0201-4020-B58A-A34ACA22DAF1}"/>
              </a:ext>
            </a:extLst>
          </p:cNvPr>
          <p:cNvSpPr txBox="1"/>
          <p:nvPr/>
        </p:nvSpPr>
        <p:spPr>
          <a:xfrm>
            <a:off x="4057650" y="289405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203" name="TextBox 45">
            <a:extLst>
              <a:ext uri="{FF2B5EF4-FFF2-40B4-BE49-F238E27FC236}">
                <a16:creationId xmlns:a16="http://schemas.microsoft.com/office/drawing/2014/main" id="{4EB0B11A-2192-4BCA-B4F4-8A46AF70CA28}"/>
              </a:ext>
            </a:extLst>
          </p:cNvPr>
          <p:cNvSpPr txBox="1"/>
          <p:nvPr/>
        </p:nvSpPr>
        <p:spPr>
          <a:xfrm>
            <a:off x="4092177" y="386566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204" name="TextBox 46">
            <a:extLst>
              <a:ext uri="{FF2B5EF4-FFF2-40B4-BE49-F238E27FC236}">
                <a16:creationId xmlns:a16="http://schemas.microsoft.com/office/drawing/2014/main" id="{D7E0AA05-7103-407A-BB07-CD4FFC3C4B25}"/>
              </a:ext>
            </a:extLst>
          </p:cNvPr>
          <p:cNvSpPr txBox="1"/>
          <p:nvPr/>
        </p:nvSpPr>
        <p:spPr>
          <a:xfrm>
            <a:off x="4323161" y="487078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205" name="TextBox 47">
            <a:extLst>
              <a:ext uri="{FF2B5EF4-FFF2-40B4-BE49-F238E27FC236}">
                <a16:creationId xmlns:a16="http://schemas.microsoft.com/office/drawing/2014/main" id="{834C2D67-0AB5-4881-B791-70403CDD6940}"/>
              </a:ext>
            </a:extLst>
          </p:cNvPr>
          <p:cNvSpPr txBox="1"/>
          <p:nvPr/>
        </p:nvSpPr>
        <p:spPr>
          <a:xfrm>
            <a:off x="7172324" y="48791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  <p:sp>
        <p:nvSpPr>
          <p:cNvPr id="206" name="TextBox 48">
            <a:extLst>
              <a:ext uri="{FF2B5EF4-FFF2-40B4-BE49-F238E27FC236}">
                <a16:creationId xmlns:a16="http://schemas.microsoft.com/office/drawing/2014/main" id="{FB66FF87-78AF-4F54-B4E4-8B6589CC298F}"/>
              </a:ext>
            </a:extLst>
          </p:cNvPr>
          <p:cNvSpPr txBox="1"/>
          <p:nvPr/>
        </p:nvSpPr>
        <p:spPr>
          <a:xfrm>
            <a:off x="6386512" y="141184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207" name="TextBox 49">
            <a:extLst>
              <a:ext uri="{FF2B5EF4-FFF2-40B4-BE49-F238E27FC236}">
                <a16:creationId xmlns:a16="http://schemas.microsoft.com/office/drawing/2014/main" id="{1B724C35-7E0B-487F-AE11-06725D630DE8}"/>
              </a:ext>
            </a:extLst>
          </p:cNvPr>
          <p:cNvSpPr txBox="1"/>
          <p:nvPr/>
        </p:nvSpPr>
        <p:spPr>
          <a:xfrm>
            <a:off x="7786687" y="138112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208" name="TextBox 50">
            <a:extLst>
              <a:ext uri="{FF2B5EF4-FFF2-40B4-BE49-F238E27FC236}">
                <a16:creationId xmlns:a16="http://schemas.microsoft.com/office/drawing/2014/main" id="{CA855A6E-EAFF-4A2C-8704-F6822C2CC564}"/>
              </a:ext>
            </a:extLst>
          </p:cNvPr>
          <p:cNvSpPr txBox="1"/>
          <p:nvPr/>
        </p:nvSpPr>
        <p:spPr>
          <a:xfrm>
            <a:off x="6705600" y="222515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209" name="TextBox 51">
            <a:extLst>
              <a:ext uri="{FF2B5EF4-FFF2-40B4-BE49-F238E27FC236}">
                <a16:creationId xmlns:a16="http://schemas.microsoft.com/office/drawing/2014/main" id="{D51D5A92-D594-440E-AD35-46B707BB868D}"/>
              </a:ext>
            </a:extLst>
          </p:cNvPr>
          <p:cNvSpPr txBox="1"/>
          <p:nvPr/>
        </p:nvSpPr>
        <p:spPr>
          <a:xfrm>
            <a:off x="6688930" y="408991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210" name="TextBox 52">
            <a:extLst>
              <a:ext uri="{FF2B5EF4-FFF2-40B4-BE49-F238E27FC236}">
                <a16:creationId xmlns:a16="http://schemas.microsoft.com/office/drawing/2014/main" id="{8934FA70-AD14-4C2B-AE86-881042FB9E30}"/>
              </a:ext>
            </a:extLst>
          </p:cNvPr>
          <p:cNvSpPr txBox="1"/>
          <p:nvPr/>
        </p:nvSpPr>
        <p:spPr>
          <a:xfrm>
            <a:off x="6348412" y="522866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TextBox 53">
            <a:extLst>
              <a:ext uri="{FF2B5EF4-FFF2-40B4-BE49-F238E27FC236}">
                <a16:creationId xmlns:a16="http://schemas.microsoft.com/office/drawing/2014/main" id="{8AA17304-E470-48E5-AA8C-C10705A1D9CD}"/>
              </a:ext>
            </a:extLst>
          </p:cNvPr>
          <p:cNvSpPr txBox="1"/>
          <p:nvPr/>
        </p:nvSpPr>
        <p:spPr>
          <a:xfrm>
            <a:off x="7655717" y="522866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</a:p>
        </p:txBody>
      </p:sp>
      <p:cxnSp>
        <p:nvCxnSpPr>
          <p:cNvPr id="212" name="Straight Connector 1027">
            <a:extLst>
              <a:ext uri="{FF2B5EF4-FFF2-40B4-BE49-F238E27FC236}">
                <a16:creationId xmlns:a16="http://schemas.microsoft.com/office/drawing/2014/main" id="{1DEE6C8A-6280-417D-ACC2-767D7DA424EC}"/>
              </a:ext>
            </a:extLst>
          </p:cNvPr>
          <p:cNvCxnSpPr>
            <a:stCxn id="84" idx="4"/>
          </p:cNvCxnSpPr>
          <p:nvPr/>
        </p:nvCxnSpPr>
        <p:spPr>
          <a:xfrm>
            <a:off x="981075" y="120015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1032">
            <a:extLst>
              <a:ext uri="{FF2B5EF4-FFF2-40B4-BE49-F238E27FC236}">
                <a16:creationId xmlns:a16="http://schemas.microsoft.com/office/drawing/2014/main" id="{2C0C32BB-5AA0-4911-BF39-89F68E9F29A6}"/>
              </a:ext>
            </a:extLst>
          </p:cNvPr>
          <p:cNvCxnSpPr>
            <a:stCxn id="85" idx="4"/>
            <a:endCxn id="96" idx="0"/>
          </p:cNvCxnSpPr>
          <p:nvPr/>
        </p:nvCxnSpPr>
        <p:spPr>
          <a:xfrm>
            <a:off x="1752600" y="190500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60">
            <a:extLst>
              <a:ext uri="{FF2B5EF4-FFF2-40B4-BE49-F238E27FC236}">
                <a16:creationId xmlns:a16="http://schemas.microsoft.com/office/drawing/2014/main" id="{DE6B9331-8CA2-4253-B13A-02A8DFE88F94}"/>
              </a:ext>
            </a:extLst>
          </p:cNvPr>
          <p:cNvCxnSpPr>
            <a:stCxn id="88" idx="4"/>
          </p:cNvCxnSpPr>
          <p:nvPr/>
        </p:nvCxnSpPr>
        <p:spPr>
          <a:xfrm flipH="1">
            <a:off x="1957387" y="139065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61">
            <a:extLst>
              <a:ext uri="{FF2B5EF4-FFF2-40B4-BE49-F238E27FC236}">
                <a16:creationId xmlns:a16="http://schemas.microsoft.com/office/drawing/2014/main" id="{B93B5F98-05D0-4280-909A-0B706D805BAD}"/>
              </a:ext>
            </a:extLst>
          </p:cNvPr>
          <p:cNvCxnSpPr>
            <a:stCxn id="91" idx="4"/>
          </p:cNvCxnSpPr>
          <p:nvPr/>
        </p:nvCxnSpPr>
        <p:spPr>
          <a:xfrm flipH="1">
            <a:off x="2083593" y="97155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62">
            <a:extLst>
              <a:ext uri="{FF2B5EF4-FFF2-40B4-BE49-F238E27FC236}">
                <a16:creationId xmlns:a16="http://schemas.microsoft.com/office/drawing/2014/main" id="{A28C4257-3F65-4D0F-981F-78B56C5D37A3}"/>
              </a:ext>
            </a:extLst>
          </p:cNvPr>
          <p:cNvCxnSpPr>
            <a:stCxn id="189" idx="1"/>
          </p:cNvCxnSpPr>
          <p:nvPr/>
        </p:nvCxnSpPr>
        <p:spPr>
          <a:xfrm flipH="1">
            <a:off x="2419352" y="137160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63">
            <a:extLst>
              <a:ext uri="{FF2B5EF4-FFF2-40B4-BE49-F238E27FC236}">
                <a16:creationId xmlns:a16="http://schemas.microsoft.com/office/drawing/2014/main" id="{FF44C5A2-A765-40D6-961C-DEC980E253F8}"/>
              </a:ext>
            </a:extLst>
          </p:cNvPr>
          <p:cNvCxnSpPr/>
          <p:nvPr/>
        </p:nvCxnSpPr>
        <p:spPr>
          <a:xfrm flipH="1">
            <a:off x="2414587" y="143458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64">
            <a:extLst>
              <a:ext uri="{FF2B5EF4-FFF2-40B4-BE49-F238E27FC236}">
                <a16:creationId xmlns:a16="http://schemas.microsoft.com/office/drawing/2014/main" id="{B1C78D1F-C0FD-4A4A-B8CA-A0F22B56AFB7}"/>
              </a:ext>
            </a:extLst>
          </p:cNvPr>
          <p:cNvCxnSpPr>
            <a:stCxn id="96" idx="2"/>
            <a:endCxn id="184" idx="0"/>
          </p:cNvCxnSpPr>
          <p:nvPr/>
        </p:nvCxnSpPr>
        <p:spPr>
          <a:xfrm flipH="1">
            <a:off x="1800224" y="268605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65">
            <a:extLst>
              <a:ext uri="{FF2B5EF4-FFF2-40B4-BE49-F238E27FC236}">
                <a16:creationId xmlns:a16="http://schemas.microsoft.com/office/drawing/2014/main" id="{D47C7F46-BCA0-4AB5-8A76-09963989226D}"/>
              </a:ext>
            </a:extLst>
          </p:cNvPr>
          <p:cNvCxnSpPr/>
          <p:nvPr/>
        </p:nvCxnSpPr>
        <p:spPr>
          <a:xfrm flipH="1">
            <a:off x="1909761" y="401954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80">
            <a:extLst>
              <a:ext uri="{FF2B5EF4-FFF2-40B4-BE49-F238E27FC236}">
                <a16:creationId xmlns:a16="http://schemas.microsoft.com/office/drawing/2014/main" id="{CC05E461-4905-40F9-943C-5807230ABAF4}"/>
              </a:ext>
            </a:extLst>
          </p:cNvPr>
          <p:cNvCxnSpPr/>
          <p:nvPr/>
        </p:nvCxnSpPr>
        <p:spPr>
          <a:xfrm flipH="1">
            <a:off x="866775" y="517520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81">
            <a:extLst>
              <a:ext uri="{FF2B5EF4-FFF2-40B4-BE49-F238E27FC236}">
                <a16:creationId xmlns:a16="http://schemas.microsoft.com/office/drawing/2014/main" id="{45BCCB25-9294-4A4C-A1D0-F4868B15DA8B}"/>
              </a:ext>
            </a:extLst>
          </p:cNvPr>
          <p:cNvCxnSpPr>
            <a:stCxn id="181" idx="2"/>
            <a:endCxn id="86" idx="0"/>
          </p:cNvCxnSpPr>
          <p:nvPr/>
        </p:nvCxnSpPr>
        <p:spPr>
          <a:xfrm>
            <a:off x="1807368" y="514504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82">
            <a:extLst>
              <a:ext uri="{FF2B5EF4-FFF2-40B4-BE49-F238E27FC236}">
                <a16:creationId xmlns:a16="http://schemas.microsoft.com/office/drawing/2014/main" id="{D31F4092-68ED-4C81-97E9-B3035F0902FC}"/>
              </a:ext>
            </a:extLst>
          </p:cNvPr>
          <p:cNvCxnSpPr/>
          <p:nvPr/>
        </p:nvCxnSpPr>
        <p:spPr>
          <a:xfrm>
            <a:off x="2083593" y="516255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83">
            <a:extLst>
              <a:ext uri="{FF2B5EF4-FFF2-40B4-BE49-F238E27FC236}">
                <a16:creationId xmlns:a16="http://schemas.microsoft.com/office/drawing/2014/main" id="{A1AE25B2-8717-4079-B589-BF8B9DEDD29E}"/>
              </a:ext>
            </a:extLst>
          </p:cNvPr>
          <p:cNvCxnSpPr>
            <a:endCxn id="183" idx="1"/>
          </p:cNvCxnSpPr>
          <p:nvPr/>
        </p:nvCxnSpPr>
        <p:spPr>
          <a:xfrm>
            <a:off x="2393157" y="268605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84">
            <a:extLst>
              <a:ext uri="{FF2B5EF4-FFF2-40B4-BE49-F238E27FC236}">
                <a16:creationId xmlns:a16="http://schemas.microsoft.com/office/drawing/2014/main" id="{EE1B46BF-0184-4D44-958E-7312600E297B}"/>
              </a:ext>
            </a:extLst>
          </p:cNvPr>
          <p:cNvCxnSpPr>
            <a:endCxn id="186" idx="1"/>
          </p:cNvCxnSpPr>
          <p:nvPr/>
        </p:nvCxnSpPr>
        <p:spPr>
          <a:xfrm>
            <a:off x="2444951" y="267652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85">
            <a:extLst>
              <a:ext uri="{FF2B5EF4-FFF2-40B4-BE49-F238E27FC236}">
                <a16:creationId xmlns:a16="http://schemas.microsoft.com/office/drawing/2014/main" id="{8C6962CB-174F-4833-950F-38973BC4B5F4}"/>
              </a:ext>
            </a:extLst>
          </p:cNvPr>
          <p:cNvCxnSpPr>
            <a:stCxn id="95" idx="4"/>
            <a:endCxn id="186" idx="0"/>
          </p:cNvCxnSpPr>
          <p:nvPr/>
        </p:nvCxnSpPr>
        <p:spPr>
          <a:xfrm>
            <a:off x="4572000" y="244792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86">
            <a:extLst>
              <a:ext uri="{FF2B5EF4-FFF2-40B4-BE49-F238E27FC236}">
                <a16:creationId xmlns:a16="http://schemas.microsoft.com/office/drawing/2014/main" id="{3AF1A925-158F-4A5C-9BAE-E792969FD6D5}"/>
              </a:ext>
            </a:extLst>
          </p:cNvPr>
          <p:cNvCxnSpPr>
            <a:endCxn id="182" idx="0"/>
          </p:cNvCxnSpPr>
          <p:nvPr/>
        </p:nvCxnSpPr>
        <p:spPr>
          <a:xfrm>
            <a:off x="4612480" y="443067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95">
            <a:extLst>
              <a:ext uri="{FF2B5EF4-FFF2-40B4-BE49-F238E27FC236}">
                <a16:creationId xmlns:a16="http://schemas.microsoft.com/office/drawing/2014/main" id="{B8CD27CF-2529-44A4-951F-A3BC3D859CA0}"/>
              </a:ext>
            </a:extLst>
          </p:cNvPr>
          <p:cNvCxnSpPr/>
          <p:nvPr/>
        </p:nvCxnSpPr>
        <p:spPr>
          <a:xfrm flipH="1">
            <a:off x="1752599" y="403062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09">
            <a:extLst>
              <a:ext uri="{FF2B5EF4-FFF2-40B4-BE49-F238E27FC236}">
                <a16:creationId xmlns:a16="http://schemas.microsoft.com/office/drawing/2014/main" id="{64D79BF8-0176-4671-8FE6-067B5B56846B}"/>
              </a:ext>
            </a:extLst>
          </p:cNvPr>
          <p:cNvCxnSpPr/>
          <p:nvPr/>
        </p:nvCxnSpPr>
        <p:spPr>
          <a:xfrm flipH="1">
            <a:off x="5180406" y="222515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110">
            <a:extLst>
              <a:ext uri="{FF2B5EF4-FFF2-40B4-BE49-F238E27FC236}">
                <a16:creationId xmlns:a16="http://schemas.microsoft.com/office/drawing/2014/main" id="{E9B5684F-E070-449B-9028-5CE367E3843D}"/>
              </a:ext>
            </a:extLst>
          </p:cNvPr>
          <p:cNvCxnSpPr>
            <a:endCxn id="98" idx="0"/>
          </p:cNvCxnSpPr>
          <p:nvPr/>
        </p:nvCxnSpPr>
        <p:spPr>
          <a:xfrm flipH="1">
            <a:off x="7367588" y="182987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111">
            <a:extLst>
              <a:ext uri="{FF2B5EF4-FFF2-40B4-BE49-F238E27FC236}">
                <a16:creationId xmlns:a16="http://schemas.microsoft.com/office/drawing/2014/main" id="{A48D04FC-1812-41B2-BB86-F6FB01FB21F9}"/>
              </a:ext>
            </a:extLst>
          </p:cNvPr>
          <p:cNvCxnSpPr>
            <a:endCxn id="98" idx="0"/>
          </p:cNvCxnSpPr>
          <p:nvPr/>
        </p:nvCxnSpPr>
        <p:spPr>
          <a:xfrm flipH="1">
            <a:off x="7367588" y="102209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112">
            <a:extLst>
              <a:ext uri="{FF2B5EF4-FFF2-40B4-BE49-F238E27FC236}">
                <a16:creationId xmlns:a16="http://schemas.microsoft.com/office/drawing/2014/main" id="{C1F76084-EAC8-41EA-AE9B-D8C1927ADD5D}"/>
              </a:ext>
            </a:extLst>
          </p:cNvPr>
          <p:cNvCxnSpPr>
            <a:endCxn id="98" idx="0"/>
          </p:cNvCxnSpPr>
          <p:nvPr/>
        </p:nvCxnSpPr>
        <p:spPr>
          <a:xfrm>
            <a:off x="7031830" y="184892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113">
            <a:extLst>
              <a:ext uri="{FF2B5EF4-FFF2-40B4-BE49-F238E27FC236}">
                <a16:creationId xmlns:a16="http://schemas.microsoft.com/office/drawing/2014/main" id="{8FA3CACD-F297-494E-AB6B-F1DAF46D6CDF}"/>
              </a:ext>
            </a:extLst>
          </p:cNvPr>
          <p:cNvCxnSpPr/>
          <p:nvPr/>
        </p:nvCxnSpPr>
        <p:spPr>
          <a:xfrm flipH="1">
            <a:off x="6831805" y="455295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114">
            <a:extLst>
              <a:ext uri="{FF2B5EF4-FFF2-40B4-BE49-F238E27FC236}">
                <a16:creationId xmlns:a16="http://schemas.microsoft.com/office/drawing/2014/main" id="{E535B1AA-7D93-4F70-8BA4-1997C5ABCAEE}"/>
              </a:ext>
            </a:extLst>
          </p:cNvPr>
          <p:cNvCxnSpPr/>
          <p:nvPr/>
        </p:nvCxnSpPr>
        <p:spPr>
          <a:xfrm>
            <a:off x="5289948" y="403062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15">
            <a:extLst>
              <a:ext uri="{FF2B5EF4-FFF2-40B4-BE49-F238E27FC236}">
                <a16:creationId xmlns:a16="http://schemas.microsoft.com/office/drawing/2014/main" id="{8E5AB5DE-51D5-42F9-87FD-1BE65E6D7CEF}"/>
              </a:ext>
            </a:extLst>
          </p:cNvPr>
          <p:cNvCxnSpPr/>
          <p:nvPr/>
        </p:nvCxnSpPr>
        <p:spPr>
          <a:xfrm flipV="1">
            <a:off x="5216724" y="228546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131">
            <a:extLst>
              <a:ext uri="{FF2B5EF4-FFF2-40B4-BE49-F238E27FC236}">
                <a16:creationId xmlns:a16="http://schemas.microsoft.com/office/drawing/2014/main" id="{AE66F58A-068C-4FB8-829B-F4B135339C45}"/>
              </a:ext>
            </a:extLst>
          </p:cNvPr>
          <p:cNvCxnSpPr/>
          <p:nvPr/>
        </p:nvCxnSpPr>
        <p:spPr>
          <a:xfrm>
            <a:off x="7398543" y="455295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92">
            <a:extLst>
              <a:ext uri="{FF2B5EF4-FFF2-40B4-BE49-F238E27FC236}">
                <a16:creationId xmlns:a16="http://schemas.microsoft.com/office/drawing/2014/main" id="{50FD97A8-E73D-4EBE-8B75-88431A9E4A52}"/>
              </a:ext>
            </a:extLst>
          </p:cNvPr>
          <p:cNvSpPr txBox="1"/>
          <p:nvPr/>
        </p:nvSpPr>
        <p:spPr>
          <a:xfrm>
            <a:off x="3162301" y="175045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37" name="TextBox 134">
            <a:extLst>
              <a:ext uri="{FF2B5EF4-FFF2-40B4-BE49-F238E27FC236}">
                <a16:creationId xmlns:a16="http://schemas.microsoft.com/office/drawing/2014/main" id="{F661090E-64AA-4DF0-BC06-F73334EDE6BB}"/>
              </a:ext>
            </a:extLst>
          </p:cNvPr>
          <p:cNvSpPr txBox="1"/>
          <p:nvPr/>
        </p:nvSpPr>
        <p:spPr>
          <a:xfrm>
            <a:off x="1438275" y="401538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38" name="TextBox 135">
            <a:extLst>
              <a:ext uri="{FF2B5EF4-FFF2-40B4-BE49-F238E27FC236}">
                <a16:creationId xmlns:a16="http://schemas.microsoft.com/office/drawing/2014/main" id="{2BCBB4BF-0DD4-404E-894A-57E51210348D}"/>
              </a:ext>
            </a:extLst>
          </p:cNvPr>
          <p:cNvSpPr txBox="1"/>
          <p:nvPr/>
        </p:nvSpPr>
        <p:spPr>
          <a:xfrm>
            <a:off x="3257550" y="323695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39" name="TextBox 136">
            <a:extLst>
              <a:ext uri="{FF2B5EF4-FFF2-40B4-BE49-F238E27FC236}">
                <a16:creationId xmlns:a16="http://schemas.microsoft.com/office/drawing/2014/main" id="{82236BF0-0627-42B9-A0FF-BC23AA55285E}"/>
              </a:ext>
            </a:extLst>
          </p:cNvPr>
          <p:cNvSpPr txBox="1"/>
          <p:nvPr/>
        </p:nvSpPr>
        <p:spPr>
          <a:xfrm>
            <a:off x="5889724" y="369415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40" name="TextBox 137">
            <a:extLst>
              <a:ext uri="{FF2B5EF4-FFF2-40B4-BE49-F238E27FC236}">
                <a16:creationId xmlns:a16="http://schemas.microsoft.com/office/drawing/2014/main" id="{0639D33F-1B56-4D4E-948E-35F321045406}"/>
              </a:ext>
            </a:extLst>
          </p:cNvPr>
          <p:cNvSpPr txBox="1"/>
          <p:nvPr/>
        </p:nvSpPr>
        <p:spPr>
          <a:xfrm>
            <a:off x="5871565" y="118615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" name="TextBox 138">
            <a:extLst>
              <a:ext uri="{FF2B5EF4-FFF2-40B4-BE49-F238E27FC236}">
                <a16:creationId xmlns:a16="http://schemas.microsoft.com/office/drawing/2014/main" id="{DF9C8367-6E8B-4A7F-88B4-A7005F85ACCE}"/>
              </a:ext>
            </a:extLst>
          </p:cNvPr>
          <p:cNvSpPr txBox="1"/>
          <p:nvPr/>
        </p:nvSpPr>
        <p:spPr>
          <a:xfrm>
            <a:off x="5491161" y="240982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2" name="TextBox 139">
            <a:extLst>
              <a:ext uri="{FF2B5EF4-FFF2-40B4-BE49-F238E27FC236}">
                <a16:creationId xmlns:a16="http://schemas.microsoft.com/office/drawing/2014/main" id="{0BD2C8E9-08BD-4358-8ADC-84598A770F1F}"/>
              </a:ext>
            </a:extLst>
          </p:cNvPr>
          <p:cNvSpPr txBox="1"/>
          <p:nvPr/>
        </p:nvSpPr>
        <p:spPr>
          <a:xfrm>
            <a:off x="3105150" y="250299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3" name="TextBox 140">
            <a:extLst>
              <a:ext uri="{FF2B5EF4-FFF2-40B4-BE49-F238E27FC236}">
                <a16:creationId xmlns:a16="http://schemas.microsoft.com/office/drawing/2014/main" id="{A21A68BD-ECD0-4057-94D5-9BB1978F1119}"/>
              </a:ext>
            </a:extLst>
          </p:cNvPr>
          <p:cNvSpPr txBox="1"/>
          <p:nvPr/>
        </p:nvSpPr>
        <p:spPr>
          <a:xfrm>
            <a:off x="1524000" y="273290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4" name="Freeform 31">
            <a:extLst>
              <a:ext uri="{FF2B5EF4-FFF2-40B4-BE49-F238E27FC236}">
                <a16:creationId xmlns:a16="http://schemas.microsoft.com/office/drawing/2014/main" id="{291B8630-A856-4E32-A996-C0B1F5E6A222}"/>
              </a:ext>
            </a:extLst>
          </p:cNvPr>
          <p:cNvSpPr/>
          <p:nvPr/>
        </p:nvSpPr>
        <p:spPr>
          <a:xfrm>
            <a:off x="3733800" y="3505200"/>
            <a:ext cx="2037250" cy="2339090"/>
          </a:xfrm>
          <a:custGeom>
            <a:avLst/>
            <a:gdLst>
              <a:gd name="connsiteX0" fmla="*/ 1476570 w 2037250"/>
              <a:gd name="connsiteY0" fmla="*/ 200374 h 2339090"/>
              <a:gd name="connsiteX1" fmla="*/ 133545 w 2037250"/>
              <a:gd name="connsiteY1" fmla="*/ 257524 h 2339090"/>
              <a:gd name="connsiteX2" fmla="*/ 257370 w 2037250"/>
              <a:gd name="connsiteY2" fmla="*/ 2229199 h 2339090"/>
              <a:gd name="connsiteX3" fmla="*/ 1981395 w 2037250"/>
              <a:gd name="connsiteY3" fmla="*/ 1886299 h 2339090"/>
              <a:gd name="connsiteX4" fmla="*/ 1476570 w 2037250"/>
              <a:gd name="connsiteY4" fmla="*/ 200374 h 23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250" h="2339090">
                <a:moveTo>
                  <a:pt x="1476570" y="200374"/>
                </a:moveTo>
                <a:cubicBezTo>
                  <a:pt x="1168595" y="-71089"/>
                  <a:pt x="336745" y="-80613"/>
                  <a:pt x="133545" y="257524"/>
                </a:cubicBezTo>
                <a:cubicBezTo>
                  <a:pt x="-69655" y="595661"/>
                  <a:pt x="-50605" y="1957736"/>
                  <a:pt x="257370" y="2229199"/>
                </a:cubicBezTo>
                <a:cubicBezTo>
                  <a:pt x="565345" y="2500662"/>
                  <a:pt x="1776608" y="2224437"/>
                  <a:pt x="1981395" y="1886299"/>
                </a:cubicBezTo>
                <a:cubicBezTo>
                  <a:pt x="2186183" y="1548162"/>
                  <a:pt x="1784545" y="471837"/>
                  <a:pt x="1476570" y="2003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5" name="Straight Connector 88">
            <a:extLst>
              <a:ext uri="{FF2B5EF4-FFF2-40B4-BE49-F238E27FC236}">
                <a16:creationId xmlns:a16="http://schemas.microsoft.com/office/drawing/2014/main" id="{9CCEF2BB-E998-4E52-8917-273D317EDE95}"/>
              </a:ext>
            </a:extLst>
          </p:cNvPr>
          <p:cNvCxnSpPr/>
          <p:nvPr/>
        </p:nvCxnSpPr>
        <p:spPr>
          <a:xfrm>
            <a:off x="5289948" y="135255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EEE40384-E8B7-4FD0-B9D0-3840F1468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05372"/>
              </p:ext>
            </p:extLst>
          </p:nvPr>
        </p:nvGraphicFramePr>
        <p:xfrm>
          <a:off x="2362200" y="406400"/>
          <a:ext cx="5181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3EE7CD61-48BA-4A96-980B-F49B391D1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32378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FB885BD4-7013-432E-B8EA-B374DBAF6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15835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19">
            <a:extLst>
              <a:ext uri="{FF2B5EF4-FFF2-40B4-BE49-F238E27FC236}">
                <a16:creationId xmlns:a16="http://schemas.microsoft.com/office/drawing/2014/main" id="{A22103EE-EDE8-4135-8393-79C4ED394ADF}"/>
              </a:ext>
            </a:extLst>
          </p:cNvPr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163C5D55-2318-448B-9239-215F680A7160}"/>
              </a:ext>
            </a:extLst>
          </p:cNvPr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CFEB3570-B1F2-4FF1-BFCF-624C7125BEA3}"/>
              </a:ext>
            </a:extLst>
          </p:cNvPr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graphicFrame>
        <p:nvGraphicFramePr>
          <p:cNvPr id="26" name="Table 9">
            <a:extLst>
              <a:ext uri="{FF2B5EF4-FFF2-40B4-BE49-F238E27FC236}">
                <a16:creationId xmlns:a16="http://schemas.microsoft.com/office/drawing/2014/main" id="{83AEFD23-4153-4043-9131-D2559DFD8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50501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10">
            <a:extLst>
              <a:ext uri="{FF2B5EF4-FFF2-40B4-BE49-F238E27FC236}">
                <a16:creationId xmlns:a16="http://schemas.microsoft.com/office/drawing/2014/main" id="{917C62C9-A318-4B55-AF5C-02D5F009D241}"/>
              </a:ext>
            </a:extLst>
          </p:cNvPr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BAF6BA9B-1019-4D02-B5A2-49457C5885F0}"/>
              </a:ext>
            </a:extLst>
          </p:cNvPr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4">
            <a:extLst>
              <a:ext uri="{FF2B5EF4-FFF2-40B4-BE49-F238E27FC236}">
                <a16:creationId xmlns:a16="http://schemas.microsoft.com/office/drawing/2014/main" id="{8F297FCB-147A-43FD-B672-D52D4C4B55B7}"/>
              </a:ext>
            </a:extLst>
          </p:cNvPr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30" name="Straight Arrow Connector 15">
              <a:extLst>
                <a:ext uri="{FF2B5EF4-FFF2-40B4-BE49-F238E27FC236}">
                  <a16:creationId xmlns:a16="http://schemas.microsoft.com/office/drawing/2014/main" id="{FC59D32C-1408-4843-AEFB-9E9F51BB9CC5}"/>
                </a:ext>
              </a:extLst>
            </p:cNvPr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6">
              <a:extLst>
                <a:ext uri="{FF2B5EF4-FFF2-40B4-BE49-F238E27FC236}">
                  <a16:creationId xmlns:a16="http://schemas.microsoft.com/office/drawing/2014/main" id="{44828F3E-C0B1-414D-BD30-A2434B1A88FD}"/>
                </a:ext>
              </a:extLst>
            </p:cNvPr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7">
              <a:extLst>
                <a:ext uri="{FF2B5EF4-FFF2-40B4-BE49-F238E27FC236}">
                  <a16:creationId xmlns:a16="http://schemas.microsoft.com/office/drawing/2014/main" id="{3E2D3DBA-1755-4C08-89A0-130DF5B8EDF7}"/>
                </a:ext>
              </a:extLst>
            </p:cNvPr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18">
            <a:extLst>
              <a:ext uri="{FF2B5EF4-FFF2-40B4-BE49-F238E27FC236}">
                <a16:creationId xmlns:a16="http://schemas.microsoft.com/office/drawing/2014/main" id="{90CB923C-8F59-43D0-ADF3-966BAADA1893}"/>
              </a:ext>
            </a:extLst>
          </p:cNvPr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261768BA-7842-4A1F-AAFC-821E184A995C}"/>
              </a:ext>
            </a:extLst>
          </p:cNvPr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4">
            <a:extLst>
              <a:ext uri="{FF2B5EF4-FFF2-40B4-BE49-F238E27FC236}">
                <a16:creationId xmlns:a16="http://schemas.microsoft.com/office/drawing/2014/main" id="{7B3887C5-0A0F-4EE7-B4A6-41D46C7AEB4C}"/>
              </a:ext>
            </a:extLst>
          </p:cNvPr>
          <p:cNvCxnSpPr/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5">
            <a:extLst>
              <a:ext uri="{FF2B5EF4-FFF2-40B4-BE49-F238E27FC236}">
                <a16:creationId xmlns:a16="http://schemas.microsoft.com/office/drawing/2014/main" id="{5E07EDB6-F66C-4DC9-A6A3-4B18DA40F99A}"/>
              </a:ext>
            </a:extLst>
          </p:cNvPr>
          <p:cNvCxnSpPr/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20">
            <a:extLst>
              <a:ext uri="{FF2B5EF4-FFF2-40B4-BE49-F238E27FC236}">
                <a16:creationId xmlns:a16="http://schemas.microsoft.com/office/drawing/2014/main" id="{DA15999A-16F6-4DC8-A321-545D99C5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53023"/>
              </p:ext>
            </p:extLst>
          </p:nvPr>
        </p:nvGraphicFramePr>
        <p:xfrm>
          <a:off x="2362200" y="4902200"/>
          <a:ext cx="3048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Elbow Connector 26">
            <a:extLst>
              <a:ext uri="{FF2B5EF4-FFF2-40B4-BE49-F238E27FC236}">
                <a16:creationId xmlns:a16="http://schemas.microsoft.com/office/drawing/2014/main" id="{B6742AA7-49FE-4DCB-A614-36FF0833E64D}"/>
              </a:ext>
            </a:extLst>
          </p:cNvPr>
          <p:cNvCxnSpPr>
            <a:stCxn id="52" idx="1"/>
          </p:cNvCxnSpPr>
          <p:nvPr/>
        </p:nvCxnSpPr>
        <p:spPr>
          <a:xfrm rot="10800000">
            <a:off x="2362200" y="2908300"/>
            <a:ext cx="12700" cy="2247900"/>
          </a:xfrm>
          <a:prstGeom prst="bentConnector3">
            <a:avLst>
              <a:gd name="adj1" fmla="val 52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27">
            <a:extLst>
              <a:ext uri="{FF2B5EF4-FFF2-40B4-BE49-F238E27FC236}">
                <a16:creationId xmlns:a16="http://schemas.microsoft.com/office/drawing/2014/main" id="{5B1F84DE-01B2-4ADF-8021-D5FD88CC98C8}"/>
              </a:ext>
            </a:extLst>
          </p:cNvPr>
          <p:cNvCxnSpPr/>
          <p:nvPr/>
        </p:nvCxnSpPr>
        <p:spPr>
          <a:xfrm flipV="1">
            <a:off x="3257550" y="914401"/>
            <a:ext cx="0" cy="22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8">
            <a:extLst>
              <a:ext uri="{FF2B5EF4-FFF2-40B4-BE49-F238E27FC236}">
                <a16:creationId xmlns:a16="http://schemas.microsoft.com/office/drawing/2014/main" id="{65477F8B-DB38-4AB5-953F-0F25C88A26DF}"/>
              </a:ext>
            </a:extLst>
          </p:cNvPr>
          <p:cNvCxnSpPr/>
          <p:nvPr/>
        </p:nvCxnSpPr>
        <p:spPr>
          <a:xfrm>
            <a:off x="7620000" y="1135618"/>
            <a:ext cx="0" cy="3360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29">
            <a:extLst>
              <a:ext uri="{FF2B5EF4-FFF2-40B4-BE49-F238E27FC236}">
                <a16:creationId xmlns:a16="http://schemas.microsoft.com/office/drawing/2014/main" id="{CFE250E8-7410-4337-8828-8AD9D50A5F22}"/>
              </a:ext>
            </a:extLst>
          </p:cNvPr>
          <p:cNvCxnSpPr/>
          <p:nvPr/>
        </p:nvCxnSpPr>
        <p:spPr>
          <a:xfrm flipH="1">
            <a:off x="3886200" y="4495800"/>
            <a:ext cx="3733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30">
            <a:extLst>
              <a:ext uri="{FF2B5EF4-FFF2-40B4-BE49-F238E27FC236}">
                <a16:creationId xmlns:a16="http://schemas.microsoft.com/office/drawing/2014/main" id="{716FE530-1F94-48AC-AC80-E4DDDD3F9168}"/>
              </a:ext>
            </a:extLst>
          </p:cNvPr>
          <p:cNvCxnSpPr>
            <a:endCxn id="52" idx="0"/>
          </p:cNvCxnSpPr>
          <p:nvPr/>
        </p:nvCxnSpPr>
        <p:spPr>
          <a:xfrm>
            <a:off x="3886200" y="4495800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2">
            <a:extLst>
              <a:ext uri="{FF2B5EF4-FFF2-40B4-BE49-F238E27FC236}">
                <a16:creationId xmlns:a16="http://schemas.microsoft.com/office/drawing/2014/main" id="{0DD7751C-910D-4026-81A6-2C79388479A9}"/>
              </a:ext>
            </a:extLst>
          </p:cNvPr>
          <p:cNvCxnSpPr/>
          <p:nvPr/>
        </p:nvCxnSpPr>
        <p:spPr>
          <a:xfrm>
            <a:off x="3257550" y="1135618"/>
            <a:ext cx="4362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3">
            <a:extLst>
              <a:ext uri="{FF2B5EF4-FFF2-40B4-BE49-F238E27FC236}">
                <a16:creationId xmlns:a16="http://schemas.microsoft.com/office/drawing/2014/main" id="{024545CD-8748-4668-9982-C06655A780EE}"/>
              </a:ext>
            </a:extLst>
          </p:cNvPr>
          <p:cNvSpPr txBox="1"/>
          <p:nvPr/>
        </p:nvSpPr>
        <p:spPr>
          <a:xfrm>
            <a:off x="2286000" y="4495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cxnSp>
        <p:nvCxnSpPr>
          <p:cNvPr id="60" name="Straight Connector 8">
            <a:extLst>
              <a:ext uri="{FF2B5EF4-FFF2-40B4-BE49-F238E27FC236}">
                <a16:creationId xmlns:a16="http://schemas.microsoft.com/office/drawing/2014/main" id="{DA52F5EA-DC3A-4D55-988F-B3A31494FD2C}"/>
              </a:ext>
            </a:extLst>
          </p:cNvPr>
          <p:cNvCxnSpPr/>
          <p:nvPr/>
        </p:nvCxnSpPr>
        <p:spPr>
          <a:xfrm>
            <a:off x="2543175" y="5257800"/>
            <a:ext cx="1495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Mathematically,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a set of atomic values (having some fixed data type) which represent some semantic meaning.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the name of a role played by 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relation schema R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denoted by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R(A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set of attributes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 = {A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}.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latin typeface="Times New Roman" pitchFamily="18" charset="0"/>
                <a:cs typeface="Times New Roman" pitchFamily="18" charset="0"/>
              </a:rPr>
              <a:t>Composite and multivalued attributes are disallowed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67922-7083-4A94-B920-6148D274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218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43000"/>
            <a:ext cx="7543801" cy="4023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For each multivalued attribute A. Create a new relation R. Let A be an attribute of E.</a:t>
            </a:r>
          </a:p>
          <a:p>
            <a:pPr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A (if A is a simple attribute) together with the key of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 as a foreign key.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The simple components of A (if A is a composite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attribute), together with the key of E as a foreign key.</a:t>
            </a:r>
          </a:p>
          <a:p>
            <a:pPr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All attributes.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9C537E0-B019-4BB8-8818-B49522C7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49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0" name="Oval 4">
            <a:extLst>
              <a:ext uri="{FF2B5EF4-FFF2-40B4-BE49-F238E27FC236}">
                <a16:creationId xmlns:a16="http://schemas.microsoft.com/office/drawing/2014/main" id="{9F275752-CD17-47BC-B70A-EABB166B91B4}"/>
              </a:ext>
            </a:extLst>
          </p:cNvPr>
          <p:cNvSpPr/>
          <p:nvPr/>
        </p:nvSpPr>
        <p:spPr>
          <a:xfrm>
            <a:off x="533400" y="7620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Oval 7">
            <a:extLst>
              <a:ext uri="{FF2B5EF4-FFF2-40B4-BE49-F238E27FC236}">
                <a16:creationId xmlns:a16="http://schemas.microsoft.com/office/drawing/2014/main" id="{C36E61ED-C036-4450-84B7-585D9405C2A2}"/>
              </a:ext>
            </a:extLst>
          </p:cNvPr>
          <p:cNvSpPr/>
          <p:nvPr/>
        </p:nvSpPr>
        <p:spPr>
          <a:xfrm>
            <a:off x="1304925" y="14668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Oval 8">
            <a:extLst>
              <a:ext uri="{FF2B5EF4-FFF2-40B4-BE49-F238E27FC236}">
                <a16:creationId xmlns:a16="http://schemas.microsoft.com/office/drawing/2014/main" id="{8DD5D696-9F01-46F5-88A5-18E556F8DC58}"/>
              </a:ext>
            </a:extLst>
          </p:cNvPr>
          <p:cNvSpPr/>
          <p:nvPr/>
        </p:nvSpPr>
        <p:spPr>
          <a:xfrm>
            <a:off x="1609725" y="54864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9">
            <a:extLst>
              <a:ext uri="{FF2B5EF4-FFF2-40B4-BE49-F238E27FC236}">
                <a16:creationId xmlns:a16="http://schemas.microsoft.com/office/drawing/2014/main" id="{C8376567-10AB-4518-B872-40B66BEDAAB2}"/>
              </a:ext>
            </a:extLst>
          </p:cNvPr>
          <p:cNvSpPr/>
          <p:nvPr/>
        </p:nvSpPr>
        <p:spPr>
          <a:xfrm>
            <a:off x="6338887" y="5257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val 10">
            <a:extLst>
              <a:ext uri="{FF2B5EF4-FFF2-40B4-BE49-F238E27FC236}">
                <a16:creationId xmlns:a16="http://schemas.microsoft.com/office/drawing/2014/main" id="{1743CA7B-2532-406A-9B5F-BA1FD86244C2}"/>
              </a:ext>
            </a:extLst>
          </p:cNvPr>
          <p:cNvSpPr/>
          <p:nvPr/>
        </p:nvSpPr>
        <p:spPr>
          <a:xfrm>
            <a:off x="2219325" y="9525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Oval 11">
            <a:extLst>
              <a:ext uri="{FF2B5EF4-FFF2-40B4-BE49-F238E27FC236}">
                <a16:creationId xmlns:a16="http://schemas.microsoft.com/office/drawing/2014/main" id="{D8DF8A98-D946-4820-A664-5320814F9B95}"/>
              </a:ext>
            </a:extLst>
          </p:cNvPr>
          <p:cNvSpPr/>
          <p:nvPr/>
        </p:nvSpPr>
        <p:spPr>
          <a:xfrm>
            <a:off x="6343650" y="1447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Oval 12">
            <a:extLst>
              <a:ext uri="{FF2B5EF4-FFF2-40B4-BE49-F238E27FC236}">
                <a16:creationId xmlns:a16="http://schemas.microsoft.com/office/drawing/2014/main" id="{010DB25F-772B-48E9-8AA2-53172B93F989}"/>
              </a:ext>
            </a:extLst>
          </p:cNvPr>
          <p:cNvSpPr/>
          <p:nvPr/>
        </p:nvSpPr>
        <p:spPr>
          <a:xfrm>
            <a:off x="7786686" y="13980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Oval 13">
            <a:extLst>
              <a:ext uri="{FF2B5EF4-FFF2-40B4-BE49-F238E27FC236}">
                <a16:creationId xmlns:a16="http://schemas.microsoft.com/office/drawing/2014/main" id="{6C9E4C07-A4EB-45C1-8A67-27E6580247D2}"/>
              </a:ext>
            </a:extLst>
          </p:cNvPr>
          <p:cNvSpPr/>
          <p:nvPr/>
        </p:nvSpPr>
        <p:spPr>
          <a:xfrm>
            <a:off x="3314700" y="533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14">
            <a:extLst>
              <a:ext uri="{FF2B5EF4-FFF2-40B4-BE49-F238E27FC236}">
                <a16:creationId xmlns:a16="http://schemas.microsoft.com/office/drawing/2014/main" id="{8971BD89-C2D4-4D63-A2F1-2339FD8F5E48}"/>
              </a:ext>
            </a:extLst>
          </p:cNvPr>
          <p:cNvSpPr/>
          <p:nvPr/>
        </p:nvSpPr>
        <p:spPr>
          <a:xfrm>
            <a:off x="7579518" y="52284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val 15">
            <a:extLst>
              <a:ext uri="{FF2B5EF4-FFF2-40B4-BE49-F238E27FC236}">
                <a16:creationId xmlns:a16="http://schemas.microsoft.com/office/drawing/2014/main" id="{4087BAC8-805A-4634-A900-20550E8567A5}"/>
              </a:ext>
            </a:extLst>
          </p:cNvPr>
          <p:cNvSpPr/>
          <p:nvPr/>
        </p:nvSpPr>
        <p:spPr>
          <a:xfrm>
            <a:off x="419100" y="53816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Oval 16">
            <a:extLst>
              <a:ext uri="{FF2B5EF4-FFF2-40B4-BE49-F238E27FC236}">
                <a16:creationId xmlns:a16="http://schemas.microsoft.com/office/drawing/2014/main" id="{728F474F-D378-4154-AE40-6E3797727C64}"/>
              </a:ext>
            </a:extLst>
          </p:cNvPr>
          <p:cNvSpPr/>
          <p:nvPr/>
        </p:nvSpPr>
        <p:spPr>
          <a:xfrm>
            <a:off x="2895600" y="54006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Oval 17">
            <a:extLst>
              <a:ext uri="{FF2B5EF4-FFF2-40B4-BE49-F238E27FC236}">
                <a16:creationId xmlns:a16="http://schemas.microsoft.com/office/drawing/2014/main" id="{8AFD9A22-3311-4243-BE7F-64B451C15CB5}"/>
              </a:ext>
            </a:extLst>
          </p:cNvPr>
          <p:cNvSpPr/>
          <p:nvPr/>
        </p:nvSpPr>
        <p:spPr>
          <a:xfrm>
            <a:off x="4124325" y="20097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6">
            <a:extLst>
              <a:ext uri="{FF2B5EF4-FFF2-40B4-BE49-F238E27FC236}">
                <a16:creationId xmlns:a16="http://schemas.microsoft.com/office/drawing/2014/main" id="{F6302F29-29D3-42FB-8781-DD8C2F88CED5}"/>
              </a:ext>
            </a:extLst>
          </p:cNvPr>
          <p:cNvSpPr/>
          <p:nvPr/>
        </p:nvSpPr>
        <p:spPr>
          <a:xfrm>
            <a:off x="1195387" y="22479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113" name="Rectangle 19">
            <a:extLst>
              <a:ext uri="{FF2B5EF4-FFF2-40B4-BE49-F238E27FC236}">
                <a16:creationId xmlns:a16="http://schemas.microsoft.com/office/drawing/2014/main" id="{5C961090-78D9-4B46-9BD7-13BBD17DE0D2}"/>
              </a:ext>
            </a:extLst>
          </p:cNvPr>
          <p:cNvSpPr/>
          <p:nvPr/>
        </p:nvSpPr>
        <p:spPr>
          <a:xfrm>
            <a:off x="6567487" y="41148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20">
            <a:extLst>
              <a:ext uri="{FF2B5EF4-FFF2-40B4-BE49-F238E27FC236}">
                <a16:creationId xmlns:a16="http://schemas.microsoft.com/office/drawing/2014/main" id="{94E923BB-3868-4647-A8EF-1F053A2396D0}"/>
              </a:ext>
            </a:extLst>
          </p:cNvPr>
          <p:cNvSpPr/>
          <p:nvPr/>
        </p:nvSpPr>
        <p:spPr>
          <a:xfrm>
            <a:off x="6762750" y="22383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E12DBA0-725D-4E00-9861-E3B1DDBA31BF}"/>
              </a:ext>
            </a:extLst>
          </p:cNvPr>
          <p:cNvSpPr/>
          <p:nvPr/>
        </p:nvSpPr>
        <p:spPr>
          <a:xfrm>
            <a:off x="1185861" y="46306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22">
            <a:extLst>
              <a:ext uri="{FF2B5EF4-FFF2-40B4-BE49-F238E27FC236}">
                <a16:creationId xmlns:a16="http://schemas.microsoft.com/office/drawing/2014/main" id="{FD267912-4381-4F05-ABDD-186F349A99CD}"/>
              </a:ext>
            </a:extLst>
          </p:cNvPr>
          <p:cNvSpPr/>
          <p:nvPr/>
        </p:nvSpPr>
        <p:spPr>
          <a:xfrm>
            <a:off x="1052511" y="45544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23">
            <a:extLst>
              <a:ext uri="{FF2B5EF4-FFF2-40B4-BE49-F238E27FC236}">
                <a16:creationId xmlns:a16="http://schemas.microsoft.com/office/drawing/2014/main" id="{0D5FE134-A9B8-4C07-8BE7-31A8F7CA59B7}"/>
              </a:ext>
            </a:extLst>
          </p:cNvPr>
          <p:cNvSpPr/>
          <p:nvPr/>
        </p:nvSpPr>
        <p:spPr>
          <a:xfrm>
            <a:off x="4181475" y="48768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Flowchart: Decision 18">
            <a:extLst>
              <a:ext uri="{FF2B5EF4-FFF2-40B4-BE49-F238E27FC236}">
                <a16:creationId xmlns:a16="http://schemas.microsoft.com/office/drawing/2014/main" id="{A6745977-1589-4B9F-BF04-1A41FAFC02B7}"/>
              </a:ext>
            </a:extLst>
          </p:cNvPr>
          <p:cNvSpPr/>
          <p:nvPr/>
        </p:nvSpPr>
        <p:spPr>
          <a:xfrm>
            <a:off x="3933825" y="37147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Flowchart: Decision 25">
            <a:extLst>
              <a:ext uri="{FF2B5EF4-FFF2-40B4-BE49-F238E27FC236}">
                <a16:creationId xmlns:a16="http://schemas.microsoft.com/office/drawing/2014/main" id="{34EEFA48-18F4-4DAD-BF0D-676ACDB322AF}"/>
              </a:ext>
            </a:extLst>
          </p:cNvPr>
          <p:cNvSpPr/>
          <p:nvPr/>
        </p:nvSpPr>
        <p:spPr>
          <a:xfrm>
            <a:off x="1057273" y="32443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Flowchart: Decision 26">
            <a:extLst>
              <a:ext uri="{FF2B5EF4-FFF2-40B4-BE49-F238E27FC236}">
                <a16:creationId xmlns:a16="http://schemas.microsoft.com/office/drawing/2014/main" id="{856B184F-494F-4FC5-B398-1D1F3C315A55}"/>
              </a:ext>
            </a:extLst>
          </p:cNvPr>
          <p:cNvSpPr/>
          <p:nvPr/>
        </p:nvSpPr>
        <p:spPr>
          <a:xfrm>
            <a:off x="1238248" y="33586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Flowchart: Decision 27">
            <a:extLst>
              <a:ext uri="{FF2B5EF4-FFF2-40B4-BE49-F238E27FC236}">
                <a16:creationId xmlns:a16="http://schemas.microsoft.com/office/drawing/2014/main" id="{7E331C2C-9C86-458C-91DC-8A3EA81CBE27}"/>
              </a:ext>
            </a:extLst>
          </p:cNvPr>
          <p:cNvSpPr/>
          <p:nvPr/>
        </p:nvSpPr>
        <p:spPr>
          <a:xfrm>
            <a:off x="3898701" y="27717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Oval 28">
            <a:extLst>
              <a:ext uri="{FF2B5EF4-FFF2-40B4-BE49-F238E27FC236}">
                <a16:creationId xmlns:a16="http://schemas.microsoft.com/office/drawing/2014/main" id="{172B10C1-C981-4D40-96B6-56A87FF07869}"/>
              </a:ext>
            </a:extLst>
          </p:cNvPr>
          <p:cNvSpPr/>
          <p:nvPr/>
        </p:nvSpPr>
        <p:spPr>
          <a:xfrm>
            <a:off x="7143750" y="4953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Oval 29">
            <a:extLst>
              <a:ext uri="{FF2B5EF4-FFF2-40B4-BE49-F238E27FC236}">
                <a16:creationId xmlns:a16="http://schemas.microsoft.com/office/drawing/2014/main" id="{6D6A3C07-9D61-4D2F-AA3E-2683AFE9781D}"/>
              </a:ext>
            </a:extLst>
          </p:cNvPr>
          <p:cNvSpPr/>
          <p:nvPr/>
        </p:nvSpPr>
        <p:spPr>
          <a:xfrm>
            <a:off x="6934200" y="4000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Flowchart: Decision 30">
            <a:extLst>
              <a:ext uri="{FF2B5EF4-FFF2-40B4-BE49-F238E27FC236}">
                <a16:creationId xmlns:a16="http://schemas.microsoft.com/office/drawing/2014/main" id="{EC5A6A6D-1DBC-446E-900B-7338AE15BE53}"/>
              </a:ext>
            </a:extLst>
          </p:cNvPr>
          <p:cNvSpPr/>
          <p:nvPr/>
        </p:nvSpPr>
        <p:spPr>
          <a:xfrm>
            <a:off x="3933825" y="11430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24">
            <a:extLst>
              <a:ext uri="{FF2B5EF4-FFF2-40B4-BE49-F238E27FC236}">
                <a16:creationId xmlns:a16="http://schemas.microsoft.com/office/drawing/2014/main" id="{4C065444-AE2F-478D-8492-220151D0D0E6}"/>
              </a:ext>
            </a:extLst>
          </p:cNvPr>
          <p:cNvSpPr txBox="1"/>
          <p:nvPr/>
        </p:nvSpPr>
        <p:spPr>
          <a:xfrm>
            <a:off x="695325" y="8498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126" name="TextBox 1023">
            <a:extLst>
              <a:ext uri="{FF2B5EF4-FFF2-40B4-BE49-F238E27FC236}">
                <a16:creationId xmlns:a16="http://schemas.microsoft.com/office/drawing/2014/main" id="{7411F15A-9462-46DB-8E96-6F88C8E410E5}"/>
              </a:ext>
            </a:extLst>
          </p:cNvPr>
          <p:cNvSpPr txBox="1"/>
          <p:nvPr/>
        </p:nvSpPr>
        <p:spPr>
          <a:xfrm>
            <a:off x="1357312" y="15298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127" name="TextBox 1024">
            <a:extLst>
              <a:ext uri="{FF2B5EF4-FFF2-40B4-BE49-F238E27FC236}">
                <a16:creationId xmlns:a16="http://schemas.microsoft.com/office/drawing/2014/main" id="{BE4D9575-CB7B-4F4B-8DE4-284189F0C53E}"/>
              </a:ext>
            </a:extLst>
          </p:cNvPr>
          <p:cNvSpPr txBox="1"/>
          <p:nvPr/>
        </p:nvSpPr>
        <p:spPr>
          <a:xfrm>
            <a:off x="2319337" y="10287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025">
            <a:extLst>
              <a:ext uri="{FF2B5EF4-FFF2-40B4-BE49-F238E27FC236}">
                <a16:creationId xmlns:a16="http://schemas.microsoft.com/office/drawing/2014/main" id="{09DD6E12-A080-431D-8D05-E9C92AA96792}"/>
              </a:ext>
            </a:extLst>
          </p:cNvPr>
          <p:cNvSpPr txBox="1"/>
          <p:nvPr/>
        </p:nvSpPr>
        <p:spPr>
          <a:xfrm>
            <a:off x="3371850" y="6212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35">
            <a:extLst>
              <a:ext uri="{FF2B5EF4-FFF2-40B4-BE49-F238E27FC236}">
                <a16:creationId xmlns:a16="http://schemas.microsoft.com/office/drawing/2014/main" id="{98889CE4-33F2-472A-8E43-8681620C096E}"/>
              </a:ext>
            </a:extLst>
          </p:cNvPr>
          <p:cNvSpPr txBox="1"/>
          <p:nvPr/>
        </p:nvSpPr>
        <p:spPr>
          <a:xfrm>
            <a:off x="1257300" y="23050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130" name="TextBox 36">
            <a:extLst>
              <a:ext uri="{FF2B5EF4-FFF2-40B4-BE49-F238E27FC236}">
                <a16:creationId xmlns:a16="http://schemas.microsoft.com/office/drawing/2014/main" id="{FC52D3D7-815B-46D2-AECE-C2C274703DA4}"/>
              </a:ext>
            </a:extLst>
          </p:cNvPr>
          <p:cNvSpPr txBox="1"/>
          <p:nvPr/>
        </p:nvSpPr>
        <p:spPr>
          <a:xfrm>
            <a:off x="4154090" y="12917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37">
            <a:extLst>
              <a:ext uri="{FF2B5EF4-FFF2-40B4-BE49-F238E27FC236}">
                <a16:creationId xmlns:a16="http://schemas.microsoft.com/office/drawing/2014/main" id="{8BFA516E-1687-43CF-99EC-74E7E94A125B}"/>
              </a:ext>
            </a:extLst>
          </p:cNvPr>
          <p:cNvSpPr txBox="1"/>
          <p:nvPr/>
        </p:nvSpPr>
        <p:spPr>
          <a:xfrm>
            <a:off x="1435892" y="35168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</p:txBody>
      </p:sp>
      <p:sp>
        <p:nvSpPr>
          <p:cNvPr id="132" name="TextBox 38">
            <a:extLst>
              <a:ext uri="{FF2B5EF4-FFF2-40B4-BE49-F238E27FC236}">
                <a16:creationId xmlns:a16="http://schemas.microsoft.com/office/drawing/2014/main" id="{4A5E9FC5-6620-40CA-854B-679805743497}"/>
              </a:ext>
            </a:extLst>
          </p:cNvPr>
          <p:cNvSpPr txBox="1"/>
          <p:nvPr/>
        </p:nvSpPr>
        <p:spPr>
          <a:xfrm>
            <a:off x="1162049" y="46958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133" name="TextBox 39">
            <a:extLst>
              <a:ext uri="{FF2B5EF4-FFF2-40B4-BE49-F238E27FC236}">
                <a16:creationId xmlns:a16="http://schemas.microsoft.com/office/drawing/2014/main" id="{CD6AA778-3AF3-4DBF-8BA3-A320B381E991}"/>
              </a:ext>
            </a:extLst>
          </p:cNvPr>
          <p:cNvSpPr txBox="1"/>
          <p:nvPr/>
        </p:nvSpPr>
        <p:spPr>
          <a:xfrm>
            <a:off x="442912" y="54683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</a:p>
        </p:txBody>
      </p:sp>
      <p:sp>
        <p:nvSpPr>
          <p:cNvPr id="134" name="TextBox 41">
            <a:extLst>
              <a:ext uri="{FF2B5EF4-FFF2-40B4-BE49-F238E27FC236}">
                <a16:creationId xmlns:a16="http://schemas.microsoft.com/office/drawing/2014/main" id="{F70B8EAE-F419-4B7B-A0C4-8EF7FFC4602C}"/>
              </a:ext>
            </a:extLst>
          </p:cNvPr>
          <p:cNvSpPr txBox="1"/>
          <p:nvPr/>
        </p:nvSpPr>
        <p:spPr>
          <a:xfrm>
            <a:off x="1609725" y="55456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</a:p>
        </p:txBody>
      </p:sp>
      <p:sp>
        <p:nvSpPr>
          <p:cNvPr id="135" name="TextBox 42">
            <a:extLst>
              <a:ext uri="{FF2B5EF4-FFF2-40B4-BE49-F238E27FC236}">
                <a16:creationId xmlns:a16="http://schemas.microsoft.com/office/drawing/2014/main" id="{7305F9BC-DA36-4909-99BF-C15981E77729}"/>
              </a:ext>
            </a:extLst>
          </p:cNvPr>
          <p:cNvSpPr txBox="1"/>
          <p:nvPr/>
        </p:nvSpPr>
        <p:spPr>
          <a:xfrm>
            <a:off x="2888456" y="54827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</a:p>
        </p:txBody>
      </p:sp>
      <p:sp>
        <p:nvSpPr>
          <p:cNvPr id="136" name="TextBox 43">
            <a:extLst>
              <a:ext uri="{FF2B5EF4-FFF2-40B4-BE49-F238E27FC236}">
                <a16:creationId xmlns:a16="http://schemas.microsoft.com/office/drawing/2014/main" id="{627BCC53-FF44-427B-A09E-F49A9203FEFD}"/>
              </a:ext>
            </a:extLst>
          </p:cNvPr>
          <p:cNvSpPr txBox="1"/>
          <p:nvPr/>
        </p:nvSpPr>
        <p:spPr>
          <a:xfrm>
            <a:off x="4173140" y="20918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44">
            <a:extLst>
              <a:ext uri="{FF2B5EF4-FFF2-40B4-BE49-F238E27FC236}">
                <a16:creationId xmlns:a16="http://schemas.microsoft.com/office/drawing/2014/main" id="{6FE361F3-E9C7-414F-8D82-F8504655EE9C}"/>
              </a:ext>
            </a:extLst>
          </p:cNvPr>
          <p:cNvSpPr txBox="1"/>
          <p:nvPr/>
        </p:nvSpPr>
        <p:spPr>
          <a:xfrm>
            <a:off x="4067175" y="29893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38" name="TextBox 45">
            <a:extLst>
              <a:ext uri="{FF2B5EF4-FFF2-40B4-BE49-F238E27FC236}">
                <a16:creationId xmlns:a16="http://schemas.microsoft.com/office/drawing/2014/main" id="{D7B14397-925E-4751-8470-5FA688EA7AA9}"/>
              </a:ext>
            </a:extLst>
          </p:cNvPr>
          <p:cNvSpPr txBox="1"/>
          <p:nvPr/>
        </p:nvSpPr>
        <p:spPr>
          <a:xfrm>
            <a:off x="4101702" y="39609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139" name="TextBox 46">
            <a:extLst>
              <a:ext uri="{FF2B5EF4-FFF2-40B4-BE49-F238E27FC236}">
                <a16:creationId xmlns:a16="http://schemas.microsoft.com/office/drawing/2014/main" id="{9E00A58D-A023-41EC-971A-7F7692028ED9}"/>
              </a:ext>
            </a:extLst>
          </p:cNvPr>
          <p:cNvSpPr txBox="1"/>
          <p:nvPr/>
        </p:nvSpPr>
        <p:spPr>
          <a:xfrm>
            <a:off x="4332686" y="49660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sp>
        <p:nvSpPr>
          <p:cNvPr id="140" name="TextBox 47">
            <a:extLst>
              <a:ext uri="{FF2B5EF4-FFF2-40B4-BE49-F238E27FC236}">
                <a16:creationId xmlns:a16="http://schemas.microsoft.com/office/drawing/2014/main" id="{DEE35374-75CD-40FE-A93A-204BCF654412}"/>
              </a:ext>
            </a:extLst>
          </p:cNvPr>
          <p:cNvSpPr txBox="1"/>
          <p:nvPr/>
        </p:nvSpPr>
        <p:spPr>
          <a:xfrm>
            <a:off x="7181849" y="5831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  <p:sp>
        <p:nvSpPr>
          <p:cNvPr id="141" name="TextBox 48">
            <a:extLst>
              <a:ext uri="{FF2B5EF4-FFF2-40B4-BE49-F238E27FC236}">
                <a16:creationId xmlns:a16="http://schemas.microsoft.com/office/drawing/2014/main" id="{D437B2D5-70CD-4A2A-86A9-12851AB431F1}"/>
              </a:ext>
            </a:extLst>
          </p:cNvPr>
          <p:cNvSpPr txBox="1"/>
          <p:nvPr/>
        </p:nvSpPr>
        <p:spPr>
          <a:xfrm>
            <a:off x="6396037" y="1507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8774F217-677C-40FB-977D-763D53545F7A}"/>
              </a:ext>
            </a:extLst>
          </p:cNvPr>
          <p:cNvSpPr txBox="1"/>
          <p:nvPr/>
        </p:nvSpPr>
        <p:spPr>
          <a:xfrm>
            <a:off x="7796212" y="14763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890E6C8B-23BB-40E9-8700-FD01712DF81F}"/>
              </a:ext>
            </a:extLst>
          </p:cNvPr>
          <p:cNvSpPr txBox="1"/>
          <p:nvPr/>
        </p:nvSpPr>
        <p:spPr>
          <a:xfrm>
            <a:off x="6715125" y="23204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4F0CD02E-98C9-4135-9206-4D186E89A7E5}"/>
              </a:ext>
            </a:extLst>
          </p:cNvPr>
          <p:cNvSpPr txBox="1"/>
          <p:nvPr/>
        </p:nvSpPr>
        <p:spPr>
          <a:xfrm>
            <a:off x="6698455" y="41851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145" name="TextBox 52">
            <a:extLst>
              <a:ext uri="{FF2B5EF4-FFF2-40B4-BE49-F238E27FC236}">
                <a16:creationId xmlns:a16="http://schemas.microsoft.com/office/drawing/2014/main" id="{9E1E0233-AF9B-45C3-8715-66CE6C3FF478}"/>
              </a:ext>
            </a:extLst>
          </p:cNvPr>
          <p:cNvSpPr txBox="1"/>
          <p:nvPr/>
        </p:nvSpPr>
        <p:spPr>
          <a:xfrm>
            <a:off x="6357937" y="53239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53">
            <a:extLst>
              <a:ext uri="{FF2B5EF4-FFF2-40B4-BE49-F238E27FC236}">
                <a16:creationId xmlns:a16="http://schemas.microsoft.com/office/drawing/2014/main" id="{B1364EA3-FDCA-4A3B-8E23-8CC5C7449AE9}"/>
              </a:ext>
            </a:extLst>
          </p:cNvPr>
          <p:cNvSpPr txBox="1"/>
          <p:nvPr/>
        </p:nvSpPr>
        <p:spPr>
          <a:xfrm>
            <a:off x="7665242" y="53239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</a:p>
        </p:txBody>
      </p:sp>
      <p:cxnSp>
        <p:nvCxnSpPr>
          <p:cNvPr id="147" name="Straight Connector 1027">
            <a:extLst>
              <a:ext uri="{FF2B5EF4-FFF2-40B4-BE49-F238E27FC236}">
                <a16:creationId xmlns:a16="http://schemas.microsoft.com/office/drawing/2014/main" id="{5AC7C9E2-B6CC-442F-8659-8C5C97048308}"/>
              </a:ext>
            </a:extLst>
          </p:cNvPr>
          <p:cNvCxnSpPr>
            <a:stCxn id="100" idx="4"/>
          </p:cNvCxnSpPr>
          <p:nvPr/>
        </p:nvCxnSpPr>
        <p:spPr>
          <a:xfrm>
            <a:off x="990600" y="12954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032">
            <a:extLst>
              <a:ext uri="{FF2B5EF4-FFF2-40B4-BE49-F238E27FC236}">
                <a16:creationId xmlns:a16="http://schemas.microsoft.com/office/drawing/2014/main" id="{ADF071FB-874F-436E-BB8C-4BFFD83C02B8}"/>
              </a:ext>
            </a:extLst>
          </p:cNvPr>
          <p:cNvCxnSpPr>
            <a:stCxn id="101" idx="4"/>
            <a:endCxn id="112" idx="0"/>
          </p:cNvCxnSpPr>
          <p:nvPr/>
        </p:nvCxnSpPr>
        <p:spPr>
          <a:xfrm>
            <a:off x="1762125" y="20002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60">
            <a:extLst>
              <a:ext uri="{FF2B5EF4-FFF2-40B4-BE49-F238E27FC236}">
                <a16:creationId xmlns:a16="http://schemas.microsoft.com/office/drawing/2014/main" id="{07213605-FADC-4B58-A149-CEA5CC17542B}"/>
              </a:ext>
            </a:extLst>
          </p:cNvPr>
          <p:cNvCxnSpPr>
            <a:stCxn id="104" idx="4"/>
          </p:cNvCxnSpPr>
          <p:nvPr/>
        </p:nvCxnSpPr>
        <p:spPr>
          <a:xfrm flipH="1">
            <a:off x="1966912" y="14859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61">
            <a:extLst>
              <a:ext uri="{FF2B5EF4-FFF2-40B4-BE49-F238E27FC236}">
                <a16:creationId xmlns:a16="http://schemas.microsoft.com/office/drawing/2014/main" id="{F4045C08-1068-4C9B-AD04-3D874A4733E7}"/>
              </a:ext>
            </a:extLst>
          </p:cNvPr>
          <p:cNvCxnSpPr>
            <a:stCxn id="107" idx="4"/>
          </p:cNvCxnSpPr>
          <p:nvPr/>
        </p:nvCxnSpPr>
        <p:spPr>
          <a:xfrm flipH="1">
            <a:off x="2093118" y="10668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62">
            <a:extLst>
              <a:ext uri="{FF2B5EF4-FFF2-40B4-BE49-F238E27FC236}">
                <a16:creationId xmlns:a16="http://schemas.microsoft.com/office/drawing/2014/main" id="{3D4D22E3-C853-48E7-A221-8D5424A6B10B}"/>
              </a:ext>
            </a:extLst>
          </p:cNvPr>
          <p:cNvCxnSpPr>
            <a:stCxn id="124" idx="1"/>
          </p:cNvCxnSpPr>
          <p:nvPr/>
        </p:nvCxnSpPr>
        <p:spPr>
          <a:xfrm flipH="1">
            <a:off x="2428877" y="14668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63">
            <a:extLst>
              <a:ext uri="{FF2B5EF4-FFF2-40B4-BE49-F238E27FC236}">
                <a16:creationId xmlns:a16="http://schemas.microsoft.com/office/drawing/2014/main" id="{ABEFCB1D-4981-406C-B8D8-ABB5306AEB23}"/>
              </a:ext>
            </a:extLst>
          </p:cNvPr>
          <p:cNvCxnSpPr/>
          <p:nvPr/>
        </p:nvCxnSpPr>
        <p:spPr>
          <a:xfrm flipH="1">
            <a:off x="2424112" y="15298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64">
            <a:extLst>
              <a:ext uri="{FF2B5EF4-FFF2-40B4-BE49-F238E27FC236}">
                <a16:creationId xmlns:a16="http://schemas.microsoft.com/office/drawing/2014/main" id="{7C86142A-02A1-41F1-AE4D-95449B8ACC42}"/>
              </a:ext>
            </a:extLst>
          </p:cNvPr>
          <p:cNvCxnSpPr>
            <a:stCxn id="112" idx="2"/>
            <a:endCxn id="119" idx="0"/>
          </p:cNvCxnSpPr>
          <p:nvPr/>
        </p:nvCxnSpPr>
        <p:spPr>
          <a:xfrm flipH="1">
            <a:off x="1809749" y="27813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65">
            <a:extLst>
              <a:ext uri="{FF2B5EF4-FFF2-40B4-BE49-F238E27FC236}">
                <a16:creationId xmlns:a16="http://schemas.microsoft.com/office/drawing/2014/main" id="{FF34D486-2F2D-4D8D-A6B6-8A12973D1DBE}"/>
              </a:ext>
            </a:extLst>
          </p:cNvPr>
          <p:cNvCxnSpPr/>
          <p:nvPr/>
        </p:nvCxnSpPr>
        <p:spPr>
          <a:xfrm flipH="1">
            <a:off x="1919286" y="41147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80">
            <a:extLst>
              <a:ext uri="{FF2B5EF4-FFF2-40B4-BE49-F238E27FC236}">
                <a16:creationId xmlns:a16="http://schemas.microsoft.com/office/drawing/2014/main" id="{52FBC326-756F-4381-8BE3-9DEC2B1ACE4E}"/>
              </a:ext>
            </a:extLst>
          </p:cNvPr>
          <p:cNvCxnSpPr/>
          <p:nvPr/>
        </p:nvCxnSpPr>
        <p:spPr>
          <a:xfrm flipH="1">
            <a:off x="876300" y="52704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81">
            <a:extLst>
              <a:ext uri="{FF2B5EF4-FFF2-40B4-BE49-F238E27FC236}">
                <a16:creationId xmlns:a16="http://schemas.microsoft.com/office/drawing/2014/main" id="{001D92AB-55A6-478E-997F-9F9049754625}"/>
              </a:ext>
            </a:extLst>
          </p:cNvPr>
          <p:cNvCxnSpPr>
            <a:stCxn id="116" idx="2"/>
            <a:endCxn id="102" idx="0"/>
          </p:cNvCxnSpPr>
          <p:nvPr/>
        </p:nvCxnSpPr>
        <p:spPr>
          <a:xfrm>
            <a:off x="1816893" y="52402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82">
            <a:extLst>
              <a:ext uri="{FF2B5EF4-FFF2-40B4-BE49-F238E27FC236}">
                <a16:creationId xmlns:a16="http://schemas.microsoft.com/office/drawing/2014/main" id="{2E6860A8-A302-4CB4-BDDA-CACDF72CE37F}"/>
              </a:ext>
            </a:extLst>
          </p:cNvPr>
          <p:cNvCxnSpPr/>
          <p:nvPr/>
        </p:nvCxnSpPr>
        <p:spPr>
          <a:xfrm>
            <a:off x="2093118" y="52578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83">
            <a:extLst>
              <a:ext uri="{FF2B5EF4-FFF2-40B4-BE49-F238E27FC236}">
                <a16:creationId xmlns:a16="http://schemas.microsoft.com/office/drawing/2014/main" id="{BCA9F7E1-6310-4123-9BB2-007C41E62105}"/>
              </a:ext>
            </a:extLst>
          </p:cNvPr>
          <p:cNvCxnSpPr>
            <a:endCxn id="118" idx="1"/>
          </p:cNvCxnSpPr>
          <p:nvPr/>
        </p:nvCxnSpPr>
        <p:spPr>
          <a:xfrm>
            <a:off x="2402682" y="27813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84">
            <a:extLst>
              <a:ext uri="{FF2B5EF4-FFF2-40B4-BE49-F238E27FC236}">
                <a16:creationId xmlns:a16="http://schemas.microsoft.com/office/drawing/2014/main" id="{F8E82F8F-6B61-438C-8270-C2563396D10A}"/>
              </a:ext>
            </a:extLst>
          </p:cNvPr>
          <p:cNvCxnSpPr>
            <a:endCxn id="121" idx="1"/>
          </p:cNvCxnSpPr>
          <p:nvPr/>
        </p:nvCxnSpPr>
        <p:spPr>
          <a:xfrm>
            <a:off x="2454476" y="27717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85">
            <a:extLst>
              <a:ext uri="{FF2B5EF4-FFF2-40B4-BE49-F238E27FC236}">
                <a16:creationId xmlns:a16="http://schemas.microsoft.com/office/drawing/2014/main" id="{EB188944-FC16-46F9-B73B-5502CD42D295}"/>
              </a:ext>
            </a:extLst>
          </p:cNvPr>
          <p:cNvCxnSpPr>
            <a:stCxn id="111" idx="4"/>
            <a:endCxn id="121" idx="0"/>
          </p:cNvCxnSpPr>
          <p:nvPr/>
        </p:nvCxnSpPr>
        <p:spPr>
          <a:xfrm>
            <a:off x="4581525" y="25431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86">
            <a:extLst>
              <a:ext uri="{FF2B5EF4-FFF2-40B4-BE49-F238E27FC236}">
                <a16:creationId xmlns:a16="http://schemas.microsoft.com/office/drawing/2014/main" id="{F0E0D00B-3BFC-4A7E-A1C0-DB22464C6401}"/>
              </a:ext>
            </a:extLst>
          </p:cNvPr>
          <p:cNvCxnSpPr>
            <a:endCxn id="117" idx="0"/>
          </p:cNvCxnSpPr>
          <p:nvPr/>
        </p:nvCxnSpPr>
        <p:spPr>
          <a:xfrm>
            <a:off x="4622005" y="45259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95">
            <a:extLst>
              <a:ext uri="{FF2B5EF4-FFF2-40B4-BE49-F238E27FC236}">
                <a16:creationId xmlns:a16="http://schemas.microsoft.com/office/drawing/2014/main" id="{7D29FDE1-5454-402F-92C7-1809B94B26D0}"/>
              </a:ext>
            </a:extLst>
          </p:cNvPr>
          <p:cNvCxnSpPr/>
          <p:nvPr/>
        </p:nvCxnSpPr>
        <p:spPr>
          <a:xfrm flipH="1">
            <a:off x="1762124" y="41258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09">
            <a:extLst>
              <a:ext uri="{FF2B5EF4-FFF2-40B4-BE49-F238E27FC236}">
                <a16:creationId xmlns:a16="http://schemas.microsoft.com/office/drawing/2014/main" id="{5EBAF171-4DE6-43BF-8888-63530A8E8321}"/>
              </a:ext>
            </a:extLst>
          </p:cNvPr>
          <p:cNvCxnSpPr/>
          <p:nvPr/>
        </p:nvCxnSpPr>
        <p:spPr>
          <a:xfrm flipH="1">
            <a:off x="5189931" y="23204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10">
            <a:extLst>
              <a:ext uri="{FF2B5EF4-FFF2-40B4-BE49-F238E27FC236}">
                <a16:creationId xmlns:a16="http://schemas.microsoft.com/office/drawing/2014/main" id="{0F117479-9FB8-4912-9B7A-A64AE9DAC4F2}"/>
              </a:ext>
            </a:extLst>
          </p:cNvPr>
          <p:cNvCxnSpPr>
            <a:endCxn id="114" idx="0"/>
          </p:cNvCxnSpPr>
          <p:nvPr/>
        </p:nvCxnSpPr>
        <p:spPr>
          <a:xfrm flipH="1">
            <a:off x="7377113" y="19251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11">
            <a:extLst>
              <a:ext uri="{FF2B5EF4-FFF2-40B4-BE49-F238E27FC236}">
                <a16:creationId xmlns:a16="http://schemas.microsoft.com/office/drawing/2014/main" id="{885B1700-0CD9-46A8-9EFC-BE45A5E6A5A2}"/>
              </a:ext>
            </a:extLst>
          </p:cNvPr>
          <p:cNvCxnSpPr>
            <a:endCxn id="114" idx="0"/>
          </p:cNvCxnSpPr>
          <p:nvPr/>
        </p:nvCxnSpPr>
        <p:spPr>
          <a:xfrm flipH="1">
            <a:off x="7377113" y="11173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12">
            <a:extLst>
              <a:ext uri="{FF2B5EF4-FFF2-40B4-BE49-F238E27FC236}">
                <a16:creationId xmlns:a16="http://schemas.microsoft.com/office/drawing/2014/main" id="{C66B9D93-DAD2-4C27-A227-44252656E4DA}"/>
              </a:ext>
            </a:extLst>
          </p:cNvPr>
          <p:cNvCxnSpPr>
            <a:endCxn id="114" idx="0"/>
          </p:cNvCxnSpPr>
          <p:nvPr/>
        </p:nvCxnSpPr>
        <p:spPr>
          <a:xfrm>
            <a:off x="7041355" y="19441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13">
            <a:extLst>
              <a:ext uri="{FF2B5EF4-FFF2-40B4-BE49-F238E27FC236}">
                <a16:creationId xmlns:a16="http://schemas.microsoft.com/office/drawing/2014/main" id="{1490DE5B-40A5-49A9-93AF-9B0022BDFBE3}"/>
              </a:ext>
            </a:extLst>
          </p:cNvPr>
          <p:cNvCxnSpPr/>
          <p:nvPr/>
        </p:nvCxnSpPr>
        <p:spPr>
          <a:xfrm flipH="1">
            <a:off x="6841330" y="46482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14">
            <a:extLst>
              <a:ext uri="{FF2B5EF4-FFF2-40B4-BE49-F238E27FC236}">
                <a16:creationId xmlns:a16="http://schemas.microsoft.com/office/drawing/2014/main" id="{97AAD04E-E8EF-4513-B09E-1310480F0A82}"/>
              </a:ext>
            </a:extLst>
          </p:cNvPr>
          <p:cNvCxnSpPr/>
          <p:nvPr/>
        </p:nvCxnSpPr>
        <p:spPr>
          <a:xfrm>
            <a:off x="5299473" y="41258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15">
            <a:extLst>
              <a:ext uri="{FF2B5EF4-FFF2-40B4-BE49-F238E27FC236}">
                <a16:creationId xmlns:a16="http://schemas.microsoft.com/office/drawing/2014/main" id="{EDF1B35D-EF01-4BEA-A0FD-FA3F7F963618}"/>
              </a:ext>
            </a:extLst>
          </p:cNvPr>
          <p:cNvCxnSpPr/>
          <p:nvPr/>
        </p:nvCxnSpPr>
        <p:spPr>
          <a:xfrm flipV="1">
            <a:off x="5226249" y="23807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31">
            <a:extLst>
              <a:ext uri="{FF2B5EF4-FFF2-40B4-BE49-F238E27FC236}">
                <a16:creationId xmlns:a16="http://schemas.microsoft.com/office/drawing/2014/main" id="{469F1377-6AAB-42D9-A7D0-860D1D84DB3A}"/>
              </a:ext>
            </a:extLst>
          </p:cNvPr>
          <p:cNvCxnSpPr/>
          <p:nvPr/>
        </p:nvCxnSpPr>
        <p:spPr>
          <a:xfrm>
            <a:off x="7408068" y="46482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92">
            <a:extLst>
              <a:ext uri="{FF2B5EF4-FFF2-40B4-BE49-F238E27FC236}">
                <a16:creationId xmlns:a16="http://schemas.microsoft.com/office/drawing/2014/main" id="{D0198212-3C83-4788-82C7-DCC60D4BF2BF}"/>
              </a:ext>
            </a:extLst>
          </p:cNvPr>
          <p:cNvSpPr txBox="1"/>
          <p:nvPr/>
        </p:nvSpPr>
        <p:spPr>
          <a:xfrm>
            <a:off x="3171826" y="18457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2" name="TextBox 134">
            <a:extLst>
              <a:ext uri="{FF2B5EF4-FFF2-40B4-BE49-F238E27FC236}">
                <a16:creationId xmlns:a16="http://schemas.microsoft.com/office/drawing/2014/main" id="{5147239D-9149-4F51-880B-B9457454BC93}"/>
              </a:ext>
            </a:extLst>
          </p:cNvPr>
          <p:cNvSpPr txBox="1"/>
          <p:nvPr/>
        </p:nvSpPr>
        <p:spPr>
          <a:xfrm>
            <a:off x="1447800" y="41106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3" name="TextBox 135">
            <a:extLst>
              <a:ext uri="{FF2B5EF4-FFF2-40B4-BE49-F238E27FC236}">
                <a16:creationId xmlns:a16="http://schemas.microsoft.com/office/drawing/2014/main" id="{1B5B4C3B-8012-46A1-B902-AFC548C0DA24}"/>
              </a:ext>
            </a:extLst>
          </p:cNvPr>
          <p:cNvSpPr txBox="1"/>
          <p:nvPr/>
        </p:nvSpPr>
        <p:spPr>
          <a:xfrm>
            <a:off x="3267075" y="33322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74" name="TextBox 136">
            <a:extLst>
              <a:ext uri="{FF2B5EF4-FFF2-40B4-BE49-F238E27FC236}">
                <a16:creationId xmlns:a16="http://schemas.microsoft.com/office/drawing/2014/main" id="{CAF3F007-C5AC-4A98-86F2-38731AA63978}"/>
              </a:ext>
            </a:extLst>
          </p:cNvPr>
          <p:cNvSpPr txBox="1"/>
          <p:nvPr/>
        </p:nvSpPr>
        <p:spPr>
          <a:xfrm>
            <a:off x="5899249" y="37894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75" name="TextBox 137">
            <a:extLst>
              <a:ext uri="{FF2B5EF4-FFF2-40B4-BE49-F238E27FC236}">
                <a16:creationId xmlns:a16="http://schemas.microsoft.com/office/drawing/2014/main" id="{BCF9F63B-AFBE-4046-B15C-CA082D2BFB51}"/>
              </a:ext>
            </a:extLst>
          </p:cNvPr>
          <p:cNvSpPr txBox="1"/>
          <p:nvPr/>
        </p:nvSpPr>
        <p:spPr>
          <a:xfrm>
            <a:off x="5881090" y="12814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" name="TextBox 138">
            <a:extLst>
              <a:ext uri="{FF2B5EF4-FFF2-40B4-BE49-F238E27FC236}">
                <a16:creationId xmlns:a16="http://schemas.microsoft.com/office/drawing/2014/main" id="{C18F488D-E501-4CB5-BA8D-64AFB925A2D9}"/>
              </a:ext>
            </a:extLst>
          </p:cNvPr>
          <p:cNvSpPr txBox="1"/>
          <p:nvPr/>
        </p:nvSpPr>
        <p:spPr>
          <a:xfrm>
            <a:off x="5500686" y="25050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7" name="TextBox 139">
            <a:extLst>
              <a:ext uri="{FF2B5EF4-FFF2-40B4-BE49-F238E27FC236}">
                <a16:creationId xmlns:a16="http://schemas.microsoft.com/office/drawing/2014/main" id="{E91EAF9C-EFEA-4AC5-95FF-14F5181AE26A}"/>
              </a:ext>
            </a:extLst>
          </p:cNvPr>
          <p:cNvSpPr txBox="1"/>
          <p:nvPr/>
        </p:nvSpPr>
        <p:spPr>
          <a:xfrm>
            <a:off x="3114675" y="25982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8" name="TextBox 140">
            <a:extLst>
              <a:ext uri="{FF2B5EF4-FFF2-40B4-BE49-F238E27FC236}">
                <a16:creationId xmlns:a16="http://schemas.microsoft.com/office/drawing/2014/main" id="{1C40B2CB-CFC3-422C-920E-F4F1B3F2DE74}"/>
              </a:ext>
            </a:extLst>
          </p:cNvPr>
          <p:cNvSpPr txBox="1"/>
          <p:nvPr/>
        </p:nvSpPr>
        <p:spPr>
          <a:xfrm>
            <a:off x="1533525" y="28281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9" name="Rectangle 31">
            <a:extLst>
              <a:ext uri="{FF2B5EF4-FFF2-40B4-BE49-F238E27FC236}">
                <a16:creationId xmlns:a16="http://schemas.microsoft.com/office/drawing/2014/main" id="{FBDE73C9-A91C-4663-8124-4DF57B5DE8A1}"/>
              </a:ext>
            </a:extLst>
          </p:cNvPr>
          <p:cNvSpPr/>
          <p:nvPr/>
        </p:nvSpPr>
        <p:spPr>
          <a:xfrm>
            <a:off x="6396037" y="228600"/>
            <a:ext cx="2438400" cy="1052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0" name="Straight Connector 88">
            <a:extLst>
              <a:ext uri="{FF2B5EF4-FFF2-40B4-BE49-F238E27FC236}">
                <a16:creationId xmlns:a16="http://schemas.microsoft.com/office/drawing/2014/main" id="{00157FA9-328F-4D86-95D2-3116FAEC72B0}"/>
              </a:ext>
            </a:extLst>
          </p:cNvPr>
          <p:cNvCxnSpPr/>
          <p:nvPr/>
        </p:nvCxnSpPr>
        <p:spPr>
          <a:xfrm>
            <a:off x="5299473" y="14478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FF268-73CE-4EF9-ADE8-46374CB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954270D6-166B-448C-80A3-A8DB6803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77036"/>
              </p:ext>
            </p:extLst>
          </p:nvPr>
        </p:nvGraphicFramePr>
        <p:xfrm>
          <a:off x="2362200" y="177800"/>
          <a:ext cx="5080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Lname</a:t>
                      </a:r>
                      <a:endParaRPr lang="en-A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3D5F13B8-7E23-495D-8DAD-657EFCCEC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67747"/>
              </p:ext>
            </p:extLst>
          </p:nvPr>
        </p:nvGraphicFramePr>
        <p:xfrm>
          <a:off x="2362200" y="1295400"/>
          <a:ext cx="4064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Msdate</a:t>
                      </a:r>
                      <a:endParaRPr lang="en-AU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5585D20B-6A05-4113-8C3D-5BA9FD08F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96681"/>
              </p:ext>
            </p:extLst>
          </p:nvPr>
        </p:nvGraphicFramePr>
        <p:xfrm>
          <a:off x="2362200" y="24638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7">
            <a:extLst>
              <a:ext uri="{FF2B5EF4-FFF2-40B4-BE49-F238E27FC236}">
                <a16:creationId xmlns:a16="http://schemas.microsoft.com/office/drawing/2014/main" id="{64124587-64B5-40BC-BD86-D125B9394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66170"/>
              </p:ext>
            </p:extLst>
          </p:nvPr>
        </p:nvGraphicFramePr>
        <p:xfrm>
          <a:off x="2381249" y="3569733"/>
          <a:ext cx="4064000" cy="468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868">
                <a:tc>
                  <a:txBody>
                    <a:bodyPr/>
                    <a:lstStyle/>
                    <a:p>
                      <a:pPr algn="ctr"/>
                      <a:r>
                        <a:rPr lang="en-AU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BFEEFA69-54C1-4577-AC20-608FE7163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258"/>
              </p:ext>
            </p:extLst>
          </p:nvPr>
        </p:nvGraphicFramePr>
        <p:xfrm>
          <a:off x="2362200" y="4673600"/>
          <a:ext cx="3048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9">
            <a:extLst>
              <a:ext uri="{FF2B5EF4-FFF2-40B4-BE49-F238E27FC236}">
                <a16:creationId xmlns:a16="http://schemas.microsoft.com/office/drawing/2014/main" id="{BDA07BCA-E80A-4C36-9093-168A8BBDF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34506"/>
              </p:ext>
            </p:extLst>
          </p:nvPr>
        </p:nvGraphicFramePr>
        <p:xfrm>
          <a:off x="2362200" y="5740400"/>
          <a:ext cx="2133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latin typeface="Times New Roman" pitchFamily="18" charset="0"/>
                          <a:cs typeface="Times New Roman" pitchFamily="18" charset="0"/>
                        </a:rPr>
                        <a:t>Dnumber</a:t>
                      </a:r>
                      <a:endParaRPr lang="en-A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Connector 10">
            <a:extLst>
              <a:ext uri="{FF2B5EF4-FFF2-40B4-BE49-F238E27FC236}">
                <a16:creationId xmlns:a16="http://schemas.microsoft.com/office/drawing/2014/main" id="{6C48C860-8799-491E-B71D-D0BCF74745F7}"/>
              </a:ext>
            </a:extLst>
          </p:cNvPr>
          <p:cNvCxnSpPr/>
          <p:nvPr/>
        </p:nvCxnSpPr>
        <p:spPr>
          <a:xfrm>
            <a:off x="2667000" y="3962400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4">
            <a:extLst>
              <a:ext uri="{FF2B5EF4-FFF2-40B4-BE49-F238E27FC236}">
                <a16:creationId xmlns:a16="http://schemas.microsoft.com/office/drawing/2014/main" id="{1C0374AF-707D-49D4-B1B7-1A58AC758E99}"/>
              </a:ext>
            </a:extLst>
          </p:cNvPr>
          <p:cNvCxnSpPr/>
          <p:nvPr/>
        </p:nvCxnSpPr>
        <p:spPr>
          <a:xfrm>
            <a:off x="2590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526BCF95-BA2B-4661-B1B7-9C28C19A4555}"/>
              </a:ext>
            </a:extLst>
          </p:cNvPr>
          <p:cNvCxnSpPr/>
          <p:nvPr/>
        </p:nvCxnSpPr>
        <p:spPr>
          <a:xfrm>
            <a:off x="2590800" y="6172200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9">
            <a:extLst>
              <a:ext uri="{FF2B5EF4-FFF2-40B4-BE49-F238E27FC236}">
                <a16:creationId xmlns:a16="http://schemas.microsoft.com/office/drawing/2014/main" id="{EA716472-7554-4534-AF91-AEBF82553037}"/>
              </a:ext>
            </a:extLst>
          </p:cNvPr>
          <p:cNvSpPr txBox="1"/>
          <p:nvPr/>
        </p:nvSpPr>
        <p:spPr>
          <a:xfrm>
            <a:off x="990600" y="152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CA793F1A-0CA9-4817-A277-120B0F25CA46}"/>
              </a:ext>
            </a:extLst>
          </p:cNvPr>
          <p:cNvSpPr txBox="1"/>
          <p:nvPr/>
        </p:nvSpPr>
        <p:spPr>
          <a:xfrm>
            <a:off x="2343150" y="9070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F5FD2B90-F33E-45D0-9A94-4A885DD922A8}"/>
              </a:ext>
            </a:extLst>
          </p:cNvPr>
          <p:cNvSpPr txBox="1"/>
          <p:nvPr/>
        </p:nvSpPr>
        <p:spPr>
          <a:xfrm>
            <a:off x="2305050" y="20574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id="{E3168FA5-4CB0-4910-808B-BF5254E48BAB}"/>
              </a:ext>
            </a:extLst>
          </p:cNvPr>
          <p:cNvSpPr txBox="1"/>
          <p:nvPr/>
        </p:nvSpPr>
        <p:spPr>
          <a:xfrm>
            <a:off x="2305050" y="32004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441FD45D-333C-4F48-9138-46B1833677C8}"/>
              </a:ext>
            </a:extLst>
          </p:cNvPr>
          <p:cNvSpPr txBox="1"/>
          <p:nvPr/>
        </p:nvSpPr>
        <p:spPr>
          <a:xfrm>
            <a:off x="2286000" y="42672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5D6DE42E-3D30-4705-B190-26C5757AAD42}"/>
              </a:ext>
            </a:extLst>
          </p:cNvPr>
          <p:cNvSpPr txBox="1"/>
          <p:nvPr/>
        </p:nvSpPr>
        <p:spPr>
          <a:xfrm>
            <a:off x="2324100" y="54102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D_number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Elbow Connector 30">
            <a:extLst>
              <a:ext uri="{FF2B5EF4-FFF2-40B4-BE49-F238E27FC236}">
                <a16:creationId xmlns:a16="http://schemas.microsoft.com/office/drawing/2014/main" id="{61DDC30D-B21A-42BD-BED8-6D415C50B4B5}"/>
              </a:ext>
            </a:extLst>
          </p:cNvPr>
          <p:cNvCxnSpPr>
            <a:stCxn id="38" idx="1"/>
            <a:endCxn id="34" idx="1"/>
          </p:cNvCxnSpPr>
          <p:nvPr/>
        </p:nvCxnSpPr>
        <p:spPr>
          <a:xfrm rot="10800000">
            <a:off x="2362200" y="1562100"/>
            <a:ext cx="12700" cy="4432300"/>
          </a:xfrm>
          <a:prstGeom prst="bentConnector3">
            <a:avLst>
              <a:gd name="adj1" fmla="val 79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7">
            <a:extLst>
              <a:ext uri="{FF2B5EF4-FFF2-40B4-BE49-F238E27FC236}">
                <a16:creationId xmlns:a16="http://schemas.microsoft.com/office/drawing/2014/main" id="{35AF1FFB-2CE7-4B54-B03F-22B1EB7CA8C5}"/>
              </a:ext>
            </a:extLst>
          </p:cNvPr>
          <p:cNvCxnSpPr>
            <a:stCxn id="37" idx="1"/>
            <a:endCxn id="35" idx="1"/>
          </p:cNvCxnSpPr>
          <p:nvPr/>
        </p:nvCxnSpPr>
        <p:spPr>
          <a:xfrm rot="10800000">
            <a:off x="2362200" y="2679700"/>
            <a:ext cx="12700" cy="2247900"/>
          </a:xfrm>
          <a:prstGeom prst="bentConnector3">
            <a:avLst>
              <a:gd name="adj1" fmla="val 52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42">
            <a:extLst>
              <a:ext uri="{FF2B5EF4-FFF2-40B4-BE49-F238E27FC236}">
                <a16:creationId xmlns:a16="http://schemas.microsoft.com/office/drawing/2014/main" id="{86643B2C-1C78-443E-82F7-23AD6D5FAE60}"/>
              </a:ext>
            </a:extLst>
          </p:cNvPr>
          <p:cNvCxnSpPr>
            <a:stCxn id="36" idx="1"/>
            <a:endCxn id="33" idx="1"/>
          </p:cNvCxnSpPr>
          <p:nvPr/>
        </p:nvCxnSpPr>
        <p:spPr>
          <a:xfrm rot="10800000">
            <a:off x="2362201" y="4318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40">
            <a:extLst>
              <a:ext uri="{FF2B5EF4-FFF2-40B4-BE49-F238E27FC236}">
                <a16:creationId xmlns:a16="http://schemas.microsoft.com/office/drawing/2014/main" id="{78AE6F78-B04E-477F-873A-3D6DE00ACE66}"/>
              </a:ext>
            </a:extLst>
          </p:cNvPr>
          <p:cNvGrpSpPr/>
          <p:nvPr/>
        </p:nvGrpSpPr>
        <p:grpSpPr>
          <a:xfrm>
            <a:off x="3000375" y="685800"/>
            <a:ext cx="1876425" cy="609600"/>
            <a:chOff x="2009775" y="914400"/>
            <a:chExt cx="1876425" cy="609600"/>
          </a:xfrm>
        </p:grpSpPr>
        <p:cxnSp>
          <p:nvCxnSpPr>
            <p:cNvPr id="65" name="Straight Arrow Connector 2077">
              <a:extLst>
                <a:ext uri="{FF2B5EF4-FFF2-40B4-BE49-F238E27FC236}">
                  <a16:creationId xmlns:a16="http://schemas.microsoft.com/office/drawing/2014/main" id="{0E5B40A9-200E-4184-9B50-F987EA7C8AAD}"/>
                </a:ext>
              </a:extLst>
            </p:cNvPr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34">
              <a:extLst>
                <a:ext uri="{FF2B5EF4-FFF2-40B4-BE49-F238E27FC236}">
                  <a16:creationId xmlns:a16="http://schemas.microsoft.com/office/drawing/2014/main" id="{66C12AC1-0317-4C3C-ADB3-15952FF1591E}"/>
                </a:ext>
              </a:extLst>
            </p:cNvPr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6">
              <a:extLst>
                <a:ext uri="{FF2B5EF4-FFF2-40B4-BE49-F238E27FC236}">
                  <a16:creationId xmlns:a16="http://schemas.microsoft.com/office/drawing/2014/main" id="{F91A5441-39BC-4D45-823D-73E10DA1E567}"/>
                </a:ext>
              </a:extLst>
            </p:cNvPr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43">
            <a:extLst>
              <a:ext uri="{FF2B5EF4-FFF2-40B4-BE49-F238E27FC236}">
                <a16:creationId xmlns:a16="http://schemas.microsoft.com/office/drawing/2014/main" id="{0D1DC0BA-1C42-49DB-B0CC-54FBDDF362B1}"/>
              </a:ext>
            </a:extLst>
          </p:cNvPr>
          <p:cNvCxnSpPr/>
          <p:nvPr/>
        </p:nvCxnSpPr>
        <p:spPr>
          <a:xfrm flipV="1">
            <a:off x="3257550" y="685801"/>
            <a:ext cx="0" cy="22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9">
            <a:extLst>
              <a:ext uri="{FF2B5EF4-FFF2-40B4-BE49-F238E27FC236}">
                <a16:creationId xmlns:a16="http://schemas.microsoft.com/office/drawing/2014/main" id="{698B8F52-411E-4764-B7E4-46FAC1956875}"/>
              </a:ext>
            </a:extLst>
          </p:cNvPr>
          <p:cNvCxnSpPr/>
          <p:nvPr/>
        </p:nvCxnSpPr>
        <p:spPr>
          <a:xfrm>
            <a:off x="3257550" y="907018"/>
            <a:ext cx="4362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1">
            <a:extLst>
              <a:ext uri="{FF2B5EF4-FFF2-40B4-BE49-F238E27FC236}">
                <a16:creationId xmlns:a16="http://schemas.microsoft.com/office/drawing/2014/main" id="{00A43240-9EAE-41A5-8DD9-654E198DBE7D}"/>
              </a:ext>
            </a:extLst>
          </p:cNvPr>
          <p:cNvCxnSpPr/>
          <p:nvPr/>
        </p:nvCxnSpPr>
        <p:spPr>
          <a:xfrm>
            <a:off x="7620000" y="907018"/>
            <a:ext cx="0" cy="3360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079">
            <a:extLst>
              <a:ext uri="{FF2B5EF4-FFF2-40B4-BE49-F238E27FC236}">
                <a16:creationId xmlns:a16="http://schemas.microsoft.com/office/drawing/2014/main" id="{3CA328E6-5011-4907-A6B7-9E08E6142095}"/>
              </a:ext>
            </a:extLst>
          </p:cNvPr>
          <p:cNvCxnSpPr/>
          <p:nvPr/>
        </p:nvCxnSpPr>
        <p:spPr>
          <a:xfrm flipH="1">
            <a:off x="3886200" y="4267200"/>
            <a:ext cx="3733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085">
            <a:extLst>
              <a:ext uri="{FF2B5EF4-FFF2-40B4-BE49-F238E27FC236}">
                <a16:creationId xmlns:a16="http://schemas.microsoft.com/office/drawing/2014/main" id="{59F7B221-7E8B-496F-9E8D-6B696FCA0722}"/>
              </a:ext>
            </a:extLst>
          </p:cNvPr>
          <p:cNvCxnSpPr>
            <a:endCxn id="37" idx="0"/>
          </p:cNvCxnSpPr>
          <p:nvPr/>
        </p:nvCxnSpPr>
        <p:spPr>
          <a:xfrm>
            <a:off x="3886200" y="4267200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088">
            <a:extLst>
              <a:ext uri="{FF2B5EF4-FFF2-40B4-BE49-F238E27FC236}">
                <a16:creationId xmlns:a16="http://schemas.microsoft.com/office/drawing/2014/main" id="{F69E04D7-E225-4B26-AFE7-895629B61047}"/>
              </a:ext>
            </a:extLst>
          </p:cNvPr>
          <p:cNvCxnSpPr/>
          <p:nvPr/>
        </p:nvCxnSpPr>
        <p:spPr>
          <a:xfrm>
            <a:off x="7010400" y="6858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2090">
            <a:extLst>
              <a:ext uri="{FF2B5EF4-FFF2-40B4-BE49-F238E27FC236}">
                <a16:creationId xmlns:a16="http://schemas.microsoft.com/office/drawing/2014/main" id="{A73B742F-ACA2-4BE8-9A28-B69D8BA619FC}"/>
              </a:ext>
            </a:extLst>
          </p:cNvPr>
          <p:cNvCxnSpPr>
            <a:endCxn id="44" idx="0"/>
          </p:cNvCxnSpPr>
          <p:nvPr/>
        </p:nvCxnSpPr>
        <p:spPr>
          <a:xfrm flipH="1">
            <a:off x="3019425" y="20574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092">
            <a:extLst>
              <a:ext uri="{FF2B5EF4-FFF2-40B4-BE49-F238E27FC236}">
                <a16:creationId xmlns:a16="http://schemas.microsoft.com/office/drawing/2014/main" id="{CB0DB4FF-1CD4-4BBF-AED6-9C78766E7CC5}"/>
              </a:ext>
            </a:extLst>
          </p:cNvPr>
          <p:cNvCxnSpPr>
            <a:stCxn id="44" idx="0"/>
          </p:cNvCxnSpPr>
          <p:nvPr/>
        </p:nvCxnSpPr>
        <p:spPr>
          <a:xfrm flipV="1">
            <a:off x="3019425" y="18288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4114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: For each n-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type (n &gt; 2). Create a new relation with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as for Step 5.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as for Step 5, except that if one of the participating entity types has participation ratio 1, its key can be used as a key for the new relation.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66F20C3-C941-4FF3-86AC-0623C79B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039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to RDM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4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tuple, t(A</a:t>
            </a:r>
            <a:r>
              <a:rPr lang="en-A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A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...,A</a:t>
            </a:r>
            <a:r>
              <a:rPr lang="en-A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point in  </a:t>
            </a:r>
            <a:r>
              <a:rPr lang="en-A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A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. . . × </a:t>
            </a:r>
            <a:r>
              <a:rPr lang="en-A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A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each </a:t>
            </a:r>
            <a:r>
              <a:rPr lang="en-A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domain of </a:t>
            </a:r>
            <a:r>
              <a:rPr lang="en-A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(or a relation instance)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set of tuples: a subset of  </a:t>
            </a:r>
            <a:r>
              <a:rPr lang="en-A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A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. . . × </a:t>
            </a:r>
            <a:r>
              <a:rPr lang="en-A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A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schema is used to describe a relation.</a:t>
            </a: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relation is the number of attributes of its relation schema.</a:t>
            </a:r>
          </a:p>
          <a:p>
            <a:pPr>
              <a:lnSpc>
                <a:spcPct val="160000"/>
              </a:lnSpc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C5B8C-BE56-431D-8BEA-39219166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136555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 Model vs 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Relation schema (intension) ⇄ entity or relationship type schema (intension).</a:t>
            </a: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attributes ⇄ attributes</a:t>
            </a: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tuple ⇄ instance of entity/relationship</a:t>
            </a: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relation (instance, extension) ⇄ entity/relationship extension</a:t>
            </a: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composite and multivalued attributes are allowed in ER model, but not allowed in relational data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237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i="1" dirty="0">
                <a:latin typeface="Times New Roman" panose="02020603050405020304" pitchFamily="18" charset="0"/>
                <a:cs typeface="Times New Roman" pitchFamily="18" charset="0"/>
              </a:rPr>
              <a:t>Keys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are used to identify tuples in a relation.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 err="1">
                <a:latin typeface="Times New Roman" panose="02020603050405020304" pitchFamily="18" charset="0"/>
                <a:cs typeface="Times New Roman" pitchFamily="18" charset="0"/>
              </a:rPr>
              <a:t>superkey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a set of attributes that uniquely determines a tuple.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Note that this is a property of the relation that  does not depend on the current relation instance.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anose="02020603050405020304" pitchFamily="18" charset="0"/>
                <a:cs typeface="Times New Roman" pitchFamily="18" charset="0"/>
              </a:rPr>
              <a:t>candidate key </a:t>
            </a:r>
            <a:r>
              <a:rPr lang="en-AU" dirty="0">
                <a:latin typeface="Times New Roman" panose="02020603050405020304" pitchFamily="18" charset="0"/>
                <a:cs typeface="Times New Roman" pitchFamily="18" charset="0"/>
              </a:rPr>
              <a:t>is a </a:t>
            </a:r>
            <a:r>
              <a:rPr lang="en-AU" dirty="0" err="1">
                <a:latin typeface="Times New Roman" panose="02020603050405020304" pitchFamily="18" charset="0"/>
                <a:cs typeface="Times New Roman" pitchFamily="18" charset="0"/>
              </a:rPr>
              <a:t>superkey</a:t>
            </a:r>
            <a:r>
              <a:rPr lang="en-AU" dirty="0">
                <a:latin typeface="Times New Roman" panose="02020603050405020304" pitchFamily="18" charset="0"/>
                <a:cs typeface="Times New Roman" pitchFamily="18" charset="0"/>
              </a:rPr>
              <a:t>, none of whose </a:t>
            </a:r>
            <a:r>
              <a:rPr lang="en-AU" i="1" dirty="0">
                <a:latin typeface="Times New Roman" panose="02020603050405020304" pitchFamily="18" charset="0"/>
                <a:cs typeface="Times New Roman" pitchFamily="18" charset="0"/>
              </a:rPr>
              <a:t>proper</a:t>
            </a:r>
            <a:r>
              <a:rPr lang="en-AU" dirty="0">
                <a:latin typeface="Times New Roman" panose="02020603050405020304" pitchFamily="18" charset="0"/>
                <a:cs typeface="Times New Roman" pitchFamily="18" charset="0"/>
              </a:rPr>
              <a:t> subsets is a </a:t>
            </a:r>
            <a:r>
              <a:rPr lang="en-AU" dirty="0" err="1">
                <a:latin typeface="Times New Roman" panose="02020603050405020304" pitchFamily="18" charset="0"/>
                <a:cs typeface="Times New Roman" pitchFamily="18" charset="0"/>
              </a:rPr>
              <a:t>superkey</a:t>
            </a:r>
            <a:r>
              <a:rPr lang="en-AU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anose="02020603050405020304" pitchFamily="18" charset="0"/>
                <a:cs typeface="Times New Roman" pitchFamily="18" charset="0"/>
              </a:rPr>
              <a:t>Keys are determined by the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18D789-7039-40FD-A797-27632B87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274805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4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E.g. if {Name} is unique then it is a candidate key for PLAYER</a:t>
            </a:r>
            <a:r>
              <a:rPr lang="en-AU" sz="2400" dirty="0">
                <a:cs typeface="Times New Roman" pitchFamily="18" charset="0"/>
              </a:rPr>
              <a:t>; otherwise we need to use the whole tuple or create a candidate key, say PID.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{Goals} usually cannot not be a candidate key since different players 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have the same number of goals. 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{Name, Goals} is 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but not a candidate key if {Name} is a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A203BC-1453-4AB9-AAA5-3EDF5B6FD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61627"/>
              </p:ext>
            </p:extLst>
          </p:nvPr>
        </p:nvGraphicFramePr>
        <p:xfrm>
          <a:off x="1295400" y="1219200"/>
          <a:ext cx="6324600" cy="159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391">
                <a:tc grid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D325C5F-739E-4BDB-AAC0-50A62BB2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133097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76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designated candidate key.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In many applications it is necessary to invent a primary key if there is no natural one - often this would be a non-negative integer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When a relation schema has several candidate keys, usually better to choose a primary key with a single attribute or a small number of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A10A6F-B3BD-4DC1-BF73-B2A75B38D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57957"/>
              </p:ext>
            </p:extLst>
          </p:nvPr>
        </p:nvGraphicFramePr>
        <p:xfrm>
          <a:off x="685800" y="1143000"/>
          <a:ext cx="7924801" cy="1571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6857402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220">
                <a:tc gridSpan="7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2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AU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Person_ID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0184A84-F4E1-4DF9-AE4E-1B5BFD70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8763000" cy="70399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85229900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2903</Words>
  <Application>Microsoft Office PowerPoint</Application>
  <PresentationFormat>全屏显示(4:3)</PresentationFormat>
  <Paragraphs>883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Calibri</vt:lpstr>
      <vt:lpstr>Cambria</vt:lpstr>
      <vt:lpstr>Times New Roman</vt:lpstr>
      <vt:lpstr>回顾</vt:lpstr>
      <vt:lpstr>The Relational Data Model</vt:lpstr>
      <vt:lpstr>Structures</vt:lpstr>
      <vt:lpstr>Example</vt:lpstr>
      <vt:lpstr>Relational Data Model</vt:lpstr>
      <vt:lpstr>Relational Data Model</vt:lpstr>
      <vt:lpstr>Relational Data Model vs ER Model</vt:lpstr>
      <vt:lpstr>Keys</vt:lpstr>
      <vt:lpstr>Keys</vt:lpstr>
      <vt:lpstr>Keys</vt:lpstr>
      <vt:lpstr>Integrity constraints</vt:lpstr>
      <vt:lpstr>Keys</vt:lpstr>
      <vt:lpstr>Checking constraints on updates</vt:lpstr>
      <vt:lpstr>PowerPoint 演示文稿</vt:lpstr>
      <vt:lpstr>Insertions</vt:lpstr>
      <vt:lpstr>PowerPoint 演示文稿</vt:lpstr>
      <vt:lpstr>PowerPoint 演示文稿</vt:lpstr>
      <vt:lpstr>PowerPoint 演示文稿</vt:lpstr>
      <vt:lpstr>Deletions</vt:lpstr>
      <vt:lpstr>Deletions</vt:lpstr>
      <vt:lpstr>Modifications</vt:lpstr>
      <vt:lpstr>Relational database definition</vt:lpstr>
      <vt:lpstr>ER to Relational Data Model Mapping</vt:lpstr>
      <vt:lpstr>PowerPoint 演示文稿</vt:lpstr>
      <vt:lpstr>ER to RDM</vt:lpstr>
      <vt:lpstr>ER to RDM</vt:lpstr>
      <vt:lpstr>PowerPoint 演示文稿</vt:lpstr>
      <vt:lpstr>PowerPoint 演示文稿</vt:lpstr>
      <vt:lpstr>ER to RDM</vt:lpstr>
      <vt:lpstr>PowerPoint 演示文稿</vt:lpstr>
      <vt:lpstr>PowerPoint 演示文稿</vt:lpstr>
      <vt:lpstr>ER to RDM</vt:lpstr>
      <vt:lpstr>PowerPoint 演示文稿</vt:lpstr>
      <vt:lpstr>PowerPoint 演示文稿</vt:lpstr>
      <vt:lpstr>ER to RDM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ER to RDM</vt:lpstr>
      <vt:lpstr>PowerPoint 演示文稿</vt:lpstr>
      <vt:lpstr>PowerPoint 演示文稿</vt:lpstr>
      <vt:lpstr>ER to RDM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</dc:title>
  <dc:creator>Kai Wang</dc:creator>
  <cp:lastModifiedBy>Kai Wang</cp:lastModifiedBy>
  <cp:revision>30</cp:revision>
  <dcterms:created xsi:type="dcterms:W3CDTF">2018-12-30T03:19:46Z</dcterms:created>
  <dcterms:modified xsi:type="dcterms:W3CDTF">2019-01-14T04:33:44Z</dcterms:modified>
</cp:coreProperties>
</file>