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318" r:id="rId5"/>
    <p:sldId id="264" r:id="rId6"/>
    <p:sldId id="286" r:id="rId7"/>
    <p:sldId id="259" r:id="rId8"/>
    <p:sldId id="288" r:id="rId9"/>
    <p:sldId id="289" r:id="rId10"/>
    <p:sldId id="282" r:id="rId11"/>
    <p:sldId id="319" r:id="rId12"/>
    <p:sldId id="268" r:id="rId13"/>
    <p:sldId id="320" r:id="rId14"/>
    <p:sldId id="266" r:id="rId15"/>
    <p:sldId id="321" r:id="rId16"/>
    <p:sldId id="290" r:id="rId17"/>
    <p:sldId id="291" r:id="rId18"/>
    <p:sldId id="322" r:id="rId19"/>
    <p:sldId id="323" r:id="rId20"/>
    <p:sldId id="293" r:id="rId21"/>
    <p:sldId id="274" r:id="rId22"/>
    <p:sldId id="285" r:id="rId23"/>
    <p:sldId id="324" r:id="rId24"/>
    <p:sldId id="296" r:id="rId25"/>
    <p:sldId id="298" r:id="rId26"/>
    <p:sldId id="277" r:id="rId27"/>
    <p:sldId id="294" r:id="rId28"/>
    <p:sldId id="29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>
      <p:cViewPr varScale="1">
        <p:scale>
          <a:sx n="91" d="100"/>
          <a:sy n="91" d="100"/>
        </p:scale>
        <p:origin x="763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23A5C44-029A-4938-8F66-8E1C059A3ECF}"/>
    <pc:docChg chg="addSld modSld sldOrd">
      <pc:chgData name="" userId="" providerId="" clId="Web-{D23A5C44-029A-4938-8F66-8E1C059A3ECF}" dt="2018-12-14T01:08:46.543" v="239" actId="20577"/>
      <pc:docMkLst>
        <pc:docMk/>
      </pc:docMkLst>
      <pc:sldChg chg="modSp">
        <pc:chgData name="" userId="" providerId="" clId="Web-{D23A5C44-029A-4938-8F66-8E1C059A3ECF}" dt="2018-12-14T00:03:33.688" v="4" actId="20577"/>
        <pc:sldMkLst>
          <pc:docMk/>
          <pc:sldMk cId="2321148637" sldId="296"/>
        </pc:sldMkLst>
        <pc:spChg chg="mod">
          <ac:chgData name="" userId="" providerId="" clId="Web-{D23A5C44-029A-4938-8F66-8E1C059A3ECF}" dt="2018-12-14T00:03:33.688" v="4" actId="20577"/>
          <ac:spMkLst>
            <pc:docMk/>
            <pc:sldMk cId="2321148637" sldId="296"/>
            <ac:spMk id="2" creationId="{00000000-0000-0000-0000-000000000000}"/>
          </ac:spMkLst>
        </pc:spChg>
      </pc:sldChg>
      <pc:sldChg chg="modSp">
        <pc:chgData name="" userId="" providerId="" clId="Web-{D23A5C44-029A-4938-8F66-8E1C059A3ECF}" dt="2018-12-14T00:03:37.234" v="7" actId="20577"/>
        <pc:sldMkLst>
          <pc:docMk/>
          <pc:sldMk cId="4087779513" sldId="298"/>
        </pc:sldMkLst>
        <pc:spChg chg="mod">
          <ac:chgData name="" userId="" providerId="" clId="Web-{D23A5C44-029A-4938-8F66-8E1C059A3ECF}" dt="2018-12-14T00:03:37.234" v="7" actId="20577"/>
          <ac:spMkLst>
            <pc:docMk/>
            <pc:sldMk cId="4087779513" sldId="298"/>
            <ac:spMk id="2" creationId="{00000000-0000-0000-0000-000000000000}"/>
          </ac:spMkLst>
        </pc:spChg>
      </pc:sldChg>
      <pc:sldChg chg="addSp delSp modSp add ord replId">
        <pc:chgData name="" userId="" providerId="" clId="Web-{D23A5C44-029A-4938-8F66-8E1C059A3ECF}" dt="2018-12-14T01:08:46.543" v="238" actId="20577"/>
        <pc:sldMkLst>
          <pc:docMk/>
          <pc:sldMk cId="1753635488" sldId="299"/>
        </pc:sldMkLst>
        <pc:spChg chg="mod">
          <ac:chgData name="" userId="" providerId="" clId="Web-{D23A5C44-029A-4938-8F66-8E1C059A3ECF}" dt="2018-12-14T00:04:09.813" v="25" actId="20577"/>
          <ac:spMkLst>
            <pc:docMk/>
            <pc:sldMk cId="1753635488" sldId="299"/>
            <ac:spMk id="2" creationId="{00000000-0000-0000-0000-000000000000}"/>
          </ac:spMkLst>
        </pc:spChg>
        <pc:spChg chg="del mod">
          <ac:chgData name="" userId="" providerId="" clId="Web-{D23A5C44-029A-4938-8F66-8E1C059A3ECF}" dt="2018-12-14T00:04:13.563" v="29" actId="20577"/>
          <ac:spMkLst>
            <pc:docMk/>
            <pc:sldMk cId="1753635488" sldId="299"/>
            <ac:spMk id="3" creationId="{00000000-0000-0000-0000-000000000000}"/>
          </ac:spMkLst>
        </pc:spChg>
        <pc:spChg chg="del">
          <ac:chgData name="" userId="" providerId="" clId="Web-{D23A5C44-029A-4938-8F66-8E1C059A3ECF}" dt="2018-12-14T00:04:37.985" v="42" actId="20577"/>
          <ac:spMkLst>
            <pc:docMk/>
            <pc:sldMk cId="1753635488" sldId="299"/>
            <ac:spMk id="7" creationId="{C30B06FE-EE54-4A09-8A35-EF5B3829427B}"/>
          </ac:spMkLst>
        </pc:spChg>
        <pc:spChg chg="add mod">
          <ac:chgData name="" userId="" providerId="" clId="Web-{D23A5C44-029A-4938-8F66-8E1C059A3ECF}" dt="2018-12-14T01:08:46.543" v="238" actId="20577"/>
          <ac:spMkLst>
            <pc:docMk/>
            <pc:sldMk cId="1753635488" sldId="299"/>
            <ac:spMk id="9" creationId="{EA86FAEE-3E77-4C6A-BF00-23A59D21C535}"/>
          </ac:spMkLst>
        </pc:spChg>
        <pc:spChg chg="del">
          <ac:chgData name="" userId="" providerId="" clId="Web-{D23A5C44-029A-4938-8F66-8E1C059A3ECF}" dt="2018-12-14T00:04:34.360" v="39" actId="20577"/>
          <ac:spMkLst>
            <pc:docMk/>
            <pc:sldMk cId="1753635488" sldId="299"/>
            <ac:spMk id="13" creationId="{370AA35D-C222-4940-B5B0-6770B197BF4D}"/>
          </ac:spMkLst>
        </pc:spChg>
        <pc:graphicFrameChg chg="del">
          <ac:chgData name="" userId="" providerId="" clId="Web-{D23A5C44-029A-4938-8F66-8E1C059A3ECF}" dt="2018-12-14T00:04:39.172" v="43" actId="20577"/>
          <ac:graphicFrameMkLst>
            <pc:docMk/>
            <pc:sldMk cId="1753635488" sldId="299"/>
            <ac:graphicFrameMk id="8" creationId="{37A699A3-B2D1-4811-872A-2375D909150C}"/>
          </ac:graphicFrameMkLst>
        </pc:graphicFrameChg>
        <pc:graphicFrameChg chg="del">
          <ac:chgData name="" userId="" providerId="" clId="Web-{D23A5C44-029A-4938-8F66-8E1C059A3ECF}" dt="2018-12-14T00:04:33" v="38" actId="20577"/>
          <ac:graphicFrameMkLst>
            <pc:docMk/>
            <pc:sldMk cId="1753635488" sldId="299"/>
            <ac:graphicFrameMk id="12" creationId="{35CD2FD9-A674-44AF-B442-E5B682A0D2A4}"/>
          </ac:graphicFrameMkLst>
        </pc:graphicFrameChg>
        <pc:graphicFrameChg chg="del">
          <ac:chgData name="" userId="" providerId="" clId="Web-{D23A5C44-029A-4938-8F66-8E1C059A3ECF}" dt="2018-12-14T00:04:37.219" v="41" actId="20577"/>
          <ac:graphicFrameMkLst>
            <pc:docMk/>
            <pc:sldMk cId="1753635488" sldId="299"/>
            <ac:graphicFrameMk id="16" creationId="{11F60897-FBB5-4B4F-B2F5-C6DB962A7C5A}"/>
          </ac:graphicFrameMkLst>
        </pc:graphicFrameChg>
      </pc:sldChg>
      <pc:sldChg chg="addSp delSp modSp add replId">
        <pc:chgData name="" userId="" providerId="" clId="Web-{D23A5C44-029A-4938-8F66-8E1C059A3ECF}" dt="2018-12-14T00:43:03.766" v="181" actId="1076"/>
        <pc:sldMkLst>
          <pc:docMk/>
          <pc:sldMk cId="3331940408" sldId="300"/>
        </pc:sldMkLst>
        <pc:spChg chg="add mod">
          <ac:chgData name="" userId="" providerId="" clId="Web-{D23A5C44-029A-4938-8F66-8E1C059A3ECF}" dt="2018-12-14T00:39:51.875" v="136" actId="20577"/>
          <ac:spMkLst>
            <pc:docMk/>
            <pc:sldMk cId="3331940408" sldId="300"/>
            <ac:spMk id="7" creationId="{107AC3C3-154D-4638-85CB-5677AD8109B0}"/>
          </ac:spMkLst>
        </pc:spChg>
        <pc:spChg chg="del">
          <ac:chgData name="" userId="" providerId="" clId="Web-{D23A5C44-029A-4938-8F66-8E1C059A3ECF}" dt="2018-12-14T00:05:35.376" v="46" actId="1076"/>
          <ac:spMkLst>
            <pc:docMk/>
            <pc:sldMk cId="3331940408" sldId="300"/>
            <ac:spMk id="9" creationId="{EA86FAEE-3E77-4C6A-BF00-23A59D21C535}"/>
          </ac:spMkLst>
        </pc:spChg>
        <pc:picChg chg="add mod ord">
          <ac:chgData name="" userId="" providerId="" clId="Web-{D23A5C44-029A-4938-8F66-8E1C059A3ECF}" dt="2018-12-14T00:15:05.458" v="75" actId="1076"/>
          <ac:picMkLst>
            <pc:docMk/>
            <pc:sldMk cId="3331940408" sldId="300"/>
            <ac:picMk id="3" creationId="{5EF59318-2650-457E-83F6-475A4978FF5E}"/>
          </ac:picMkLst>
        </pc:picChg>
        <pc:picChg chg="add del mod">
          <ac:chgData name="" userId="" providerId="" clId="Web-{D23A5C44-029A-4938-8F66-8E1C059A3ECF}" dt="2018-12-14T00:42:52.720" v="177" actId="1076"/>
          <ac:picMkLst>
            <pc:docMk/>
            <pc:sldMk cId="3331940408" sldId="300"/>
            <ac:picMk id="8" creationId="{ADE0F6C0-8A5A-4678-B31E-76F9E5BA48B6}"/>
          </ac:picMkLst>
        </pc:picChg>
        <pc:picChg chg="add mod">
          <ac:chgData name="" userId="" providerId="" clId="Web-{D23A5C44-029A-4938-8F66-8E1C059A3ECF}" dt="2018-12-14T00:43:03.766" v="181" actId="1076"/>
          <ac:picMkLst>
            <pc:docMk/>
            <pc:sldMk cId="3331940408" sldId="300"/>
            <ac:picMk id="11" creationId="{FC035A44-80C2-43B1-8B09-95A6FDA0A52F}"/>
          </ac:picMkLst>
        </pc:picChg>
      </pc:sldChg>
      <pc:sldChg chg="add replId">
        <pc:chgData name="" userId="" providerId="" clId="Web-{D23A5C44-029A-4938-8F66-8E1C059A3ECF}" dt="2018-12-14T00:06:30.345" v="53" actId="20577"/>
        <pc:sldMkLst>
          <pc:docMk/>
          <pc:sldMk cId="731780162" sldId="301"/>
        </pc:sldMkLst>
      </pc:sldChg>
      <pc:sldChg chg="add replId">
        <pc:chgData name="" userId="" providerId="" clId="Web-{D23A5C44-029A-4938-8F66-8E1C059A3ECF}" dt="2018-12-14T00:21:58.664" v="120" actId="20577"/>
        <pc:sldMkLst>
          <pc:docMk/>
          <pc:sldMk cId="3297986169" sldId="302"/>
        </pc:sldMkLst>
      </pc:sldChg>
      <pc:sldChg chg="add replId">
        <pc:chgData name="" userId="" providerId="" clId="Web-{D23A5C44-029A-4938-8F66-8E1C059A3ECF}" dt="2018-12-14T00:22:02.414" v="121" actId="20577"/>
        <pc:sldMkLst>
          <pc:docMk/>
          <pc:sldMk cId="3010871990" sldId="303"/>
        </pc:sldMkLst>
      </pc:sldChg>
      <pc:sldChg chg="add replId">
        <pc:chgData name="" userId="" providerId="" clId="Web-{D23A5C44-029A-4938-8F66-8E1C059A3ECF}" dt="2018-12-14T00:22:02.430" v="122" actId="20577"/>
        <pc:sldMkLst>
          <pc:docMk/>
          <pc:sldMk cId="1970476159" sldId="304"/>
        </pc:sldMkLst>
      </pc:sldChg>
      <pc:sldChg chg="add replId">
        <pc:chgData name="" userId="" providerId="" clId="Web-{D23A5C44-029A-4938-8F66-8E1C059A3ECF}" dt="2018-12-14T00:22:02.430" v="123" actId="20577"/>
        <pc:sldMkLst>
          <pc:docMk/>
          <pc:sldMk cId="2996358054" sldId="305"/>
        </pc:sldMkLst>
      </pc:sldChg>
      <pc:sldChg chg="add replId">
        <pc:chgData name="" userId="" providerId="" clId="Web-{D23A5C44-029A-4938-8F66-8E1C059A3ECF}" dt="2018-12-14T00:22:05.539" v="124" actId="20577"/>
        <pc:sldMkLst>
          <pc:docMk/>
          <pc:sldMk cId="2923853398" sldId="306"/>
        </pc:sldMkLst>
      </pc:sldChg>
      <pc:sldChg chg="add replId">
        <pc:chgData name="" userId="" providerId="" clId="Web-{D23A5C44-029A-4938-8F66-8E1C059A3ECF}" dt="2018-12-14T00:22:05.539" v="125" actId="20577"/>
        <pc:sldMkLst>
          <pc:docMk/>
          <pc:sldMk cId="1274747036" sldId="307"/>
        </pc:sldMkLst>
      </pc:sldChg>
      <pc:sldChg chg="add replId">
        <pc:chgData name="" userId="" providerId="" clId="Web-{D23A5C44-029A-4938-8F66-8E1C059A3ECF}" dt="2018-12-14T00:22:05.555" v="126" actId="20577"/>
        <pc:sldMkLst>
          <pc:docMk/>
          <pc:sldMk cId="3697589577" sldId="308"/>
        </pc:sldMkLst>
      </pc:sldChg>
      <pc:sldChg chg="addSp delSp modSp add replId">
        <pc:chgData name="" userId="" providerId="" clId="Web-{D23A5C44-029A-4938-8F66-8E1C059A3ECF}" dt="2018-12-14T00:49:17.567" v="190" actId="14100"/>
        <pc:sldMkLst>
          <pc:docMk/>
          <pc:sldMk cId="2114972297" sldId="309"/>
        </pc:sldMkLst>
        <pc:spChg chg="mod">
          <ac:chgData name="" userId="" providerId="" clId="Web-{D23A5C44-029A-4938-8F66-8E1C059A3ECF}" dt="2018-12-14T00:41:34.922" v="169" actId="20577"/>
          <ac:spMkLst>
            <pc:docMk/>
            <pc:sldMk cId="2114972297" sldId="309"/>
            <ac:spMk id="7" creationId="{107AC3C3-154D-4638-85CB-5677AD8109B0}"/>
          </ac:spMkLst>
        </pc:spChg>
        <pc:picChg chg="add mod">
          <ac:chgData name="" userId="" providerId="" clId="Web-{D23A5C44-029A-4938-8F66-8E1C059A3ECF}" dt="2018-12-14T00:49:17.567" v="190" actId="14100"/>
          <ac:picMkLst>
            <pc:docMk/>
            <pc:sldMk cId="2114972297" sldId="309"/>
            <ac:picMk id="6" creationId="{9897FD39-88E5-49AB-A5B4-89204FFA702A}"/>
          </ac:picMkLst>
        </pc:picChg>
        <pc:picChg chg="del">
          <ac:chgData name="" userId="" providerId="" clId="Web-{D23A5C44-029A-4938-8F66-8E1C059A3ECF}" dt="2018-12-14T00:48:36.738" v="182" actId="14100"/>
          <ac:picMkLst>
            <pc:docMk/>
            <pc:sldMk cId="2114972297" sldId="309"/>
            <ac:picMk id="8" creationId="{ADE0F6C0-8A5A-4678-B31E-76F9E5BA48B6}"/>
          </ac:picMkLst>
        </pc:picChg>
      </pc:sldChg>
      <pc:sldChg chg="add replId">
        <pc:chgData name="" userId="" providerId="" clId="Web-{D23A5C44-029A-4938-8F66-8E1C059A3ECF}" dt="2018-12-14T00:39:32.296" v="130" actId="20577"/>
        <pc:sldMkLst>
          <pc:docMk/>
          <pc:sldMk cId="1274106693" sldId="310"/>
        </pc:sldMkLst>
      </pc:sldChg>
    </pc:docChg>
  </pc:docChgLst>
  <pc:docChgLst>
    <pc:chgData clId="Web-{707CD11E-0183-40A4-A59B-B3A14F82AA58}"/>
    <pc:docChg chg="addSld delSld modSld sldOrd">
      <pc:chgData name="" userId="" providerId="" clId="Web-{707CD11E-0183-40A4-A59B-B3A14F82AA58}" dt="2018-12-12T05:23:37.891" v="1095" actId="20577"/>
      <pc:docMkLst>
        <pc:docMk/>
      </pc:docMkLst>
      <pc:sldChg chg="modSp del">
        <pc:chgData name="" userId="" providerId="" clId="Web-{707CD11E-0183-40A4-A59B-B3A14F82AA58}" dt="2018-12-12T04:15:34.673" v="187" actId="20577"/>
        <pc:sldMkLst>
          <pc:docMk/>
          <pc:sldMk cId="1171479411" sldId="276"/>
        </pc:sldMkLst>
        <pc:spChg chg="mod">
          <ac:chgData name="" userId="" providerId="" clId="Web-{707CD11E-0183-40A4-A59B-B3A14F82AA58}" dt="2018-12-12T03:58:35.747" v="23" actId="1076"/>
          <ac:spMkLst>
            <pc:docMk/>
            <pc:sldMk cId="1171479411" sldId="276"/>
            <ac:spMk id="3" creationId="{00000000-0000-0000-0000-000000000000}"/>
          </ac:spMkLst>
        </pc:spChg>
      </pc:sldChg>
      <pc:sldChg chg="addSp modSp">
        <pc:chgData name="" userId="" providerId="" clId="Web-{707CD11E-0183-40A4-A59B-B3A14F82AA58}" dt="2018-12-12T04:51:21.618" v="716" actId="1076"/>
        <pc:sldMkLst>
          <pc:docMk/>
          <pc:sldMk cId="3955433755" sldId="277"/>
        </pc:sldMkLst>
        <pc:spChg chg="add mod">
          <ac:chgData name="" userId="" providerId="" clId="Web-{707CD11E-0183-40A4-A59B-B3A14F82AA58}" dt="2018-12-12T04:51:07.462" v="713" actId="14100"/>
          <ac:spMkLst>
            <pc:docMk/>
            <pc:sldMk cId="3955433755" sldId="277"/>
            <ac:spMk id="9" creationId="{DE4C74A7-2DB6-498F-AF37-947E8025983B}"/>
          </ac:spMkLst>
        </pc:spChg>
        <pc:spChg chg="add mod">
          <ac:chgData name="" userId="" providerId="" clId="Web-{707CD11E-0183-40A4-A59B-B3A14F82AA58}" dt="2018-12-12T04:51:21.618" v="716" actId="1076"/>
          <ac:spMkLst>
            <pc:docMk/>
            <pc:sldMk cId="3955433755" sldId="277"/>
            <ac:spMk id="10" creationId="{717DA895-1562-4704-928F-D48D6103DEA0}"/>
          </ac:spMkLst>
        </pc:spChg>
      </pc:sldChg>
      <pc:sldChg chg="modSp">
        <pc:chgData name="" userId="" providerId="" clId="Web-{707CD11E-0183-40A4-A59B-B3A14F82AA58}" dt="2018-12-12T04:17:51.642" v="190" actId="20577"/>
        <pc:sldMkLst>
          <pc:docMk/>
          <pc:sldMk cId="1328762661" sldId="278"/>
        </pc:sldMkLst>
        <pc:spChg chg="mod">
          <ac:chgData name="" userId="" providerId="" clId="Web-{707CD11E-0183-40A4-A59B-B3A14F82AA58}" dt="2018-12-12T04:17:51.642" v="190" actId="20577"/>
          <ac:spMkLst>
            <pc:docMk/>
            <pc:sldMk cId="1328762661" sldId="278"/>
            <ac:spMk id="3" creationId="{00000000-0000-0000-0000-000000000000}"/>
          </ac:spMkLst>
        </pc:spChg>
      </pc:sldChg>
      <pc:sldChg chg="modSp">
        <pc:chgData name="" userId="" providerId="" clId="Web-{707CD11E-0183-40A4-A59B-B3A14F82AA58}" dt="2018-12-12T03:56:44.309" v="2" actId="1076"/>
        <pc:sldMkLst>
          <pc:docMk/>
          <pc:sldMk cId="2826771825" sldId="279"/>
        </pc:sldMkLst>
        <pc:spChg chg="mod">
          <ac:chgData name="" userId="" providerId="" clId="Web-{707CD11E-0183-40A4-A59B-B3A14F82AA58}" dt="2018-12-12T03:56:44.309" v="2" actId="1076"/>
          <ac:spMkLst>
            <pc:docMk/>
            <pc:sldMk cId="2826771825" sldId="279"/>
            <ac:spMk id="3" creationId="{00000000-0000-0000-0000-000000000000}"/>
          </ac:spMkLst>
        </pc:spChg>
      </pc:sldChg>
      <pc:sldChg chg="addSp delSp modSp add ord replId">
        <pc:chgData name="" userId="" providerId="" clId="Web-{707CD11E-0183-40A4-A59B-B3A14F82AA58}" dt="2018-12-12T04:15:32.438" v="186" actId="1076"/>
        <pc:sldMkLst>
          <pc:docMk/>
          <pc:sldMk cId="3585729366" sldId="294"/>
        </pc:sldMkLst>
        <pc:spChg chg="mod">
          <ac:chgData name="" userId="" providerId="" clId="Web-{707CD11E-0183-40A4-A59B-B3A14F82AA58}" dt="2018-12-12T04:14:43.844" v="179" actId="20577"/>
          <ac:spMkLst>
            <pc:docMk/>
            <pc:sldMk cId="3585729366" sldId="294"/>
            <ac:spMk id="3" creationId="{00000000-0000-0000-0000-000000000000}"/>
          </ac:spMkLst>
        </pc:spChg>
        <pc:spChg chg="del">
          <ac:chgData name="" userId="" providerId="" clId="Web-{707CD11E-0183-40A4-A59B-B3A14F82AA58}" dt="2018-12-12T03:59:40.654" v="107" actId="1076"/>
          <ac:spMkLst>
            <pc:docMk/>
            <pc:sldMk cId="3585729366" sldId="294"/>
            <ac:spMk id="9" creationId="{DF81D78D-1600-4069-8C3D-60DD5E38C665}"/>
          </ac:spMkLst>
        </pc:spChg>
        <pc:picChg chg="add mod">
          <ac:chgData name="" userId="" providerId="" clId="Web-{707CD11E-0183-40A4-A59B-B3A14F82AA58}" dt="2018-12-12T04:14:51.423" v="183" actId="1076"/>
          <ac:picMkLst>
            <pc:docMk/>
            <pc:sldMk cId="3585729366" sldId="294"/>
            <ac:picMk id="2" creationId="{0547F941-75E0-4B19-AE81-CE13908C5033}"/>
          </ac:picMkLst>
        </pc:picChg>
        <pc:picChg chg="add mod">
          <ac:chgData name="" userId="" providerId="" clId="Web-{707CD11E-0183-40A4-A59B-B3A14F82AA58}" dt="2018-12-12T04:15:32.438" v="186" actId="1076"/>
          <ac:picMkLst>
            <pc:docMk/>
            <pc:sldMk cId="3585729366" sldId="294"/>
            <ac:picMk id="7" creationId="{8495046C-2161-416C-AA37-4B0E2CF0CB29}"/>
          </ac:picMkLst>
        </pc:picChg>
      </pc:sldChg>
      <pc:sldChg chg="addSp delSp modSp new">
        <pc:chgData name="" userId="" providerId="" clId="Web-{707CD11E-0183-40A4-A59B-B3A14F82AA58}" dt="2018-12-12T04:58:04.292" v="719" actId="1076"/>
        <pc:sldMkLst>
          <pc:docMk/>
          <pc:sldMk cId="4200568704" sldId="295"/>
        </pc:sldMkLst>
        <pc:spChg chg="del">
          <ac:chgData name="" userId="" providerId="" clId="Web-{707CD11E-0183-40A4-A59B-B3A14F82AA58}" dt="2018-12-12T04:31:28.239" v="194" actId="1076"/>
          <ac:spMkLst>
            <pc:docMk/>
            <pc:sldMk cId="4200568704" sldId="295"/>
            <ac:spMk id="2" creationId="{7E156F09-4F08-4186-84B6-533E2D1C1E94}"/>
          </ac:spMkLst>
        </pc:spChg>
        <pc:spChg chg="del">
          <ac:chgData name="" userId="" providerId="" clId="Web-{707CD11E-0183-40A4-A59B-B3A14F82AA58}" dt="2018-12-12T04:31:30.036" v="195" actId="1076"/>
          <ac:spMkLst>
            <pc:docMk/>
            <pc:sldMk cId="4200568704" sldId="295"/>
            <ac:spMk id="3" creationId="{FC9714FA-45A9-4278-81E4-FFB6D0B7CF50}"/>
          </ac:spMkLst>
        </pc:spChg>
        <pc:graphicFrameChg chg="add del mod modGraphic">
          <ac:chgData name="" userId="" providerId="" clId="Web-{707CD11E-0183-40A4-A59B-B3A14F82AA58}" dt="2018-12-12T04:31:57.895" v="201" actId="1076"/>
          <ac:graphicFrameMkLst>
            <pc:docMk/>
            <pc:sldMk cId="4200568704" sldId="295"/>
            <ac:graphicFrameMk id="6" creationId="{69C7BB77-BAC3-4E86-B4C6-B7F7896F02C9}"/>
          </ac:graphicFrameMkLst>
        </pc:graphicFrameChg>
        <pc:graphicFrameChg chg="add mod modGraphic">
          <ac:chgData name="" userId="" providerId="" clId="Web-{707CD11E-0183-40A4-A59B-B3A14F82AA58}" dt="2018-12-12T04:53:47.025" v="718" actId="1076"/>
          <ac:graphicFrameMkLst>
            <pc:docMk/>
            <pc:sldMk cId="4200568704" sldId="295"/>
            <ac:graphicFrameMk id="8" creationId="{8BF120EC-C3F5-4437-8BCE-799A14E3F746}"/>
          </ac:graphicFrameMkLst>
        </pc:graphicFrameChg>
        <pc:picChg chg="add mod">
          <ac:chgData name="" userId="" providerId="" clId="Web-{707CD11E-0183-40A4-A59B-B3A14F82AA58}" dt="2018-12-12T04:38:18.678" v="477" actId="1076"/>
          <ac:picMkLst>
            <pc:docMk/>
            <pc:sldMk cId="4200568704" sldId="295"/>
            <ac:picMk id="11" creationId="{58DAC7AB-AD32-4A31-897E-6DCA05163670}"/>
          </ac:picMkLst>
        </pc:picChg>
        <pc:picChg chg="add mod">
          <ac:chgData name="" userId="" providerId="" clId="Web-{707CD11E-0183-40A4-A59B-B3A14F82AA58}" dt="2018-12-12T04:39:08.975" v="482" actId="14100"/>
          <ac:picMkLst>
            <pc:docMk/>
            <pc:sldMk cId="4200568704" sldId="295"/>
            <ac:picMk id="13" creationId="{A7CB8A12-111C-4B2E-9A47-B55673595870}"/>
          </ac:picMkLst>
        </pc:picChg>
        <pc:picChg chg="add del mod">
          <ac:chgData name="" userId="" providerId="" clId="Web-{707CD11E-0183-40A4-A59B-B3A14F82AA58}" dt="2018-12-12T04:41:38.319" v="490" actId="1076"/>
          <ac:picMkLst>
            <pc:docMk/>
            <pc:sldMk cId="4200568704" sldId="295"/>
            <ac:picMk id="14" creationId="{19DC6378-A2B7-45FE-8959-A565EE313BC1}"/>
          </ac:picMkLst>
        </pc:picChg>
        <pc:picChg chg="add mod">
          <ac:chgData name="" userId="" providerId="" clId="Web-{707CD11E-0183-40A4-A59B-B3A14F82AA58}" dt="2018-12-12T04:42:20.585" v="505" actId="14100"/>
          <ac:picMkLst>
            <pc:docMk/>
            <pc:sldMk cId="4200568704" sldId="295"/>
            <ac:picMk id="16" creationId="{CEBEB6FC-7812-44DC-A548-E0229CD8D482}"/>
          </ac:picMkLst>
        </pc:picChg>
        <pc:picChg chg="add mod">
          <ac:chgData name="" userId="" providerId="" clId="Web-{707CD11E-0183-40A4-A59B-B3A14F82AA58}" dt="2018-12-12T04:42:28.210" v="507" actId="14100"/>
          <ac:picMkLst>
            <pc:docMk/>
            <pc:sldMk cId="4200568704" sldId="295"/>
            <ac:picMk id="18" creationId="{AAD2AC13-2366-484F-AF57-3A3E70C862C8}"/>
          </ac:picMkLst>
        </pc:picChg>
        <pc:picChg chg="add mod">
          <ac:chgData name="" userId="" providerId="" clId="Web-{707CD11E-0183-40A4-A59B-B3A14F82AA58}" dt="2018-12-12T04:42:08.944" v="503" actId="14100"/>
          <ac:picMkLst>
            <pc:docMk/>
            <pc:sldMk cId="4200568704" sldId="295"/>
            <ac:picMk id="20" creationId="{B75D6AB3-32F7-4C2C-81DC-3F5FC7202958}"/>
          </ac:picMkLst>
        </pc:picChg>
        <pc:picChg chg="add mod">
          <ac:chgData name="" userId="" providerId="" clId="Web-{707CD11E-0183-40A4-A59B-B3A14F82AA58}" dt="2018-12-12T04:58:04.292" v="719" actId="1076"/>
          <ac:picMkLst>
            <pc:docMk/>
            <pc:sldMk cId="4200568704" sldId="295"/>
            <ac:picMk id="22" creationId="{876A5371-3173-4500-ADAD-7A8E9B3638B5}"/>
          </ac:picMkLst>
        </pc:picChg>
        <pc:picChg chg="add mod">
          <ac:chgData name="" userId="" providerId="" clId="Web-{707CD11E-0183-40A4-A59B-B3A14F82AA58}" dt="2018-12-12T04:45:49.914" v="625" actId="14100"/>
          <ac:picMkLst>
            <pc:docMk/>
            <pc:sldMk cId="4200568704" sldId="295"/>
            <ac:picMk id="24" creationId="{50DAF921-FC20-4987-9A50-1ABA3D88AD75}"/>
          </ac:picMkLst>
        </pc:picChg>
        <pc:picChg chg="add mod">
          <ac:chgData name="" userId="" providerId="" clId="Web-{707CD11E-0183-40A4-A59B-B3A14F82AA58}" dt="2018-12-12T04:46:51.102" v="694" actId="14100"/>
          <ac:picMkLst>
            <pc:docMk/>
            <pc:sldMk cId="4200568704" sldId="295"/>
            <ac:picMk id="26" creationId="{6B6B2AB9-CA53-4DB5-8670-4E4392AE1756}"/>
          </ac:picMkLst>
        </pc:picChg>
        <pc:picChg chg="add mod">
          <ac:chgData name="" userId="" providerId="" clId="Web-{707CD11E-0183-40A4-A59B-B3A14F82AA58}" dt="2018-12-12T04:47:55.742" v="706" actId="1076"/>
          <ac:picMkLst>
            <pc:docMk/>
            <pc:sldMk cId="4200568704" sldId="295"/>
            <ac:picMk id="28" creationId="{12E8F7EF-A6D6-4504-B71B-CD75F16D7ADF}"/>
          </ac:picMkLst>
        </pc:picChg>
      </pc:sldChg>
      <pc:sldChg chg="addSp modSp add replId">
        <pc:chgData name="" userId="" providerId="" clId="Web-{707CD11E-0183-40A4-A59B-B3A14F82AA58}" dt="2018-12-12T05:23:37.875" v="1094" actId="20577"/>
        <pc:sldMkLst>
          <pc:docMk/>
          <pc:sldMk cId="2321148637" sldId="296"/>
        </pc:sldMkLst>
        <pc:spChg chg="mod">
          <ac:chgData name="" userId="" providerId="" clId="Web-{707CD11E-0183-40A4-A59B-B3A14F82AA58}" dt="2018-12-12T05:12:51.826" v="730" actId="20577"/>
          <ac:spMkLst>
            <pc:docMk/>
            <pc:sldMk cId="2321148637" sldId="296"/>
            <ac:spMk id="2" creationId="{00000000-0000-0000-0000-000000000000}"/>
          </ac:spMkLst>
        </pc:spChg>
        <pc:spChg chg="mod">
          <ac:chgData name="" userId="" providerId="" clId="Web-{707CD11E-0183-40A4-A59B-B3A14F82AA58}" dt="2018-12-12T05:23:37.875" v="1094" actId="20577"/>
          <ac:spMkLst>
            <pc:docMk/>
            <pc:sldMk cId="2321148637" sldId="296"/>
            <ac:spMk id="3" creationId="{00000000-0000-0000-0000-000000000000}"/>
          </ac:spMkLst>
        </pc:spChg>
        <pc:picChg chg="add mod">
          <ac:chgData name="" userId="" providerId="" clId="Web-{707CD11E-0183-40A4-A59B-B3A14F82AA58}" dt="2018-12-12T05:19:08.374" v="924" actId="1076"/>
          <ac:picMkLst>
            <pc:docMk/>
            <pc:sldMk cId="2321148637" sldId="296"/>
            <ac:picMk id="6" creationId="{93FDA66A-2DEB-4BBF-89AE-EEDC9B334067}"/>
          </ac:picMkLst>
        </pc:picChg>
      </pc:sldChg>
    </pc:docChg>
  </pc:docChgLst>
  <pc:docChgLst>
    <pc:chgData clId="Web-{F673F923-E8B1-40D6-8EAA-182FDD22EA40}"/>
    <pc:docChg chg="addSld delSld modSld">
      <pc:chgData name="" userId="" providerId="" clId="Web-{F673F923-E8B1-40D6-8EAA-182FDD22EA40}" dt="2018-12-13T04:32:05.636" v="327"/>
      <pc:docMkLst>
        <pc:docMk/>
      </pc:docMkLst>
      <pc:sldChg chg="addSp delSp modSp">
        <pc:chgData name="" userId="" providerId="" clId="Web-{F673F923-E8B1-40D6-8EAA-182FDD22EA40}" dt="2018-12-13T04:24:26.022" v="113" actId="1076"/>
        <pc:sldMkLst>
          <pc:docMk/>
          <pc:sldMk cId="3955433755" sldId="277"/>
        </pc:sldMkLst>
        <pc:spChg chg="del">
          <ac:chgData name="" userId="" providerId="" clId="Web-{F673F923-E8B1-40D6-8EAA-182FDD22EA40}" dt="2018-12-13T04:18:54.113" v="63" actId="1076"/>
          <ac:spMkLst>
            <pc:docMk/>
            <pc:sldMk cId="3955433755" sldId="277"/>
            <ac:spMk id="7" creationId="{00000000-0000-0000-0000-000000000000}"/>
          </ac:spMkLst>
        </pc:spChg>
        <pc:spChg chg="add mod">
          <ac:chgData name="" userId="" providerId="" clId="Web-{F673F923-E8B1-40D6-8EAA-182FDD22EA40}" dt="2018-12-13T04:22:53.662" v="96" actId="1076"/>
          <ac:spMkLst>
            <pc:docMk/>
            <pc:sldMk cId="3955433755" sldId="277"/>
            <ac:spMk id="11" creationId="{CE8B95CA-F8DC-4D7F-9AF5-E76E297F5CE2}"/>
          </ac:spMkLst>
        </pc:spChg>
        <pc:graphicFrameChg chg="mod modGraphic">
          <ac:chgData name="" userId="" providerId="" clId="Web-{F673F923-E8B1-40D6-8EAA-182FDD22EA40}" dt="2018-12-13T04:23:33.522" v="101" actId="1076"/>
          <ac:graphicFrameMkLst>
            <pc:docMk/>
            <pc:sldMk cId="3955433755" sldId="277"/>
            <ac:graphicFrameMk id="2" creationId="{00000000-0000-0000-0000-000000000000}"/>
          </ac:graphicFrameMkLst>
        </pc:graphicFrameChg>
        <pc:graphicFrameChg chg="mod modGraphic">
          <ac:chgData name="" userId="" providerId="" clId="Web-{F673F923-E8B1-40D6-8EAA-182FDD22EA40}" dt="2018-12-13T04:24:26.022" v="113" actId="1076"/>
          <ac:graphicFrameMkLst>
            <pc:docMk/>
            <pc:sldMk cId="3955433755" sldId="277"/>
            <ac:graphicFrameMk id="6" creationId="{00000000-0000-0000-0000-000000000000}"/>
          </ac:graphicFrameMkLst>
        </pc:graphicFrameChg>
        <pc:graphicFrameChg chg="mod modGraphic">
          <ac:chgData name="" userId="" providerId="" clId="Web-{F673F923-E8B1-40D6-8EAA-182FDD22EA40}" dt="2018-12-13T04:22:05.130" v="71" actId="1076"/>
          <ac:graphicFrameMkLst>
            <pc:docMk/>
            <pc:sldMk cId="3955433755" sldId="277"/>
            <ac:graphicFrameMk id="8" creationId="{00000000-0000-0000-0000-000000000000}"/>
          </ac:graphicFrameMkLst>
        </pc:graphicFrameChg>
        <pc:picChg chg="add mod">
          <ac:chgData name="" userId="" providerId="" clId="Web-{F673F923-E8B1-40D6-8EAA-182FDD22EA40}" dt="2018-12-13T04:22:47.584" v="95" actId="1076"/>
          <ac:picMkLst>
            <pc:docMk/>
            <pc:sldMk cId="3955433755" sldId="277"/>
            <ac:picMk id="13" creationId="{3414895A-05D0-4266-BC80-F14874B455B4}"/>
          </ac:picMkLst>
        </pc:picChg>
      </pc:sldChg>
      <pc:sldChg chg="del">
        <pc:chgData name="" userId="" providerId="" clId="Web-{F673F923-E8B1-40D6-8EAA-182FDD22EA40}" dt="2018-12-13T04:16:38.878" v="23"/>
        <pc:sldMkLst>
          <pc:docMk/>
          <pc:sldMk cId="1328762661" sldId="278"/>
        </pc:sldMkLst>
      </pc:sldChg>
      <pc:sldChg chg="addSp delSp modSp">
        <pc:chgData name="" userId="" providerId="" clId="Web-{F673F923-E8B1-40D6-8EAA-182FDD22EA40}" dt="2018-12-13T04:31:48.761" v="314" actId="20577"/>
        <pc:sldMkLst>
          <pc:docMk/>
          <pc:sldMk cId="2321148637" sldId="296"/>
        </pc:sldMkLst>
        <pc:spChg chg="mod">
          <ac:chgData name="" userId="" providerId="" clId="Web-{F673F923-E8B1-40D6-8EAA-182FDD22EA40}" dt="2018-12-13T04:31:48.761" v="314" actId="20577"/>
          <ac:spMkLst>
            <pc:docMk/>
            <pc:sldMk cId="2321148637" sldId="296"/>
            <ac:spMk id="3" creationId="{00000000-0000-0000-0000-000000000000}"/>
          </ac:spMkLst>
        </pc:spChg>
        <pc:graphicFrameChg chg="add mod modGraphic">
          <ac:chgData name="" userId="" providerId="" clId="Web-{F673F923-E8B1-40D6-8EAA-182FDD22EA40}" dt="2018-12-13T04:24:05.772" v="110" actId="1076"/>
          <ac:graphicFrameMkLst>
            <pc:docMk/>
            <pc:sldMk cId="2321148637" sldId="296"/>
            <ac:graphicFrameMk id="12" creationId="{35CD2FD9-A674-44AF-B442-E5B682A0D2A4}"/>
          </ac:graphicFrameMkLst>
        </pc:graphicFrameChg>
        <pc:graphicFrameChg chg="add del">
          <ac:chgData name="" userId="" providerId="" clId="Web-{F673F923-E8B1-40D6-8EAA-182FDD22EA40}" dt="2018-12-13T04:24:22.538" v="112" actId="20577"/>
          <ac:graphicFrameMkLst>
            <pc:docMk/>
            <pc:sldMk cId="2321148637" sldId="296"/>
            <ac:graphicFrameMk id="14" creationId="{88C553CB-113D-48F8-A3AB-6C509ECBABE4}"/>
          </ac:graphicFrameMkLst>
        </pc:graphicFrameChg>
        <pc:graphicFrameChg chg="add mod">
          <ac:chgData name="" userId="" providerId="" clId="Web-{F673F923-E8B1-40D6-8EAA-182FDD22EA40}" dt="2018-12-13T04:24:33.132" v="115" actId="1076"/>
          <ac:graphicFrameMkLst>
            <pc:docMk/>
            <pc:sldMk cId="2321148637" sldId="296"/>
            <ac:graphicFrameMk id="16" creationId="{11F60897-FBB5-4B4F-B2F5-C6DB962A7C5A}"/>
          </ac:graphicFrameMkLst>
        </pc:graphicFrameChg>
        <pc:picChg chg="mod">
          <ac:chgData name="" userId="" providerId="" clId="Web-{F673F923-E8B1-40D6-8EAA-182FDD22EA40}" dt="2018-12-13T04:24:02.053" v="109" actId="1076"/>
          <ac:picMkLst>
            <pc:docMk/>
            <pc:sldMk cId="2321148637" sldId="296"/>
            <ac:picMk id="6" creationId="{93FDA66A-2DEB-4BBF-89AE-EEDC9B334067}"/>
          </ac:picMkLst>
        </pc:picChg>
        <pc:picChg chg="add del">
          <ac:chgData name="" userId="" providerId="" clId="Web-{F673F923-E8B1-40D6-8EAA-182FDD22EA40}" dt="2018-12-13T04:23:27.647" v="100" actId="20577"/>
          <ac:picMkLst>
            <pc:docMk/>
            <pc:sldMk cId="2321148637" sldId="296"/>
            <ac:picMk id="8" creationId="{10453C1B-B01D-4619-A92B-37D9EAE77ACE}"/>
          </ac:picMkLst>
        </pc:picChg>
        <pc:picChg chg="add del">
          <ac:chgData name="" userId="" providerId="" clId="Web-{F673F923-E8B1-40D6-8EAA-182FDD22EA40}" dt="2018-12-13T04:23:26.647" v="99" actId="20577"/>
          <ac:picMkLst>
            <pc:docMk/>
            <pc:sldMk cId="2321148637" sldId="296"/>
            <ac:picMk id="10" creationId="{AE2604F8-5A47-4C5C-87C9-8D5122F44656}"/>
          </ac:picMkLst>
        </pc:picChg>
        <pc:picChg chg="add mod">
          <ac:chgData name="" userId="" providerId="" clId="Web-{F673F923-E8B1-40D6-8EAA-182FDD22EA40}" dt="2018-12-13T04:31:29.417" v="303" actId="1076"/>
          <ac:picMkLst>
            <pc:docMk/>
            <pc:sldMk cId="2321148637" sldId="296"/>
            <ac:picMk id="17" creationId="{67E14C43-2DC0-4D39-A627-50BE5EB93B0D}"/>
          </ac:picMkLst>
        </pc:picChg>
      </pc:sldChg>
      <pc:sldChg chg="delSp modSp add replId">
        <pc:chgData name="" userId="" providerId="" clId="Web-{F673F923-E8B1-40D6-8EAA-182FDD22EA40}" dt="2018-12-13T04:32:05.636" v="327"/>
        <pc:sldMkLst>
          <pc:docMk/>
          <pc:sldMk cId="1253720819" sldId="297"/>
        </pc:sldMkLst>
        <pc:spChg chg="mod">
          <ac:chgData name="" userId="" providerId="" clId="Web-{F673F923-E8B1-40D6-8EAA-182FDD22EA40}" dt="2018-12-13T04:32:03.933" v="324" actId="20577"/>
          <ac:spMkLst>
            <pc:docMk/>
            <pc:sldMk cId="1253720819" sldId="297"/>
            <ac:spMk id="3" creationId="{00000000-0000-0000-0000-000000000000}"/>
          </ac:spMkLst>
        </pc:spChg>
        <pc:picChg chg="del">
          <ac:chgData name="" userId="" providerId="" clId="Web-{F673F923-E8B1-40D6-8EAA-182FDD22EA40}" dt="2018-12-13T04:32:05.636" v="327"/>
          <ac:picMkLst>
            <pc:docMk/>
            <pc:sldMk cId="1253720819" sldId="297"/>
            <ac:picMk id="6" creationId="{93FDA66A-2DEB-4BBF-89AE-EEDC9B334067}"/>
          </ac:picMkLst>
        </pc:picChg>
      </pc:sldChg>
    </pc:docChg>
  </pc:docChgLst>
  <pc:docChgLst>
    <pc:chgData clId="Web-{7103B2D5-B67B-4E7B-A34B-49593647FE85}"/>
    <pc:docChg chg="addSld delSld modSld">
      <pc:chgData name="" userId="" providerId="" clId="Web-{7103B2D5-B67B-4E7B-A34B-49593647FE85}" dt="2018-12-13T05:08:17.543" v="411" actId="20577"/>
      <pc:docMkLst>
        <pc:docMk/>
      </pc:docMkLst>
      <pc:sldChg chg="modSp">
        <pc:chgData name="" userId="" providerId="" clId="Web-{7103B2D5-B67B-4E7B-A34B-49593647FE85}" dt="2018-12-13T04:54:47.053" v="108" actId="20577"/>
        <pc:sldMkLst>
          <pc:docMk/>
          <pc:sldMk cId="2321148637" sldId="296"/>
        </pc:sldMkLst>
        <pc:spChg chg="mod">
          <ac:chgData name="" userId="" providerId="" clId="Web-{7103B2D5-B67B-4E7B-A34B-49593647FE85}" dt="2018-12-13T04:54:47.053" v="108" actId="20577"/>
          <ac:spMkLst>
            <pc:docMk/>
            <pc:sldMk cId="2321148637" sldId="296"/>
            <ac:spMk id="3" creationId="{00000000-0000-0000-0000-000000000000}"/>
          </ac:spMkLst>
        </pc:spChg>
      </pc:sldChg>
      <pc:sldChg chg="modSp add del">
        <pc:chgData name="" userId="" providerId="" clId="Web-{7103B2D5-B67B-4E7B-A34B-49593647FE85}" dt="2018-12-13T04:51:12.582" v="32" actId="20577"/>
        <pc:sldMkLst>
          <pc:docMk/>
          <pc:sldMk cId="1253720819" sldId="297"/>
        </pc:sldMkLst>
        <pc:spChg chg="mod">
          <ac:chgData name="" userId="" providerId="" clId="Web-{7103B2D5-B67B-4E7B-A34B-49593647FE85}" dt="2018-12-13T04:49:50.097" v="1" actId="20577"/>
          <ac:spMkLst>
            <pc:docMk/>
            <pc:sldMk cId="1253720819" sldId="297"/>
            <ac:spMk id="3" creationId="{00000000-0000-0000-0000-000000000000}"/>
          </ac:spMkLst>
        </pc:spChg>
      </pc:sldChg>
      <pc:sldChg chg="addSp delSp modSp add del replId">
        <pc:chgData name="" userId="" providerId="" clId="Web-{7103B2D5-B67B-4E7B-A34B-49593647FE85}" dt="2018-12-13T05:08:17.528" v="410" actId="20577"/>
        <pc:sldMkLst>
          <pc:docMk/>
          <pc:sldMk cId="4087779513" sldId="298"/>
        </pc:sldMkLst>
        <pc:spChg chg="mod">
          <ac:chgData name="" userId="" providerId="" clId="Web-{7103B2D5-B67B-4E7B-A34B-49593647FE85}" dt="2018-12-13T05:08:17.528" v="410" actId="20577"/>
          <ac:spMkLst>
            <pc:docMk/>
            <pc:sldMk cId="4087779513" sldId="298"/>
            <ac:spMk id="3" creationId="{00000000-0000-0000-0000-000000000000}"/>
          </ac:spMkLst>
        </pc:spChg>
        <pc:spChg chg="add mod">
          <ac:chgData name="" userId="" providerId="" clId="Web-{7103B2D5-B67B-4E7B-A34B-49593647FE85}" dt="2018-12-13T04:57:47.773" v="113" actId="14100"/>
          <ac:spMkLst>
            <pc:docMk/>
            <pc:sldMk cId="4087779513" sldId="298"/>
            <ac:spMk id="7" creationId="{C30B06FE-EE54-4A09-8A35-EF5B3829427B}"/>
          </ac:spMkLst>
        </pc:spChg>
        <pc:spChg chg="add mod">
          <ac:chgData name="" userId="" providerId="" clId="Web-{7103B2D5-B67B-4E7B-A34B-49593647FE85}" dt="2018-12-13T04:57:56.445" v="115" actId="1076"/>
          <ac:spMkLst>
            <pc:docMk/>
            <pc:sldMk cId="4087779513" sldId="298"/>
            <ac:spMk id="13" creationId="{370AA35D-C222-4940-B5B0-6770B197BF4D}"/>
          </ac:spMkLst>
        </pc:spChg>
        <pc:graphicFrameChg chg="add mod">
          <ac:chgData name="" userId="" providerId="" clId="Web-{7103B2D5-B67B-4E7B-A34B-49593647FE85}" dt="2018-12-13T05:04:25.870" v="403" actId="1076"/>
          <ac:graphicFrameMkLst>
            <pc:docMk/>
            <pc:sldMk cId="4087779513" sldId="298"/>
            <ac:graphicFrameMk id="8" creationId="{37A699A3-B2D1-4811-872A-2375D909150C}"/>
          </ac:graphicFrameMkLst>
        </pc:graphicFrameChg>
        <pc:picChg chg="del">
          <ac:chgData name="" userId="" providerId="" clId="Web-{7103B2D5-B67B-4E7B-A34B-49593647FE85}" dt="2018-12-13T04:50:00.769" v="8" actId="20577"/>
          <ac:picMkLst>
            <pc:docMk/>
            <pc:sldMk cId="4087779513" sldId="298"/>
            <ac:picMk id="6" creationId="{93FDA66A-2DEB-4BBF-89AE-EEDC9B334067}"/>
          </ac:picMkLst>
        </pc:picChg>
        <pc:picChg chg="del">
          <ac:chgData name="" userId="" providerId="" clId="Web-{7103B2D5-B67B-4E7B-A34B-49593647FE85}" dt="2018-12-13T04:50:05.801" v="9" actId="20577"/>
          <ac:picMkLst>
            <pc:docMk/>
            <pc:sldMk cId="4087779513" sldId="298"/>
            <ac:picMk id="17" creationId="{67E14C43-2DC0-4D39-A627-50BE5EB93B0D}"/>
          </ac:picMkLst>
        </pc:picChg>
      </pc:sldChg>
    </pc:docChg>
  </pc:docChgLst>
  <pc:docChgLst>
    <pc:chgData clId="Web-{5970F65C-0C98-4110-A96F-AC584879B70E}"/>
    <pc:docChg chg="addSld delSld modSld sldOrd">
      <pc:chgData name="" userId="" providerId="" clId="Web-{5970F65C-0C98-4110-A96F-AC584879B70E}" dt="2018-12-11T05:33:50.238" v="2167" actId="20577"/>
      <pc:docMkLst>
        <pc:docMk/>
      </pc:docMkLst>
      <pc:sldChg chg="delSp modSp">
        <pc:chgData name="" userId="" providerId="" clId="Web-{5970F65C-0C98-4110-A96F-AC584879B70E}" dt="2018-12-11T04:26:45.049" v="1309" actId="20577"/>
        <pc:sldMkLst>
          <pc:docMk/>
          <pc:sldMk cId="461472191" sldId="256"/>
        </pc:sldMkLst>
        <pc:spChg chg="mod">
          <ac:chgData name="" userId="" providerId="" clId="Web-{5970F65C-0C98-4110-A96F-AC584879B70E}" dt="2018-12-11T02:53:29.197" v="35" actId="20577"/>
          <ac:spMkLst>
            <pc:docMk/>
            <pc:sldMk cId="461472191" sldId="256"/>
            <ac:spMk id="2" creationId="{00000000-0000-0000-0000-000000000000}"/>
          </ac:spMkLst>
        </pc:spChg>
        <pc:spChg chg="del">
          <ac:chgData name="" userId="" providerId="" clId="Web-{5970F65C-0C98-4110-A96F-AC584879B70E}" dt="2018-12-11T04:26:45.049" v="1309" actId="20577"/>
          <ac:spMkLst>
            <pc:docMk/>
            <pc:sldMk cId="461472191" sldId="256"/>
            <ac:spMk id="3" creationId="{00000000-0000-0000-0000-000000000000}"/>
          </ac:spMkLst>
        </pc:spChg>
      </pc:sldChg>
      <pc:sldChg chg="modSp">
        <pc:chgData name="" userId="" providerId="" clId="Web-{5970F65C-0C98-4110-A96F-AC584879B70E}" dt="2018-12-11T05:06:15.857" v="1803" actId="20577"/>
        <pc:sldMkLst>
          <pc:docMk/>
          <pc:sldMk cId="2276598927" sldId="257"/>
        </pc:sldMkLst>
        <pc:spChg chg="mod">
          <ac:chgData name="" userId="" providerId="" clId="Web-{5970F65C-0C98-4110-A96F-AC584879B70E}" dt="2018-12-11T02:53:24.088" v="32" actId="20577"/>
          <ac:spMkLst>
            <pc:docMk/>
            <pc:sldMk cId="2276598927" sldId="257"/>
            <ac:spMk id="2" creationId="{00000000-0000-0000-0000-000000000000}"/>
          </ac:spMkLst>
        </pc:spChg>
        <pc:spChg chg="mod">
          <ac:chgData name="" userId="" providerId="" clId="Web-{5970F65C-0C98-4110-A96F-AC584879B70E}" dt="2018-12-11T05:06:15.857" v="1803" actId="20577"/>
          <ac:spMkLst>
            <pc:docMk/>
            <pc:sldMk cId="2276598927" sldId="257"/>
            <ac:spMk id="3" creationId="{00000000-0000-0000-0000-000000000000}"/>
          </ac:spMkLst>
        </pc:spChg>
      </pc:sldChg>
      <pc:sldChg chg="addSp delSp modSp addAnim delAnim modAnim">
        <pc:chgData name="" userId="" providerId="" clId="Web-{5970F65C-0C98-4110-A96F-AC584879B70E}" dt="2018-12-11T04:56:52.151" v="1642" actId="1076"/>
        <pc:sldMkLst>
          <pc:docMk/>
          <pc:sldMk cId="2126295705" sldId="258"/>
        </pc:sldMkLst>
        <pc:spChg chg="mod">
          <ac:chgData name="" userId="" providerId="" clId="Web-{5970F65C-0C98-4110-A96F-AC584879B70E}" dt="2018-12-11T02:53:33.010" v="38" actId="20577"/>
          <ac:spMkLst>
            <pc:docMk/>
            <pc:sldMk cId="2126295705" sldId="258"/>
            <ac:spMk id="2" creationId="{00000000-0000-0000-0000-000000000000}"/>
          </ac:spMkLst>
        </pc:spChg>
        <pc:spChg chg="del mod">
          <ac:chgData name="" userId="" providerId="" clId="Web-{5970F65C-0C98-4110-A96F-AC584879B70E}" dt="2018-12-11T03:51:27.944" v="467" actId="1076"/>
          <ac:spMkLst>
            <pc:docMk/>
            <pc:sldMk cId="2126295705" sldId="258"/>
            <ac:spMk id="3" creationId="{00000000-0000-0000-0000-000000000000}"/>
          </ac:spMkLst>
        </pc:spChg>
        <pc:spChg chg="add mod">
          <ac:chgData name="" userId="" providerId="" clId="Web-{5970F65C-0C98-4110-A96F-AC584879B70E}" dt="2018-12-11T04:56:36.479" v="1640" actId="20577"/>
          <ac:spMkLst>
            <pc:docMk/>
            <pc:sldMk cId="2126295705" sldId="258"/>
            <ac:spMk id="7" creationId="{DFC69751-DE65-45A0-ABB1-907B260620FD}"/>
          </ac:spMkLst>
        </pc:spChg>
        <pc:spChg chg="add del mod">
          <ac:chgData name="" userId="" providerId="" clId="Web-{5970F65C-0C98-4110-A96F-AC584879B70E}" dt="2018-12-11T03:51:59.507" v="473" actId="1076"/>
          <ac:spMkLst>
            <pc:docMk/>
            <pc:sldMk cId="2126295705" sldId="258"/>
            <ac:spMk id="11" creationId="{03CAA312-B463-4A4A-AE1B-AAEAB82AAF02}"/>
          </ac:spMkLst>
        </pc:spChg>
        <pc:picChg chg="add mod">
          <ac:chgData name="" userId="" providerId="" clId="Web-{5970F65C-0C98-4110-A96F-AC584879B70E}" dt="2018-12-11T04:56:52.151" v="1642" actId="1076"/>
          <ac:picMkLst>
            <pc:docMk/>
            <pc:sldMk cId="2126295705" sldId="258"/>
            <ac:picMk id="8" creationId="{CE97600A-247B-4EDB-A03E-FF436F0E624A}"/>
          </ac:picMkLst>
        </pc:picChg>
      </pc:sldChg>
      <pc:sldChg chg="modSp">
        <pc:chgData name="" userId="" providerId="" clId="Web-{5970F65C-0C98-4110-A96F-AC584879B70E}" dt="2018-12-11T04:51:47.944" v="1614" actId="20577"/>
        <pc:sldMkLst>
          <pc:docMk/>
          <pc:sldMk cId="1965016232" sldId="259"/>
        </pc:sldMkLst>
        <pc:spChg chg="mod">
          <ac:chgData name="" userId="" providerId="" clId="Web-{5970F65C-0C98-4110-A96F-AC584879B70E}" dt="2018-12-11T04:51:47.944" v="1614" actId="20577"/>
          <ac:spMkLst>
            <pc:docMk/>
            <pc:sldMk cId="1965016232" sldId="259"/>
            <ac:spMk id="3" creationId="{00000000-0000-0000-0000-000000000000}"/>
          </ac:spMkLst>
        </pc:spChg>
      </pc:sldChg>
      <pc:sldChg chg="modSp del">
        <pc:chgData name="" userId="" providerId="" clId="Web-{5970F65C-0C98-4110-A96F-AC584879B70E}" dt="2018-12-11T04:53:34.523" v="1617" actId="20577"/>
        <pc:sldMkLst>
          <pc:docMk/>
          <pc:sldMk cId="2154887811" sldId="262"/>
        </pc:sldMkLst>
        <pc:spChg chg="mod">
          <ac:chgData name="" userId="" providerId="" clId="Web-{5970F65C-0C98-4110-A96F-AC584879B70E}" dt="2018-12-11T02:53:45.822" v="41" actId="20577"/>
          <ac:spMkLst>
            <pc:docMk/>
            <pc:sldMk cId="2154887811" sldId="262"/>
            <ac:spMk id="2" creationId="{00000000-0000-0000-0000-000000000000}"/>
          </ac:spMkLst>
        </pc:spChg>
      </pc:sldChg>
      <pc:sldChg chg="del">
        <pc:chgData name="" userId="" providerId="" clId="Web-{5970F65C-0C98-4110-A96F-AC584879B70E}" dt="2018-12-11T04:49:16.881" v="1541" actId="20577"/>
        <pc:sldMkLst>
          <pc:docMk/>
          <pc:sldMk cId="3138934258" sldId="263"/>
        </pc:sldMkLst>
      </pc:sldChg>
      <pc:sldChg chg="addSp delSp modSp addAnim modAnim">
        <pc:chgData name="" userId="" providerId="" clId="Web-{5970F65C-0C98-4110-A96F-AC584879B70E}" dt="2018-12-11T04:44:44.396" v="1487" actId="20577"/>
        <pc:sldMkLst>
          <pc:docMk/>
          <pc:sldMk cId="2521955052" sldId="264"/>
        </pc:sldMkLst>
        <pc:spChg chg="add mod">
          <ac:chgData name="" userId="" providerId="" clId="Web-{5970F65C-0C98-4110-A96F-AC584879B70E}" dt="2018-12-11T04:37:48.395" v="1462" actId="1076"/>
          <ac:spMkLst>
            <pc:docMk/>
            <pc:sldMk cId="2521955052" sldId="264"/>
            <ac:spMk id="2" creationId="{12CA0030-D8EF-49E8-B234-CBF6814C660B}"/>
          </ac:spMkLst>
        </pc:spChg>
        <pc:spChg chg="del mod">
          <ac:chgData name="" userId="" providerId="" clId="Web-{5970F65C-0C98-4110-A96F-AC584879B70E}" dt="2018-12-11T04:36:21.644" v="1432" actId="20577"/>
          <ac:spMkLst>
            <pc:docMk/>
            <pc:sldMk cId="2521955052" sldId="264"/>
            <ac:spMk id="3" creationId="{00000000-0000-0000-0000-000000000000}"/>
          </ac:spMkLst>
        </pc:spChg>
        <pc:spChg chg="add mod">
          <ac:chgData name="" userId="" providerId="" clId="Web-{5970F65C-0C98-4110-A96F-AC584879B70E}" dt="2018-12-11T04:44:44.396" v="1487" actId="20577"/>
          <ac:spMkLst>
            <pc:docMk/>
            <pc:sldMk cId="2521955052" sldId="264"/>
            <ac:spMk id="11" creationId="{27A7D142-F149-4937-90F1-C5A13EF9C251}"/>
          </ac:spMkLst>
        </pc:spChg>
        <pc:spChg chg="add del">
          <ac:chgData name="" userId="" providerId="" clId="Web-{5970F65C-0C98-4110-A96F-AC584879B70E}" dt="2018-12-11T04:35:08.738" v="1428" actId="20577"/>
          <ac:spMkLst>
            <pc:docMk/>
            <pc:sldMk cId="2521955052" sldId="264"/>
            <ac:spMk id="13" creationId="{2EC52B6F-5A1A-4F42-8E75-20FC46207DAE}"/>
          </ac:spMkLst>
        </pc:spChg>
        <pc:spChg chg="add del mod">
          <ac:chgData name="" userId="" providerId="" clId="Web-{5970F65C-0C98-4110-A96F-AC584879B70E}" dt="2018-12-11T04:36:31.676" v="1437" actId="20577"/>
          <ac:spMkLst>
            <pc:docMk/>
            <pc:sldMk cId="2521955052" sldId="264"/>
            <ac:spMk id="19" creationId="{6E4AD1C1-0E39-4E59-9114-91D8838D4084}"/>
          </ac:spMkLst>
        </pc:spChg>
        <pc:spChg chg="add del mod">
          <ac:chgData name="" userId="" providerId="" clId="Web-{5970F65C-0C98-4110-A96F-AC584879B70E}" dt="2018-12-11T04:37:32.973" v="1460" actId="20577"/>
          <ac:spMkLst>
            <pc:docMk/>
            <pc:sldMk cId="2521955052" sldId="264"/>
            <ac:spMk id="20" creationId="{837A6154-D779-4648-8D15-673E431855BF}"/>
          </ac:spMkLst>
        </pc:spChg>
        <pc:spChg chg="add del mod">
          <ac:chgData name="" userId="" providerId="" clId="Web-{5970F65C-0C98-4110-A96F-AC584879B70E}" dt="2018-12-11T04:37:13.191" v="1448" actId="20577"/>
          <ac:spMkLst>
            <pc:docMk/>
            <pc:sldMk cId="2521955052" sldId="264"/>
            <ac:spMk id="21" creationId="{AEF65D7A-21C2-42BD-A4C4-2E749A499A74}"/>
          </ac:spMkLst>
        </pc:spChg>
        <pc:spChg chg="add del">
          <ac:chgData name="" userId="" providerId="" clId="Web-{5970F65C-0C98-4110-A96F-AC584879B70E}" dt="2018-12-11T04:37:12.098" v="1447" actId="20577"/>
          <ac:spMkLst>
            <pc:docMk/>
            <pc:sldMk cId="2521955052" sldId="264"/>
            <ac:spMk id="22" creationId="{63F57DB8-B085-495F-801F-169BA23FAC7A}"/>
          </ac:spMkLst>
        </pc:spChg>
        <pc:graphicFrameChg chg="mod">
          <ac:chgData name="" userId="" providerId="" clId="Web-{5970F65C-0C98-4110-A96F-AC584879B70E}" dt="2018-12-11T04:37:48.363" v="1461" actId="1076"/>
          <ac:graphicFrameMkLst>
            <pc:docMk/>
            <pc:sldMk cId="2521955052" sldId="264"/>
            <ac:graphicFrameMk id="5" creationId="{00000000-0000-0000-0000-000000000000}"/>
          </ac:graphicFrameMkLst>
        </pc:graphicFrameChg>
        <pc:graphicFrameChg chg="add mod modGraphic">
          <ac:chgData name="" userId="" providerId="" clId="Web-{5970F65C-0C98-4110-A96F-AC584879B70E}" dt="2018-12-11T04:37:48.426" v="1463" actId="1076"/>
          <ac:graphicFrameMkLst>
            <pc:docMk/>
            <pc:sldMk cId="2521955052" sldId="264"/>
            <ac:graphicFrameMk id="10" creationId="{1B61A305-B863-4590-AEA8-514C08A96E8B}"/>
          </ac:graphicFrameMkLst>
        </pc:graphicFrameChg>
        <pc:graphicFrameChg chg="add del">
          <ac:chgData name="" userId="" providerId="" clId="Web-{5970F65C-0C98-4110-A96F-AC584879B70E}" dt="2018-12-11T04:35:08.738" v="1427" actId="20577"/>
          <ac:graphicFrameMkLst>
            <pc:docMk/>
            <pc:sldMk cId="2521955052" sldId="264"/>
            <ac:graphicFrameMk id="15" creationId="{BDE93E48-E98F-4C4A-812F-9B9B707B9FD9}"/>
          </ac:graphicFrameMkLst>
        </pc:graphicFrameChg>
        <pc:picChg chg="del">
          <ac:chgData name="" userId="" providerId="" clId="Web-{5970F65C-0C98-4110-A96F-AC584879B70E}" dt="2018-12-11T04:27:10.564" v="1310" actId="20577"/>
          <ac:picMkLst>
            <pc:docMk/>
            <pc:sldMk cId="2521955052" sldId="264"/>
            <ac:picMk id="7" creationId="{00000000-0000-0000-0000-000000000000}"/>
          </ac:picMkLst>
        </pc:picChg>
        <pc:picChg chg="add mod">
          <ac:chgData name="" userId="" providerId="" clId="Web-{5970F65C-0C98-4110-A96F-AC584879B70E}" dt="2018-12-11T04:37:48.504" v="1465" actId="1076"/>
          <ac:picMkLst>
            <pc:docMk/>
            <pc:sldMk cId="2521955052" sldId="264"/>
            <ac:picMk id="16" creationId="{581A8F64-CB12-4D37-ACFD-10DB3D3BBB09}"/>
          </ac:picMkLst>
        </pc:picChg>
      </pc:sldChg>
      <pc:sldChg chg="modSp">
        <pc:chgData name="" userId="" providerId="" clId="Web-{5970F65C-0C98-4110-A96F-AC584879B70E}" dt="2018-12-11T02:53:55.901" v="47" actId="20577"/>
        <pc:sldMkLst>
          <pc:docMk/>
          <pc:sldMk cId="1480203058" sldId="266"/>
        </pc:sldMkLst>
        <pc:spChg chg="mod">
          <ac:chgData name="" userId="" providerId="" clId="Web-{5970F65C-0C98-4110-A96F-AC584879B70E}" dt="2018-12-11T02:53:55.901" v="47" actId="20577"/>
          <ac:spMkLst>
            <pc:docMk/>
            <pc:sldMk cId="1480203058" sldId="266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3:52.276" v="44" actId="20577"/>
        <pc:sldMkLst>
          <pc:docMk/>
          <pc:sldMk cId="1346677308" sldId="268"/>
        </pc:sldMkLst>
        <pc:spChg chg="mod">
          <ac:chgData name="" userId="" providerId="" clId="Web-{5970F65C-0C98-4110-A96F-AC584879B70E}" dt="2018-12-11T02:53:52.276" v="44" actId="20577"/>
          <ac:spMkLst>
            <pc:docMk/>
            <pc:sldMk cId="1346677308" sldId="268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3:57.807" v="50" actId="20577"/>
        <pc:sldMkLst>
          <pc:docMk/>
          <pc:sldMk cId="854720700" sldId="269"/>
        </pc:sldMkLst>
        <pc:spChg chg="mod">
          <ac:chgData name="" userId="" providerId="" clId="Web-{5970F65C-0C98-4110-A96F-AC584879B70E}" dt="2018-12-11T02:53:57.807" v="50" actId="20577"/>
          <ac:spMkLst>
            <pc:docMk/>
            <pc:sldMk cId="854720700" sldId="269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01.807" v="53" actId="20577"/>
        <pc:sldMkLst>
          <pc:docMk/>
          <pc:sldMk cId="3559923937" sldId="270"/>
        </pc:sldMkLst>
        <pc:spChg chg="mod">
          <ac:chgData name="" userId="" providerId="" clId="Web-{5970F65C-0C98-4110-A96F-AC584879B70E}" dt="2018-12-11T02:54:01.807" v="53" actId="20577"/>
          <ac:spMkLst>
            <pc:docMk/>
            <pc:sldMk cId="3559923937" sldId="270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14.869" v="56" actId="20577"/>
        <pc:sldMkLst>
          <pc:docMk/>
          <pc:sldMk cId="1263602858" sldId="273"/>
        </pc:sldMkLst>
        <pc:spChg chg="mod">
          <ac:chgData name="" userId="" providerId="" clId="Web-{5970F65C-0C98-4110-A96F-AC584879B70E}" dt="2018-12-11T02:54:14.869" v="56" actId="20577"/>
          <ac:spMkLst>
            <pc:docMk/>
            <pc:sldMk cId="1263602858" sldId="273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22.401" v="59" actId="20577"/>
        <pc:sldMkLst>
          <pc:docMk/>
          <pc:sldMk cId="1328762661" sldId="278"/>
        </pc:sldMkLst>
        <pc:spChg chg="mod">
          <ac:chgData name="" userId="" providerId="" clId="Web-{5970F65C-0C98-4110-A96F-AC584879B70E}" dt="2018-12-11T02:54:22.401" v="59" actId="20577"/>
          <ac:spMkLst>
            <pc:docMk/>
            <pc:sldMk cId="1328762661" sldId="278"/>
            <ac:spMk id="2" creationId="{00000000-0000-0000-0000-000000000000}"/>
          </ac:spMkLst>
        </pc:spChg>
      </pc:sldChg>
      <pc:sldChg chg="addSp delSp modSp">
        <pc:chgData name="" userId="" providerId="" clId="Web-{5970F65C-0C98-4110-A96F-AC584879B70E}" dt="2018-12-11T04:25:54.674" v="1308" actId="20577"/>
        <pc:sldMkLst>
          <pc:docMk/>
          <pc:sldMk cId="3188919555" sldId="281"/>
        </pc:sldMkLst>
        <pc:spChg chg="add del mod">
          <ac:chgData name="" userId="" providerId="" clId="Web-{5970F65C-0C98-4110-A96F-AC584879B70E}" dt="2018-12-11T04:15:15.781" v="990" actId="20577"/>
          <ac:spMkLst>
            <pc:docMk/>
            <pc:sldMk cId="3188919555" sldId="281"/>
            <ac:spMk id="13" creationId="{D9F1D414-D400-4980-A768-1FCAE1091FD8}"/>
          </ac:spMkLst>
        </pc:spChg>
        <pc:spChg chg="add mod">
          <ac:chgData name="" userId="" providerId="" clId="Web-{5970F65C-0C98-4110-A96F-AC584879B70E}" dt="2018-12-11T04:22:23.485" v="1165" actId="1076"/>
          <ac:spMkLst>
            <pc:docMk/>
            <pc:sldMk cId="3188919555" sldId="281"/>
            <ac:spMk id="16" creationId="{32950FB7-DA5C-41A4-BE53-4E1379E25A66}"/>
          </ac:spMkLst>
        </pc:spChg>
        <pc:spChg chg="add mod">
          <ac:chgData name="" userId="" providerId="" clId="Web-{5970F65C-0C98-4110-A96F-AC584879B70E}" dt="2018-12-11T04:22:41.438" v="1168" actId="1076"/>
          <ac:spMkLst>
            <pc:docMk/>
            <pc:sldMk cId="3188919555" sldId="281"/>
            <ac:spMk id="17" creationId="{20BEC024-F409-4384-82B0-D56C57BA8AE6}"/>
          </ac:spMkLst>
        </pc:spChg>
        <pc:spChg chg="add mod">
          <ac:chgData name="" userId="" providerId="" clId="Web-{5970F65C-0C98-4110-A96F-AC584879B70E}" dt="2018-12-11T04:23:04.110" v="1170" actId="1076"/>
          <ac:spMkLst>
            <pc:docMk/>
            <pc:sldMk cId="3188919555" sldId="281"/>
            <ac:spMk id="18" creationId="{50C25B6A-17F3-404E-8450-16C926460593}"/>
          </ac:spMkLst>
        </pc:spChg>
        <pc:spChg chg="add mod">
          <ac:chgData name="" userId="" providerId="" clId="Web-{5970F65C-0C98-4110-A96F-AC584879B70E}" dt="2018-12-11T04:23:42.486" v="1184" actId="20577"/>
          <ac:spMkLst>
            <pc:docMk/>
            <pc:sldMk cId="3188919555" sldId="281"/>
            <ac:spMk id="19" creationId="{989C8C8A-3728-401D-A7A8-31473E826D1D}"/>
          </ac:spMkLst>
        </pc:spChg>
        <pc:graphicFrameChg chg="add del mod modGraphic">
          <ac:chgData name="" userId="" providerId="" clId="Web-{5970F65C-0C98-4110-A96F-AC584879B70E}" dt="2018-12-11T04:24:36.673" v="1212" actId="20577"/>
          <ac:graphicFrameMkLst>
            <pc:docMk/>
            <pc:sldMk cId="3188919555" sldId="281"/>
            <ac:graphicFrameMk id="4" creationId="{E37E9C2B-26B9-4FA1-8B50-2D655DA68D52}"/>
          </ac:graphicFrameMkLst>
        </pc:graphicFrameChg>
        <pc:graphicFrameChg chg="add mod modGraphic">
          <ac:chgData name="" userId="" providerId="" clId="Web-{5970F65C-0C98-4110-A96F-AC584879B70E}" dt="2018-12-11T04:24:31.939" v="1204" actId="20577"/>
          <ac:graphicFrameMkLst>
            <pc:docMk/>
            <pc:sldMk cId="3188919555" sldId="281"/>
            <ac:graphicFrameMk id="11" creationId="{A606BF29-6706-4BB8-BBEA-023708C5FC66}"/>
          </ac:graphicFrameMkLst>
        </pc:graphicFrameChg>
        <pc:graphicFrameChg chg="add mod modGraphic">
          <ac:chgData name="" userId="" providerId="" clId="Web-{5970F65C-0C98-4110-A96F-AC584879B70E}" dt="2018-12-11T04:23:17.735" v="1171" actId="1076"/>
          <ac:graphicFrameMkLst>
            <pc:docMk/>
            <pc:sldMk cId="3188919555" sldId="281"/>
            <ac:graphicFrameMk id="15" creationId="{2671902D-10A1-4E32-A0A6-E59D15EF69CC}"/>
          </ac:graphicFrameMkLst>
        </pc:graphicFrameChg>
        <pc:graphicFrameChg chg="add mod modGraphic">
          <ac:chgData name="" userId="" providerId="" clId="Web-{5970F65C-0C98-4110-A96F-AC584879B70E}" dt="2018-12-11T04:25:54.674" v="1308" actId="20577"/>
          <ac:graphicFrameMkLst>
            <pc:docMk/>
            <pc:sldMk cId="3188919555" sldId="281"/>
            <ac:graphicFrameMk id="20" creationId="{C64B1D3E-9F7B-48DF-BC3E-4FCC44CB525F}"/>
          </ac:graphicFrameMkLst>
        </pc:graphicFrameChg>
        <pc:picChg chg="del">
          <ac:chgData name="" userId="" providerId="" clId="Web-{5970F65C-0C98-4110-A96F-AC584879B70E}" dt="2018-12-11T04:15:10.453" v="989" actId="20577"/>
          <ac:picMkLst>
            <pc:docMk/>
            <pc:sldMk cId="3188919555" sldId="281"/>
            <ac:picMk id="7" creationId="{00000000-0000-0000-0000-000000000000}"/>
          </ac:picMkLst>
        </pc:picChg>
        <pc:picChg chg="del mod">
          <ac:chgData name="" userId="" providerId="" clId="Web-{5970F65C-0C98-4110-A96F-AC584879B70E}" dt="2018-12-11T04:08:28.167" v="874" actId="20577"/>
          <ac:picMkLst>
            <pc:docMk/>
            <pc:sldMk cId="3188919555" sldId="281"/>
            <ac:picMk id="8" creationId="{00000000-0000-0000-0000-000000000000}"/>
          </ac:picMkLst>
        </pc:picChg>
        <pc:picChg chg="del">
          <ac:chgData name="" userId="" providerId="" clId="Web-{5970F65C-0C98-4110-A96F-AC584879B70E}" dt="2018-12-11T04:17:27.844" v="1109" actId="20577"/>
          <ac:picMkLst>
            <pc:docMk/>
            <pc:sldMk cId="3188919555" sldId="281"/>
            <ac:picMk id="9" creationId="{00000000-0000-0000-0000-000000000000}"/>
          </ac:picMkLst>
        </pc:picChg>
        <pc:picChg chg="del mod">
          <ac:chgData name="" userId="" providerId="" clId="Web-{5970F65C-0C98-4110-A96F-AC584879B70E}" dt="2018-12-11T04:22:08.454" v="1160" actId="20577"/>
          <ac:picMkLst>
            <pc:docMk/>
            <pc:sldMk cId="3188919555" sldId="281"/>
            <ac:picMk id="10" creationId="{00000000-0000-0000-0000-000000000000}"/>
          </ac:picMkLst>
        </pc:picChg>
      </pc:sldChg>
      <pc:sldChg chg="addSp delSp modSp add replId addAnim delAnim modAnim">
        <pc:chgData name="" userId="" providerId="" clId="Web-{5970F65C-0C98-4110-A96F-AC584879B70E}" dt="2018-12-11T04:48:47.553" v="1540" actId="20577"/>
        <pc:sldMkLst>
          <pc:docMk/>
          <pc:sldMk cId="259199903" sldId="286"/>
        </pc:sldMkLst>
        <pc:spChg chg="mod">
          <ac:chgData name="" userId="" providerId="" clId="Web-{5970F65C-0C98-4110-A96F-AC584879B70E}" dt="2018-12-11T04:45:31.771" v="1526" actId="20577"/>
          <ac:spMkLst>
            <pc:docMk/>
            <pc:sldMk cId="259199903" sldId="286"/>
            <ac:spMk id="11" creationId="{27A7D142-F149-4937-90F1-C5A13EF9C251}"/>
          </ac:spMkLst>
        </pc:spChg>
        <pc:graphicFrameChg chg="modGraphic">
          <ac:chgData name="" userId="" providerId="" clId="Web-{5970F65C-0C98-4110-A96F-AC584879B70E}" dt="2018-12-11T04:45:41.834" v="1530" actId="20577"/>
          <ac:graphicFrameMkLst>
            <pc:docMk/>
            <pc:sldMk cId="259199903" sldId="286"/>
            <ac:graphicFrameMk id="5" creationId="{00000000-0000-0000-0000-000000000000}"/>
          </ac:graphicFrameMkLst>
        </pc:graphicFrameChg>
        <pc:picChg chg="add mod">
          <ac:chgData name="" userId="" providerId="" clId="Web-{5970F65C-0C98-4110-A96F-AC584879B70E}" dt="2018-12-11T04:48:34.491" v="1535" actId="1076"/>
          <ac:picMkLst>
            <pc:docMk/>
            <pc:sldMk cId="259199903" sldId="286"/>
            <ac:picMk id="3" creationId="{62834DF6-E482-4660-B2F0-C77ECD1843A5}"/>
          </ac:picMkLst>
        </pc:picChg>
        <pc:picChg chg="del">
          <ac:chgData name="" userId="" providerId="" clId="Web-{5970F65C-0C98-4110-A96F-AC584879B70E}" dt="2018-12-11T04:48:28.616" v="1534" actId="20577"/>
          <ac:picMkLst>
            <pc:docMk/>
            <pc:sldMk cId="259199903" sldId="286"/>
            <ac:picMk id="16" creationId="{581A8F64-CB12-4D37-ACFD-10DB3D3BBB09}"/>
          </ac:picMkLst>
        </pc:picChg>
      </pc:sldChg>
      <pc:sldChg chg="add del replId">
        <pc:chgData name="" userId="" providerId="" clId="Web-{5970F65C-0C98-4110-A96F-AC584879B70E}" dt="2018-12-11T05:27:29.674" v="1910" actId="20577"/>
        <pc:sldMkLst>
          <pc:docMk/>
          <pc:sldMk cId="1061379534" sldId="287"/>
        </pc:sldMkLst>
      </pc:sldChg>
      <pc:sldChg chg="addSp delSp modSp add ord replId">
        <pc:chgData name="" userId="" providerId="" clId="Web-{5970F65C-0C98-4110-A96F-AC584879B70E}" dt="2018-12-11T05:31:43.113" v="2127" actId="1076"/>
        <pc:sldMkLst>
          <pc:docMk/>
          <pc:sldMk cId="3313217671" sldId="288"/>
        </pc:sldMkLst>
        <pc:spChg chg="mod">
          <ac:chgData name="" userId="" providerId="" clId="Web-{5970F65C-0C98-4110-A96F-AC584879B70E}" dt="2018-12-11T05:08:27.873" v="1813" actId="20577"/>
          <ac:spMkLst>
            <pc:docMk/>
            <pc:sldMk cId="3313217671" sldId="288"/>
            <ac:spMk id="2" creationId="{00000000-0000-0000-0000-000000000000}"/>
          </ac:spMkLst>
        </pc:spChg>
        <pc:spChg chg="mod">
          <ac:chgData name="" userId="" providerId="" clId="Web-{5970F65C-0C98-4110-A96F-AC584879B70E}" dt="2018-12-11T05:30:57.190" v="2123" actId="20577"/>
          <ac:spMkLst>
            <pc:docMk/>
            <pc:sldMk cId="3313217671" sldId="288"/>
            <ac:spMk id="7" creationId="{DFC69751-DE65-45A0-ABB1-907B260620FD}"/>
          </ac:spMkLst>
        </pc:spChg>
        <pc:picChg chg="add del mod">
          <ac:chgData name="" userId="" providerId="" clId="Web-{5970F65C-0C98-4110-A96F-AC584879B70E}" dt="2018-12-11T05:23:53.970" v="1864" actId="1076"/>
          <ac:picMkLst>
            <pc:docMk/>
            <pc:sldMk cId="3313217671" sldId="288"/>
            <ac:picMk id="3" creationId="{3D5C6831-8B97-47FF-A140-D53FB0E29B4D}"/>
          </ac:picMkLst>
        </pc:picChg>
        <pc:picChg chg="del">
          <ac:chgData name="" userId="" providerId="" clId="Web-{5970F65C-0C98-4110-A96F-AC584879B70E}" dt="2018-12-11T05:23:44.251" v="1861" actId="1076"/>
          <ac:picMkLst>
            <pc:docMk/>
            <pc:sldMk cId="3313217671" sldId="288"/>
            <ac:picMk id="8" creationId="{CE97600A-247B-4EDB-A03E-FF436F0E624A}"/>
          </ac:picMkLst>
        </pc:picChg>
        <pc:picChg chg="add mod">
          <ac:chgData name="" userId="" providerId="" clId="Web-{5970F65C-0C98-4110-A96F-AC584879B70E}" dt="2018-12-11T05:31:43.113" v="2127" actId="1076"/>
          <ac:picMkLst>
            <pc:docMk/>
            <pc:sldMk cId="3313217671" sldId="288"/>
            <ac:picMk id="9" creationId="{5BE9F434-C2D3-4F39-AF18-2D18C60FC246}"/>
          </ac:picMkLst>
        </pc:picChg>
      </pc:sldChg>
      <pc:sldChg chg="modSp add ord replId">
        <pc:chgData name="" userId="" providerId="" clId="Web-{5970F65C-0C98-4110-A96F-AC584879B70E}" dt="2018-12-11T05:33:50.238" v="2166" actId="20577"/>
        <pc:sldMkLst>
          <pc:docMk/>
          <pc:sldMk cId="1218391107" sldId="289"/>
        </pc:sldMkLst>
        <pc:spChg chg="mod">
          <ac:chgData name="" userId="" providerId="" clId="Web-{5970F65C-0C98-4110-A96F-AC584879B70E}" dt="2018-12-11T05:33:50.238" v="2166" actId="20577"/>
          <ac:spMkLst>
            <pc:docMk/>
            <pc:sldMk cId="1218391107" sldId="289"/>
            <ac:spMk id="11" creationId="{27A7D142-F149-4937-90F1-C5A13EF9C251}"/>
          </ac:spMkLst>
        </pc:spChg>
      </pc:sldChg>
    </pc:docChg>
  </pc:docChgLst>
  <pc:docChgLst>
    <pc:chgData clId="Web-{79AB372B-006D-4645-803B-24B88829783C}"/>
    <pc:docChg chg="modSld">
      <pc:chgData name="" userId="" providerId="" clId="Web-{79AB372B-006D-4645-803B-24B88829783C}" dt="2018-12-14T03:55:06.419" v="11" actId="1076"/>
      <pc:docMkLst>
        <pc:docMk/>
      </pc:docMkLst>
      <pc:sldChg chg="modSp">
        <pc:chgData name="" userId="" providerId="" clId="Web-{79AB372B-006D-4645-803B-24B88829783C}" dt="2018-12-14T03:55:06.419" v="11" actId="1076"/>
        <pc:sldMkLst>
          <pc:docMk/>
          <pc:sldMk cId="3955433755" sldId="277"/>
        </pc:sldMkLst>
        <pc:spChg chg="mod">
          <ac:chgData name="" userId="" providerId="" clId="Web-{79AB372B-006D-4645-803B-24B88829783C}" dt="2018-12-14T03:55:06.419" v="11" actId="1076"/>
          <ac:spMkLst>
            <pc:docMk/>
            <pc:sldMk cId="3955433755" sldId="277"/>
            <ac:spMk id="10" creationId="{717DA895-1562-4704-928F-D48D6103DEA0}"/>
          </ac:spMkLst>
        </pc:spChg>
      </pc:sldChg>
      <pc:sldChg chg="modSp">
        <pc:chgData name="" userId="" providerId="" clId="Web-{79AB372B-006D-4645-803B-24B88829783C}" dt="2018-12-14T03:54:37.638" v="10" actId="1076"/>
        <pc:sldMkLst>
          <pc:docMk/>
          <pc:sldMk cId="4087779513" sldId="298"/>
        </pc:sldMkLst>
        <pc:spChg chg="mod">
          <ac:chgData name="" userId="" providerId="" clId="Web-{79AB372B-006D-4645-803B-24B88829783C}" dt="2018-12-14T03:54:31.606" v="9" actId="20577"/>
          <ac:spMkLst>
            <pc:docMk/>
            <pc:sldMk cId="4087779513" sldId="298"/>
            <ac:spMk id="3" creationId="{00000000-0000-0000-0000-000000000000}"/>
          </ac:spMkLst>
        </pc:spChg>
        <pc:spChg chg="mod">
          <ac:chgData name="" userId="" providerId="" clId="Web-{79AB372B-006D-4645-803B-24B88829783C}" dt="2018-12-14T03:54:37.638" v="10" actId="1076"/>
          <ac:spMkLst>
            <pc:docMk/>
            <pc:sldMk cId="4087779513" sldId="298"/>
            <ac:spMk id="13" creationId="{370AA35D-C222-4940-B5B0-6770B197BF4D}"/>
          </ac:spMkLst>
        </pc:spChg>
      </pc:sldChg>
    </pc:docChg>
  </pc:docChgLst>
  <pc:docChgLst>
    <pc:chgData clId="Web-{6F120030-546D-4A9D-9972-C0669869877D}"/>
    <pc:docChg chg="addSld delSld modSld sldOrd">
      <pc:chgData name="" userId="" providerId="" clId="Web-{6F120030-546D-4A9D-9972-C0669869877D}" dt="2018-12-14T03:17:45.116" v="279" actId="20577"/>
      <pc:docMkLst>
        <pc:docMk/>
      </pc:docMkLst>
      <pc:sldChg chg="addSp modSp ord">
        <pc:chgData name="" userId="" providerId="" clId="Web-{6F120030-546D-4A9D-9972-C0669869877D}" dt="2018-12-14T03:17:27.209" v="254" actId="20577"/>
        <pc:sldMkLst>
          <pc:docMk/>
          <pc:sldMk cId="1753635488" sldId="299"/>
        </pc:sldMkLst>
        <pc:spChg chg="mod">
          <ac:chgData name="" userId="" providerId="" clId="Web-{6F120030-546D-4A9D-9972-C0669869877D}" dt="2018-12-14T03:17:27.209" v="254" actId="20577"/>
          <ac:spMkLst>
            <pc:docMk/>
            <pc:sldMk cId="1753635488" sldId="299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2:44:33.525" v="43" actId="14100"/>
          <ac:picMkLst>
            <pc:docMk/>
            <pc:sldMk cId="1753635488" sldId="299"/>
            <ac:picMk id="3" creationId="{6FA2D127-5CAE-4690-867B-679C269F8B84}"/>
          </ac:picMkLst>
        </pc:picChg>
      </pc:sldChg>
      <pc:sldChg chg="del">
        <pc:chgData name="" userId="" providerId="" clId="Web-{6F120030-546D-4A9D-9972-C0669869877D}" dt="2018-12-14T02:52:02.702" v="73" actId="20577"/>
        <pc:sldMkLst>
          <pc:docMk/>
          <pc:sldMk cId="731780162" sldId="301"/>
        </pc:sldMkLst>
      </pc:sldChg>
      <pc:sldChg chg="del">
        <pc:chgData name="" userId="" providerId="" clId="Web-{6F120030-546D-4A9D-9972-C0669869877D}" dt="2018-12-14T02:52:02.702" v="72" actId="20577"/>
        <pc:sldMkLst>
          <pc:docMk/>
          <pc:sldMk cId="3297986169" sldId="302"/>
        </pc:sldMkLst>
      </pc:sldChg>
      <pc:sldChg chg="del">
        <pc:chgData name="" userId="" providerId="" clId="Web-{6F120030-546D-4A9D-9972-C0669869877D}" dt="2018-12-14T02:52:02.702" v="69" actId="20577"/>
        <pc:sldMkLst>
          <pc:docMk/>
          <pc:sldMk cId="3010871990" sldId="303"/>
        </pc:sldMkLst>
      </pc:sldChg>
      <pc:sldChg chg="del">
        <pc:chgData name="" userId="" providerId="" clId="Web-{6F120030-546D-4A9D-9972-C0669869877D}" dt="2018-12-14T02:52:02.702" v="70" actId="20577"/>
        <pc:sldMkLst>
          <pc:docMk/>
          <pc:sldMk cId="1970476159" sldId="304"/>
        </pc:sldMkLst>
      </pc:sldChg>
      <pc:sldChg chg="del">
        <pc:chgData name="" userId="" providerId="" clId="Web-{6F120030-546D-4A9D-9972-C0669869877D}" dt="2018-12-14T02:52:02.702" v="71" actId="20577"/>
        <pc:sldMkLst>
          <pc:docMk/>
          <pc:sldMk cId="2996358054" sldId="305"/>
        </pc:sldMkLst>
      </pc:sldChg>
      <pc:sldChg chg="del">
        <pc:chgData name="" userId="" providerId="" clId="Web-{6F120030-546D-4A9D-9972-C0669869877D}" dt="2018-12-14T02:52:02.702" v="66" actId="20577"/>
        <pc:sldMkLst>
          <pc:docMk/>
          <pc:sldMk cId="2923853398" sldId="306"/>
        </pc:sldMkLst>
      </pc:sldChg>
      <pc:sldChg chg="del">
        <pc:chgData name="" userId="" providerId="" clId="Web-{6F120030-546D-4A9D-9972-C0669869877D}" dt="2018-12-14T02:52:02.702" v="67" actId="20577"/>
        <pc:sldMkLst>
          <pc:docMk/>
          <pc:sldMk cId="1274747036" sldId="307"/>
        </pc:sldMkLst>
      </pc:sldChg>
      <pc:sldChg chg="del">
        <pc:chgData name="" userId="" providerId="" clId="Web-{6F120030-546D-4A9D-9972-C0669869877D}" dt="2018-12-14T02:52:02.702" v="68" actId="20577"/>
        <pc:sldMkLst>
          <pc:docMk/>
          <pc:sldMk cId="3697589577" sldId="308"/>
        </pc:sldMkLst>
      </pc:sldChg>
      <pc:sldChg chg="del">
        <pc:chgData name="" userId="" providerId="" clId="Web-{6F120030-546D-4A9D-9972-C0669869877D}" dt="2018-12-14T02:37:22.781" v="24" actId="20577"/>
        <pc:sldMkLst>
          <pc:docMk/>
          <pc:sldMk cId="1274106693" sldId="310"/>
        </pc:sldMkLst>
      </pc:sldChg>
      <pc:sldChg chg="addSp delSp modSp add ord replId">
        <pc:chgData name="" userId="" providerId="" clId="Web-{6F120030-546D-4A9D-9972-C0669869877D}" dt="2018-12-14T03:17:23.225" v="250" actId="20577"/>
        <pc:sldMkLst>
          <pc:docMk/>
          <pc:sldMk cId="1428391420" sldId="311"/>
        </pc:sldMkLst>
        <pc:spChg chg="mod">
          <ac:chgData name="" userId="" providerId="" clId="Web-{6F120030-546D-4A9D-9972-C0669869877D}" dt="2018-12-14T03:17:23.225" v="250" actId="20577"/>
          <ac:spMkLst>
            <pc:docMk/>
            <pc:sldMk cId="1428391420" sldId="311"/>
            <ac:spMk id="9" creationId="{EA86FAEE-3E77-4C6A-BF00-23A59D21C535}"/>
          </ac:spMkLst>
        </pc:spChg>
        <pc:picChg chg="del">
          <ac:chgData name="" userId="" providerId="" clId="Web-{6F120030-546D-4A9D-9972-C0669869877D}" dt="2018-12-14T02:38:54.078" v="37" actId="20577"/>
          <ac:picMkLst>
            <pc:docMk/>
            <pc:sldMk cId="1428391420" sldId="311"/>
            <ac:picMk id="3" creationId="{6FA2D127-5CAE-4690-867B-679C269F8B84}"/>
          </ac:picMkLst>
        </pc:picChg>
        <pc:picChg chg="add mod">
          <ac:chgData name="" userId="" providerId="" clId="Web-{6F120030-546D-4A9D-9972-C0669869877D}" dt="2018-12-14T02:47:18.966" v="48" actId="14100"/>
          <ac:picMkLst>
            <pc:docMk/>
            <pc:sldMk cId="1428391420" sldId="311"/>
            <ac:picMk id="6" creationId="{43856447-1168-47B1-A89F-7A0637E8DC88}"/>
          </ac:picMkLst>
        </pc:picChg>
      </pc:sldChg>
      <pc:sldChg chg="addSp delSp modSp add ord replId">
        <pc:chgData name="" userId="" providerId="" clId="Web-{6F120030-546D-4A9D-9972-C0669869877D}" dt="2018-12-14T03:17:19.975" v="244" actId="20577"/>
        <pc:sldMkLst>
          <pc:docMk/>
          <pc:sldMk cId="681122130" sldId="312"/>
        </pc:sldMkLst>
        <pc:spChg chg="mod">
          <ac:chgData name="" userId="" providerId="" clId="Web-{6F120030-546D-4A9D-9972-C0669869877D}" dt="2018-12-14T03:17:19.975" v="244" actId="20577"/>
          <ac:spMkLst>
            <pc:docMk/>
            <pc:sldMk cId="681122130" sldId="312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2:51:34.030" v="64" actId="14100"/>
          <ac:picMkLst>
            <pc:docMk/>
            <pc:sldMk cId="681122130" sldId="312"/>
            <ac:picMk id="3" creationId="{640CAE9E-9A7E-4F71-A800-54527A92EABA}"/>
          </ac:picMkLst>
        </pc:picChg>
        <pc:picChg chg="del">
          <ac:chgData name="" userId="" providerId="" clId="Web-{6F120030-546D-4A9D-9972-C0669869877D}" dt="2018-12-14T02:48:27.310" v="50" actId="20577"/>
          <ac:picMkLst>
            <pc:docMk/>
            <pc:sldMk cId="681122130" sldId="312"/>
            <ac:picMk id="6" creationId="{43856447-1168-47B1-A89F-7A0637E8DC88}"/>
          </ac:picMkLst>
        </pc:picChg>
      </pc:sldChg>
      <pc:sldChg chg="addSp delSp modSp add replId">
        <pc:chgData name="" userId="" providerId="" clId="Web-{6F120030-546D-4A9D-9972-C0669869877D}" dt="2018-12-14T03:17:45.116" v="278" actId="20577"/>
        <pc:sldMkLst>
          <pc:docMk/>
          <pc:sldMk cId="4264981767" sldId="313"/>
        </pc:sldMkLst>
        <pc:spChg chg="mod">
          <ac:chgData name="" userId="" providerId="" clId="Web-{6F120030-546D-4A9D-9972-C0669869877D}" dt="2018-12-14T03:17:45.116" v="278" actId="20577"/>
          <ac:spMkLst>
            <pc:docMk/>
            <pc:sldMk cId="4264981767" sldId="313"/>
            <ac:spMk id="9" creationId="{EA86FAEE-3E77-4C6A-BF00-23A59D21C535}"/>
          </ac:spMkLst>
        </pc:spChg>
        <pc:picChg chg="del">
          <ac:chgData name="" userId="" providerId="" clId="Web-{6F120030-546D-4A9D-9972-C0669869877D}" dt="2018-12-14T02:55:13.933" v="128" actId="20577"/>
          <ac:picMkLst>
            <pc:docMk/>
            <pc:sldMk cId="4264981767" sldId="313"/>
            <ac:picMk id="3" creationId="{640CAE9E-9A7E-4F71-A800-54527A92EABA}"/>
          </ac:picMkLst>
        </pc:picChg>
        <pc:picChg chg="add del mod">
          <ac:chgData name="" userId="" providerId="" clId="Web-{6F120030-546D-4A9D-9972-C0669869877D}" dt="2018-12-14T03:03:34.209" v="189" actId="20577"/>
          <ac:picMkLst>
            <pc:docMk/>
            <pc:sldMk cId="4264981767" sldId="313"/>
            <ac:picMk id="6" creationId="{8232AB04-AA29-4C80-8CD5-F6CF80B14BC9}"/>
          </ac:picMkLst>
        </pc:picChg>
        <pc:picChg chg="add mod">
          <ac:chgData name="" userId="" providerId="" clId="Web-{6F120030-546D-4A9D-9972-C0669869877D}" dt="2018-12-14T03:03:43.444" v="192" actId="1076"/>
          <ac:picMkLst>
            <pc:docMk/>
            <pc:sldMk cId="4264981767" sldId="313"/>
            <ac:picMk id="8" creationId="{E47F6747-BFE1-44F7-B889-D0AF09273834}"/>
          </ac:picMkLst>
        </pc:picChg>
      </pc:sldChg>
      <pc:sldChg chg="modSp add replId">
        <pc:chgData name="" userId="" providerId="" clId="Web-{6F120030-546D-4A9D-9972-C0669869877D}" dt="2018-12-14T03:17:41.475" v="274" actId="20577"/>
        <pc:sldMkLst>
          <pc:docMk/>
          <pc:sldMk cId="2901567916" sldId="314"/>
        </pc:sldMkLst>
        <pc:spChg chg="mod">
          <ac:chgData name="" userId="" providerId="" clId="Web-{6F120030-546D-4A9D-9972-C0669869877D}" dt="2018-12-14T03:17:41.475" v="274" actId="20577"/>
          <ac:spMkLst>
            <pc:docMk/>
            <pc:sldMk cId="2901567916" sldId="314"/>
            <ac:spMk id="9" creationId="{EA86FAEE-3E77-4C6A-BF00-23A59D21C535}"/>
          </ac:spMkLst>
        </pc:spChg>
      </pc:sldChg>
      <pc:sldChg chg="addSp delSp modSp add replId">
        <pc:chgData name="" userId="" providerId="" clId="Web-{6F120030-546D-4A9D-9972-C0669869877D}" dt="2018-12-14T03:17:38.506" v="270" actId="20577"/>
        <pc:sldMkLst>
          <pc:docMk/>
          <pc:sldMk cId="279044818" sldId="315"/>
        </pc:sldMkLst>
        <pc:spChg chg="mod">
          <ac:chgData name="" userId="" providerId="" clId="Web-{6F120030-546D-4A9D-9972-C0669869877D}" dt="2018-12-14T03:17:38.506" v="270" actId="20577"/>
          <ac:spMkLst>
            <pc:docMk/>
            <pc:sldMk cId="279044818" sldId="315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3:13:13.361" v="230" actId="1076"/>
          <ac:picMkLst>
            <pc:docMk/>
            <pc:sldMk cId="279044818" sldId="315"/>
            <ac:picMk id="3" creationId="{7929E62D-F4DA-4D21-9FD2-6A8AE53A86B9}"/>
          </ac:picMkLst>
        </pc:picChg>
        <pc:picChg chg="del">
          <ac:chgData name="" userId="" providerId="" clId="Web-{6F120030-546D-4A9D-9972-C0669869877D}" dt="2018-12-14T03:12:58.846" v="225" actId="20577"/>
          <ac:picMkLst>
            <pc:docMk/>
            <pc:sldMk cId="279044818" sldId="315"/>
            <ac:picMk id="6" creationId="{8232AB04-AA29-4C80-8CD5-F6CF80B14BC9}"/>
          </ac:picMkLst>
        </pc:picChg>
      </pc:sldChg>
      <pc:sldChg chg="addSp delSp modSp add replId">
        <pc:chgData name="" userId="" providerId="" clId="Web-{6F120030-546D-4A9D-9972-C0669869877D}" dt="2018-12-14T03:17:35.397" v="266" actId="20577"/>
        <pc:sldMkLst>
          <pc:docMk/>
          <pc:sldMk cId="414926339" sldId="316"/>
        </pc:sldMkLst>
        <pc:spChg chg="mod">
          <ac:chgData name="" userId="" providerId="" clId="Web-{6F120030-546D-4A9D-9972-C0669869877D}" dt="2018-12-14T03:17:35.397" v="266" actId="20577"/>
          <ac:spMkLst>
            <pc:docMk/>
            <pc:sldMk cId="414926339" sldId="316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3:15:21.115" v="236" actId="1076"/>
          <ac:picMkLst>
            <pc:docMk/>
            <pc:sldMk cId="414926339" sldId="316"/>
            <ac:picMk id="3" creationId="{DB2C9BE8-FA9A-4559-B3D5-98B2215DAC56}"/>
          </ac:picMkLst>
        </pc:picChg>
        <pc:picChg chg="del">
          <ac:chgData name="" userId="" providerId="" clId="Web-{6F120030-546D-4A9D-9972-C0669869877D}" dt="2018-12-14T03:15:06.115" v="231" actId="20577"/>
          <ac:picMkLst>
            <pc:docMk/>
            <pc:sldMk cId="414926339" sldId="316"/>
            <ac:picMk id="6" creationId="{8232AB04-AA29-4C80-8CD5-F6CF80B14BC9}"/>
          </ac:picMkLst>
        </pc:picChg>
      </pc:sldChg>
      <pc:sldChg chg="modSp add replId">
        <pc:chgData name="" userId="" providerId="" clId="Web-{6F120030-546D-4A9D-9972-C0669869877D}" dt="2018-12-14T03:17:32.194" v="262" actId="20577"/>
        <pc:sldMkLst>
          <pc:docMk/>
          <pc:sldMk cId="979300566" sldId="317"/>
        </pc:sldMkLst>
        <pc:spChg chg="mod">
          <ac:chgData name="" userId="" providerId="" clId="Web-{6F120030-546D-4A9D-9972-C0669869877D}" dt="2018-12-14T03:17:32.194" v="262" actId="20577"/>
          <ac:spMkLst>
            <pc:docMk/>
            <pc:sldMk cId="979300566" sldId="317"/>
            <ac:spMk id="9" creationId="{EA86FAEE-3E77-4C6A-BF00-23A59D21C535}"/>
          </ac:spMkLst>
        </pc:spChg>
      </pc:sldChg>
    </pc:docChg>
  </pc:docChgLst>
  <pc:docChgLst>
    <pc:chgData clId="Web-{1AB05E27-74D3-48EE-98CF-95C5F5EBD7E1}"/>
    <pc:docChg chg="modSld">
      <pc:chgData name="" userId="" providerId="" clId="Web-{1AB05E27-74D3-48EE-98CF-95C5F5EBD7E1}" dt="2018-12-12T05:29:34.189" v="0" actId="1076"/>
      <pc:docMkLst>
        <pc:docMk/>
      </pc:docMkLst>
      <pc:sldChg chg="modSp">
        <pc:chgData name="" userId="" providerId="" clId="Web-{1AB05E27-74D3-48EE-98CF-95C5F5EBD7E1}" dt="2018-12-12T05:29:34.189" v="0" actId="1076"/>
        <pc:sldMkLst>
          <pc:docMk/>
          <pc:sldMk cId="4200568704" sldId="295"/>
        </pc:sldMkLst>
        <pc:picChg chg="mod">
          <ac:chgData name="" userId="" providerId="" clId="Web-{1AB05E27-74D3-48EE-98CF-95C5F5EBD7E1}" dt="2018-12-12T05:29:34.189" v="0" actId="1076"/>
          <ac:picMkLst>
            <pc:docMk/>
            <pc:sldMk cId="4200568704" sldId="295"/>
            <ac:picMk id="28" creationId="{12E8F7EF-A6D6-4504-B71B-CD75F16D7ADF}"/>
          </ac:picMkLst>
        </pc:picChg>
      </pc:sldChg>
    </pc:docChg>
  </pc:docChgLst>
  <pc:docChgLst>
    <pc:chgData clId="Web-{92EC18F7-DF75-41F8-9BC3-F127A14CD805}"/>
    <pc:docChg chg="addSld delSld modSld sldOrd">
      <pc:chgData name="" userId="" providerId="" clId="Web-{92EC18F7-DF75-41F8-9BC3-F127A14CD805}" dt="2018-12-11T06:19:26.427" v="509"/>
      <pc:docMkLst>
        <pc:docMk/>
      </pc:docMkLst>
      <pc:sldChg chg="add del">
        <pc:chgData name="" userId="" providerId="" clId="Web-{92EC18F7-DF75-41F8-9BC3-F127A14CD805}" dt="2018-12-11T05:53:19.953" v="169"/>
        <pc:sldMkLst>
          <pc:docMk/>
          <pc:sldMk cId="3871820783" sldId="260"/>
        </pc:sldMkLst>
      </pc:sldChg>
      <pc:sldChg chg="del">
        <pc:chgData name="" userId="" providerId="" clId="Web-{92EC18F7-DF75-41F8-9BC3-F127A14CD805}" dt="2018-12-11T05:50:43.124" v="136"/>
        <pc:sldMkLst>
          <pc:docMk/>
          <pc:sldMk cId="1511821467" sldId="261"/>
        </pc:sldMkLst>
      </pc:sldChg>
      <pc:sldChg chg="addSp delSp modSp">
        <pc:chgData name="" userId="" providerId="" clId="Web-{92EC18F7-DF75-41F8-9BC3-F127A14CD805}" dt="2018-12-11T06:14:16.005" v="471" actId="1076"/>
        <pc:sldMkLst>
          <pc:docMk/>
          <pc:sldMk cId="3819605865" sldId="267"/>
        </pc:sldMkLst>
        <pc:spChg chg="add mod">
          <ac:chgData name="" userId="" providerId="" clId="Web-{92EC18F7-DF75-41F8-9BC3-F127A14CD805}" dt="2018-12-11T06:14:16.005" v="471" actId="1076"/>
          <ac:spMkLst>
            <pc:docMk/>
            <pc:sldMk cId="3819605865" sldId="267"/>
            <ac:spMk id="13" creationId="{8AD53110-0A9A-494B-85C0-BA5F561B9B75}"/>
          </ac:spMkLst>
        </pc:spChg>
        <pc:spChg chg="add mod">
          <ac:chgData name="" userId="" providerId="" clId="Web-{92EC18F7-DF75-41F8-9BC3-F127A14CD805}" dt="2018-12-11T06:14:06.270" v="469" actId="1076"/>
          <ac:spMkLst>
            <pc:docMk/>
            <pc:sldMk cId="3819605865" sldId="267"/>
            <ac:spMk id="15" creationId="{99924CA3-9A54-4CE8-AAC5-C65BA45A5130}"/>
          </ac:spMkLst>
        </pc:spChg>
        <pc:graphicFrameChg chg="add mod">
          <ac:chgData name="" userId="" providerId="" clId="Web-{92EC18F7-DF75-41F8-9BC3-F127A14CD805}" dt="2018-12-11T06:14:06.161" v="466" actId="1076"/>
          <ac:graphicFrameMkLst>
            <pc:docMk/>
            <pc:sldMk cId="3819605865" sldId="267"/>
            <ac:graphicFrameMk id="2" creationId="{3E9C8D2C-25FE-46BB-B6C9-0A186DCB804F}"/>
          </ac:graphicFrameMkLst>
        </pc:graphicFrameChg>
        <pc:graphicFrameChg chg="add mod">
          <ac:chgData name="" userId="" providerId="" clId="Web-{92EC18F7-DF75-41F8-9BC3-F127A14CD805}" dt="2018-12-11T06:14:06.192" v="467" actId="1076"/>
          <ac:graphicFrameMkLst>
            <pc:docMk/>
            <pc:sldMk cId="3819605865" sldId="267"/>
            <ac:graphicFrameMk id="7" creationId="{4CA2F607-53CD-4AE0-9DD4-BA789EC4E51F}"/>
          </ac:graphicFrameMkLst>
        </pc:graphicFrameChg>
        <pc:picChg chg="del">
          <ac:chgData name="" userId="" providerId="" clId="Web-{92EC18F7-DF75-41F8-9BC3-F127A14CD805}" dt="2018-12-11T06:13:55.395" v="460" actId="1076"/>
          <ac:picMkLst>
            <pc:docMk/>
            <pc:sldMk cId="3819605865" sldId="267"/>
            <ac:picMk id="8" creationId="{00000000-0000-0000-0000-000000000000}"/>
          </ac:picMkLst>
        </pc:picChg>
        <pc:picChg chg="del">
          <ac:chgData name="" userId="" providerId="" clId="Web-{92EC18F7-DF75-41F8-9BC3-F127A14CD805}" dt="2018-12-11T06:13:56.098" v="461" actId="1076"/>
          <ac:picMkLst>
            <pc:docMk/>
            <pc:sldMk cId="3819605865" sldId="267"/>
            <ac:picMk id="9" creationId="{00000000-0000-0000-0000-000000000000}"/>
          </ac:picMkLst>
        </pc:picChg>
      </pc:sldChg>
      <pc:sldChg chg="modSp">
        <pc:chgData name="" userId="" providerId="" clId="Web-{92EC18F7-DF75-41F8-9BC3-F127A14CD805}" dt="2018-12-11T06:12:45.957" v="459" actId="14100"/>
        <pc:sldMkLst>
          <pc:docMk/>
          <pc:sldMk cId="1346677308" sldId="268"/>
        </pc:sldMkLst>
        <pc:spChg chg="mod">
          <ac:chgData name="" userId="" providerId="" clId="Web-{92EC18F7-DF75-41F8-9BC3-F127A14CD805}" dt="2018-12-11T06:12:45.957" v="459" actId="14100"/>
          <ac:spMkLst>
            <pc:docMk/>
            <pc:sldMk cId="1346677308" sldId="268"/>
            <ac:spMk id="3" creationId="{00000000-0000-0000-0000-000000000000}"/>
          </ac:spMkLst>
        </pc:spChg>
      </pc:sldChg>
      <pc:sldChg chg="delSp modSp">
        <pc:chgData name="" userId="" providerId="" clId="Web-{92EC18F7-DF75-41F8-9BC3-F127A14CD805}" dt="2018-12-11T06:17:59.099" v="479" actId="20577"/>
        <pc:sldMkLst>
          <pc:docMk/>
          <pc:sldMk cId="1424463373" sldId="274"/>
        </pc:sldMkLst>
        <pc:spChg chg="del">
          <ac:chgData name="" userId="" providerId="" clId="Web-{92EC18F7-DF75-41F8-9BC3-F127A14CD805}" dt="2018-12-11T06:17:48.318" v="472" actId="20577"/>
          <ac:spMkLst>
            <pc:docMk/>
            <pc:sldMk cId="1424463373" sldId="274"/>
            <ac:spMk id="2" creationId="{00000000-0000-0000-0000-000000000000}"/>
          </ac:spMkLst>
        </pc:spChg>
        <pc:spChg chg="mod">
          <ac:chgData name="" userId="" providerId="" clId="Web-{92EC18F7-DF75-41F8-9BC3-F127A14CD805}" dt="2018-12-11T06:17:59.099" v="479" actId="20577"/>
          <ac:spMkLst>
            <pc:docMk/>
            <pc:sldMk cId="1424463373" sldId="274"/>
            <ac:spMk id="3" creationId="{00000000-0000-0000-0000-000000000000}"/>
          </ac:spMkLst>
        </pc:spChg>
      </pc:sldChg>
      <pc:sldChg chg="del">
        <pc:chgData name="" userId="" providerId="" clId="Web-{92EC18F7-DF75-41F8-9BC3-F127A14CD805}" dt="2018-12-11T06:19:26.427" v="509"/>
        <pc:sldMkLst>
          <pc:docMk/>
          <pc:sldMk cId="2776187120" sldId="280"/>
        </pc:sldMkLst>
      </pc:sldChg>
      <pc:sldChg chg="addSp delSp modSp add del addAnim delAnim modAnim">
        <pc:chgData name="" userId="" providerId="" clId="Web-{92EC18F7-DF75-41F8-9BC3-F127A14CD805}" dt="2018-12-11T06:06:30.315" v="434" actId="1076"/>
        <pc:sldMkLst>
          <pc:docMk/>
          <pc:sldMk cId="2347984613" sldId="282"/>
        </pc:sldMkLst>
        <pc:spChg chg="mod">
          <ac:chgData name="" userId="" providerId="" clId="Web-{92EC18F7-DF75-41F8-9BC3-F127A14CD805}" dt="2018-12-11T06:02:46.346" v="401" actId="20577"/>
          <ac:spMkLst>
            <pc:docMk/>
            <pc:sldMk cId="2347984613" sldId="282"/>
            <ac:spMk id="3" creationId="{00000000-0000-0000-0000-000000000000}"/>
          </ac:spMkLst>
        </pc:spChg>
        <pc:spChg chg="add del mod">
          <ac:chgData name="" userId="" providerId="" clId="Web-{92EC18F7-DF75-41F8-9BC3-F127A14CD805}" dt="2018-12-11T06:01:03.174" v="375" actId="1076"/>
          <ac:spMkLst>
            <pc:docMk/>
            <pc:sldMk cId="2347984613" sldId="282"/>
            <ac:spMk id="5" creationId="{805E3493-3976-4B02-BB93-B1211F0353ED}"/>
          </ac:spMkLst>
        </pc:spChg>
        <pc:spChg chg="add mod">
          <ac:chgData name="" userId="" providerId="" clId="Web-{92EC18F7-DF75-41F8-9BC3-F127A14CD805}" dt="2018-12-11T06:06:30.315" v="434" actId="1076"/>
          <ac:spMkLst>
            <pc:docMk/>
            <pc:sldMk cId="2347984613" sldId="282"/>
            <ac:spMk id="6" creationId="{CCB505A2-27AF-4665-8414-370E4AEDE892}"/>
          </ac:spMkLst>
        </pc:spChg>
        <pc:spChg chg="add del">
          <ac:chgData name="" userId="" providerId="" clId="Web-{92EC18F7-DF75-41F8-9BC3-F127A14CD805}" dt="2018-12-11T06:03:00.549" v="404" actId="1076"/>
          <ac:spMkLst>
            <pc:docMk/>
            <pc:sldMk cId="2347984613" sldId="282"/>
            <ac:spMk id="7" creationId="{2942A283-E534-4D65-A7AE-C2D9B860BC8F}"/>
          </ac:spMkLst>
        </pc:spChg>
        <pc:cxnChg chg="add del mod">
          <ac:chgData name="" userId="" providerId="" clId="Web-{92EC18F7-DF75-41F8-9BC3-F127A14CD805}" dt="2018-12-11T06:03:34.971" v="410" actId="1076"/>
          <ac:cxnSpMkLst>
            <pc:docMk/>
            <pc:sldMk cId="2347984613" sldId="282"/>
            <ac:cxnSpMk id="8" creationId="{90165C6B-FDDE-463B-B721-670BA5F11222}"/>
          </ac:cxnSpMkLst>
        </pc:cxnChg>
        <pc:cxnChg chg="add mod">
          <ac:chgData name="" userId="" providerId="" clId="Web-{92EC18F7-DF75-41F8-9BC3-F127A14CD805}" dt="2018-12-11T06:04:47.112" v="421" actId="1076"/>
          <ac:cxnSpMkLst>
            <pc:docMk/>
            <pc:sldMk cId="2347984613" sldId="282"/>
            <ac:cxnSpMk id="9" creationId="{C27D6F65-3E79-4D34-86FF-0F19D7352983}"/>
          </ac:cxnSpMkLst>
        </pc:cxnChg>
      </pc:sldChg>
      <pc:sldChg chg="addSp modSp addAnim modAnim">
        <pc:chgData name="" userId="" providerId="" clId="Web-{92EC18F7-DF75-41F8-9BC3-F127A14CD805}" dt="2018-12-11T06:09:05.160" v="453"/>
        <pc:sldMkLst>
          <pc:docMk/>
          <pc:sldMk cId="1639819941" sldId="283"/>
        </pc:sldMkLst>
        <pc:spChg chg="mod">
          <ac:chgData name="" userId="" providerId="" clId="Web-{92EC18F7-DF75-41F8-9BC3-F127A14CD805}" dt="2018-12-11T06:08:39.925" v="446" actId="20577"/>
          <ac:spMkLst>
            <pc:docMk/>
            <pc:sldMk cId="1639819941" sldId="283"/>
            <ac:spMk id="3" creationId="{00000000-0000-0000-0000-000000000000}"/>
          </ac:spMkLst>
        </pc:spChg>
        <pc:spChg chg="add mod">
          <ac:chgData name="" userId="" providerId="" clId="Web-{92EC18F7-DF75-41F8-9BC3-F127A14CD805}" dt="2018-12-11T06:09:00.378" v="451" actId="1076"/>
          <ac:spMkLst>
            <pc:docMk/>
            <pc:sldMk cId="1639819941" sldId="283"/>
            <ac:spMk id="6" creationId="{1E68B81B-5587-4865-995C-BC5B4979DC96}"/>
          </ac:spMkLst>
        </pc:spChg>
      </pc:sldChg>
      <pc:sldChg chg="modSp del">
        <pc:chgData name="" userId="" providerId="" clId="Web-{92EC18F7-DF75-41F8-9BC3-F127A14CD805}" dt="2018-12-11T06:09:10.816" v="454"/>
        <pc:sldMkLst>
          <pc:docMk/>
          <pc:sldMk cId="2858754296" sldId="284"/>
        </pc:sldMkLst>
        <pc:spChg chg="mod">
          <ac:chgData name="" userId="" providerId="" clId="Web-{92EC18F7-DF75-41F8-9BC3-F127A14CD805}" dt="2018-12-11T06:08:52.894" v="449" actId="14100"/>
          <ac:spMkLst>
            <pc:docMk/>
            <pc:sldMk cId="2858754296" sldId="284"/>
            <ac:spMk id="3" creationId="{00000000-0000-0000-0000-000000000000}"/>
          </ac:spMkLst>
        </pc:spChg>
      </pc:sldChg>
      <pc:sldChg chg="addSp modSp addAnim modAnim">
        <pc:chgData name="" userId="" providerId="" clId="Web-{92EC18F7-DF75-41F8-9BC3-F127A14CD805}" dt="2018-12-11T06:19:18.381" v="507" actId="20577"/>
        <pc:sldMkLst>
          <pc:docMk/>
          <pc:sldMk cId="13398998" sldId="285"/>
        </pc:sldMkLst>
        <pc:spChg chg="add mod">
          <ac:chgData name="" userId="" providerId="" clId="Web-{92EC18F7-DF75-41F8-9BC3-F127A14CD805}" dt="2018-12-11T06:19:18.381" v="507" actId="20577"/>
          <ac:spMkLst>
            <pc:docMk/>
            <pc:sldMk cId="13398998" sldId="285"/>
            <ac:spMk id="2" creationId="{377F02D1-7999-457E-A0FE-D042A416D4F3}"/>
          </ac:spMkLst>
        </pc:spChg>
        <pc:spChg chg="mod">
          <ac:chgData name="" userId="" providerId="" clId="Web-{92EC18F7-DF75-41F8-9BC3-F127A14CD805}" dt="2018-12-11T06:18:11.615" v="490" actId="20577"/>
          <ac:spMkLst>
            <pc:docMk/>
            <pc:sldMk cId="13398998" sldId="285"/>
            <ac:spMk id="3" creationId="{00000000-0000-0000-0000-000000000000}"/>
          </ac:spMkLst>
        </pc:spChg>
      </pc:sldChg>
      <pc:sldChg chg="addSp delSp modSp addAnim delAnim modAnim">
        <pc:chgData name="" userId="" providerId="" clId="Web-{92EC18F7-DF75-41F8-9BC3-F127A14CD805}" dt="2018-12-11T05:50:24.077" v="135"/>
        <pc:sldMkLst>
          <pc:docMk/>
          <pc:sldMk cId="1218391107" sldId="289"/>
        </pc:sldMkLst>
        <pc:spChg chg="mod">
          <ac:chgData name="" userId="" providerId="" clId="Web-{92EC18F7-DF75-41F8-9BC3-F127A14CD805}" dt="2018-12-11T05:49:46.932" v="126" actId="20577"/>
          <ac:spMkLst>
            <pc:docMk/>
            <pc:sldMk cId="1218391107" sldId="289"/>
            <ac:spMk id="11" creationId="{27A7D142-F149-4937-90F1-C5A13EF9C251}"/>
          </ac:spMkLst>
        </pc:spChg>
        <pc:graphicFrameChg chg="del mod modGraphic">
          <ac:chgData name="" userId="" providerId="" clId="Web-{92EC18F7-DF75-41F8-9BC3-F127A14CD805}" dt="2018-12-11T05:34:27.554" v="8"/>
          <ac:graphicFrameMkLst>
            <pc:docMk/>
            <pc:sldMk cId="1218391107" sldId="289"/>
            <ac:graphicFrameMk id="5" creationId="{00000000-0000-0000-0000-000000000000}"/>
          </ac:graphicFrameMkLst>
        </pc:graphicFrameChg>
        <pc:graphicFrameChg chg="add mod">
          <ac:chgData name="" userId="" providerId="" clId="Web-{92EC18F7-DF75-41F8-9BC3-F127A14CD805}" dt="2018-12-11T05:34:53.523" v="12" actId="1076"/>
          <ac:graphicFrameMkLst>
            <pc:docMk/>
            <pc:sldMk cId="1218391107" sldId="289"/>
            <ac:graphicFrameMk id="9" creationId="{3193993A-AF05-4C59-BE79-1D872BD6B459}"/>
          </ac:graphicFrameMkLst>
        </pc:graphicFrameChg>
        <pc:picChg chg="del">
          <ac:chgData name="" userId="" providerId="" clId="Web-{92EC18F7-DF75-41F8-9BC3-F127A14CD805}" dt="2018-12-11T05:50:06.030" v="128"/>
          <ac:picMkLst>
            <pc:docMk/>
            <pc:sldMk cId="1218391107" sldId="289"/>
            <ac:picMk id="3" creationId="{62834DF6-E482-4660-B2F0-C77ECD1843A5}"/>
          </ac:picMkLst>
        </pc:picChg>
        <pc:picChg chg="add del mod">
          <ac:chgData name="" userId="" providerId="" clId="Web-{92EC18F7-DF75-41F8-9BC3-F127A14CD805}" dt="2018-12-11T05:34:43.538" v="10"/>
          <ac:picMkLst>
            <pc:docMk/>
            <pc:sldMk cId="1218391107" sldId="289"/>
            <ac:picMk id="7" creationId="{FE9E008F-5608-4CF0-A9DA-0D878E7BC31E}"/>
          </ac:picMkLst>
        </pc:picChg>
        <pc:picChg chg="add mod">
          <ac:chgData name="" userId="" providerId="" clId="Web-{92EC18F7-DF75-41F8-9BC3-F127A14CD805}" dt="2018-12-11T05:50:15.749" v="131" actId="1076"/>
          <ac:picMkLst>
            <pc:docMk/>
            <pc:sldMk cId="1218391107" sldId="289"/>
            <ac:picMk id="13" creationId="{189B0D9E-1863-4640-BC3C-22950963809D}"/>
          </ac:picMkLst>
        </pc:picChg>
      </pc:sldChg>
      <pc:sldChg chg="modSp add del ord replId">
        <pc:chgData name="" userId="" providerId="" clId="Web-{92EC18F7-DF75-41F8-9BC3-F127A14CD805}" dt="2018-12-11T05:59:54.595" v="312"/>
        <pc:sldMkLst>
          <pc:docMk/>
          <pc:sldMk cId="677825571" sldId="290"/>
        </pc:sldMkLst>
        <pc:spChg chg="mod">
          <ac:chgData name="" userId="" providerId="" clId="Web-{92EC18F7-DF75-41F8-9BC3-F127A14CD805}" dt="2018-12-11T05:59:40.798" v="311" actId="20577"/>
          <ac:spMkLst>
            <pc:docMk/>
            <pc:sldMk cId="677825571" sldId="290"/>
            <ac:spMk id="3" creationId="{00000000-0000-0000-0000-000000000000}"/>
          </ac:spMkLst>
        </pc:spChg>
      </pc:sldChg>
    </pc:docChg>
  </pc:docChgLst>
  <pc:docChgLst>
    <pc:chgData clId="Web-{7B497832-54BA-4F1E-B0DA-E673BD468758}"/>
    <pc:docChg chg="delSld modSld">
      <pc:chgData name="" userId="" providerId="" clId="Web-{7B497832-54BA-4F1E-B0DA-E673BD468758}" dt="2018-12-12T03:54:22.733" v="871" actId="1076"/>
      <pc:docMkLst>
        <pc:docMk/>
      </pc:docMkLst>
      <pc:sldChg chg="del">
        <pc:chgData name="" userId="" providerId="" clId="Web-{7B497832-54BA-4F1E-B0DA-E673BD468758}" dt="2018-12-12T03:47:14.638" v="651" actId="1076"/>
        <pc:sldMkLst>
          <pc:docMk/>
          <pc:sldMk cId="1263602858" sldId="273"/>
        </pc:sldMkLst>
      </pc:sldChg>
      <pc:sldChg chg="modSp">
        <pc:chgData name="" userId="" providerId="" clId="Web-{7B497832-54BA-4F1E-B0DA-E673BD468758}" dt="2018-12-12T03:50:11.701" v="751" actId="1076"/>
        <pc:sldMkLst>
          <pc:docMk/>
          <pc:sldMk cId="1424463373" sldId="274"/>
        </pc:sldMkLst>
        <pc:spChg chg="mod">
          <ac:chgData name="" userId="" providerId="" clId="Web-{7B497832-54BA-4F1E-B0DA-E673BD468758}" dt="2018-12-12T03:50:02.623" v="747" actId="20577"/>
          <ac:spMkLst>
            <pc:docMk/>
            <pc:sldMk cId="1424463373" sldId="274"/>
            <ac:spMk id="3" creationId="{00000000-0000-0000-0000-000000000000}"/>
          </ac:spMkLst>
        </pc:spChg>
        <pc:spChg chg="mod">
          <ac:chgData name="" userId="" providerId="" clId="Web-{7B497832-54BA-4F1E-B0DA-E673BD468758}" dt="2018-12-12T03:50:11.701" v="751" actId="1076"/>
          <ac:spMkLst>
            <pc:docMk/>
            <pc:sldMk cId="1424463373" sldId="274"/>
            <ac:spMk id="9" creationId="{DF81D78D-1600-4069-8C3D-60DD5E38C665}"/>
          </ac:spMkLst>
        </pc:spChg>
      </pc:sldChg>
      <pc:sldChg chg="modSp">
        <pc:chgData name="" userId="" providerId="" clId="Web-{7B497832-54BA-4F1E-B0DA-E673BD468758}" dt="2018-12-12T03:54:22.733" v="871" actId="1076"/>
        <pc:sldMkLst>
          <pc:docMk/>
          <pc:sldMk cId="13398998" sldId="285"/>
        </pc:sldMkLst>
        <pc:spChg chg="mod">
          <ac:chgData name="" userId="" providerId="" clId="Web-{7B497832-54BA-4F1E-B0DA-E673BD468758}" dt="2018-12-12T03:54:22.733" v="871" actId="1076"/>
          <ac:spMkLst>
            <pc:docMk/>
            <pc:sldMk cId="13398998" sldId="285"/>
            <ac:spMk id="2" creationId="{377F02D1-7999-457E-A0FE-D042A416D4F3}"/>
          </ac:spMkLst>
        </pc:spChg>
        <pc:spChg chg="mod">
          <ac:chgData name="" userId="" providerId="" clId="Web-{7B497832-54BA-4F1E-B0DA-E673BD468758}" dt="2018-12-12T03:53:08.076" v="865" actId="20577"/>
          <ac:spMkLst>
            <pc:docMk/>
            <pc:sldMk cId="13398998" sldId="285"/>
            <ac:spMk id="3" creationId="{00000000-0000-0000-0000-000000000000}"/>
          </ac:spMkLst>
        </pc:spChg>
        <pc:spChg chg="mod">
          <ac:chgData name="" userId="" providerId="" clId="Web-{7B497832-54BA-4F1E-B0DA-E673BD468758}" dt="2018-12-12T03:53:13.811" v="868" actId="1076"/>
          <ac:spMkLst>
            <pc:docMk/>
            <pc:sldMk cId="13398998" sldId="285"/>
            <ac:spMk id="7" creationId="{E57B136E-B008-4D94-8DEA-ACD52521087E}"/>
          </ac:spMkLst>
        </pc:spChg>
      </pc:sldChg>
      <pc:sldChg chg="addSp delSp modSp">
        <pc:chgData name="" userId="" providerId="" clId="Web-{7B497832-54BA-4F1E-B0DA-E673BD468758}" dt="2018-12-12T03:46:59.825" v="648" actId="20577"/>
        <pc:sldMkLst>
          <pc:docMk/>
          <pc:sldMk cId="4141011411" sldId="293"/>
        </pc:sldMkLst>
        <pc:spChg chg="mod">
          <ac:chgData name="" userId="" providerId="" clId="Web-{7B497832-54BA-4F1E-B0DA-E673BD468758}" dt="2018-12-12T03:46:59.825" v="648" actId="20577"/>
          <ac:spMkLst>
            <pc:docMk/>
            <pc:sldMk cId="4141011411" sldId="293"/>
            <ac:spMk id="6" creationId="{04DB46A8-F9F5-4B5B-9884-EECE69896232}"/>
          </ac:spMkLst>
        </pc:spChg>
        <pc:graphicFrameChg chg="del mod modGraphic">
          <ac:chgData name="" userId="" providerId="" clId="Web-{7B497832-54BA-4F1E-B0DA-E673BD468758}" dt="2018-12-12T03:17:14.944" v="2" actId="20577"/>
          <ac:graphicFrameMkLst>
            <pc:docMk/>
            <pc:sldMk cId="4141011411" sldId="293"/>
            <ac:graphicFrameMk id="14" creationId="{283E69BE-E34D-4D4F-A3A1-A953C95A2ABB}"/>
          </ac:graphicFrameMkLst>
        </pc:graphicFrameChg>
        <pc:picChg chg="add del mod">
          <ac:chgData name="" userId="" providerId="" clId="Web-{7B497832-54BA-4F1E-B0DA-E673BD468758}" dt="2018-12-12T03:37:40.511" v="459" actId="20577"/>
          <ac:picMkLst>
            <pc:docMk/>
            <pc:sldMk cId="4141011411" sldId="293"/>
            <ac:picMk id="3" creationId="{CCB364FF-0A2D-4FCD-B8AB-529C649F022A}"/>
          </ac:picMkLst>
        </pc:picChg>
        <pc:picChg chg="add del mod">
          <ac:chgData name="" userId="" providerId="" clId="Web-{7B497832-54BA-4F1E-B0DA-E673BD468758}" dt="2018-12-12T03:38:33.823" v="465" actId="20577"/>
          <ac:picMkLst>
            <pc:docMk/>
            <pc:sldMk cId="4141011411" sldId="293"/>
            <ac:picMk id="8" creationId="{53E5F7A2-2023-42E8-8441-1E010FE7B289}"/>
          </ac:picMkLst>
        </pc:picChg>
        <pc:picChg chg="add mod">
          <ac:chgData name="" userId="" providerId="" clId="Web-{7B497832-54BA-4F1E-B0DA-E673BD468758}" dt="2018-12-12T03:39:28.386" v="474" actId="1076"/>
          <ac:picMkLst>
            <pc:docMk/>
            <pc:sldMk cId="4141011411" sldId="293"/>
            <ac:picMk id="10" creationId="{506D1B7A-2F9F-4762-9AE5-642EDB50B68B}"/>
          </ac:picMkLst>
        </pc:picChg>
        <pc:picChg chg="add mod">
          <ac:chgData name="" userId="" providerId="" clId="Web-{7B497832-54BA-4F1E-B0DA-E673BD468758}" dt="2018-12-12T03:40:34.964" v="494" actId="1076"/>
          <ac:picMkLst>
            <pc:docMk/>
            <pc:sldMk cId="4141011411" sldId="293"/>
            <ac:picMk id="12" creationId="{02498CEA-ADD5-4E05-8B1E-68D0AE3D1278}"/>
          </ac:picMkLst>
        </pc:picChg>
        <pc:picChg chg="add mod">
          <ac:chgData name="" userId="" providerId="" clId="Web-{7B497832-54BA-4F1E-B0DA-E673BD468758}" dt="2018-12-12T03:44:06.387" v="590" actId="1076"/>
          <ac:picMkLst>
            <pc:docMk/>
            <pc:sldMk cId="4141011411" sldId="293"/>
            <ac:picMk id="15" creationId="{C7E97743-A980-4748-8B7F-D360E35D3A66}"/>
          </ac:picMkLst>
        </pc:picChg>
        <pc:picChg chg="add mod">
          <ac:chgData name="" userId="" providerId="" clId="Web-{7B497832-54BA-4F1E-B0DA-E673BD468758}" dt="2018-12-12T03:45:18.840" v="624" actId="1076"/>
          <ac:picMkLst>
            <pc:docMk/>
            <pc:sldMk cId="4141011411" sldId="293"/>
            <ac:picMk id="17" creationId="{36B5F4F6-EFDC-427B-8F2F-C268E3C8BA2F}"/>
          </ac:picMkLst>
        </pc:picChg>
        <pc:picChg chg="add mod">
          <ac:chgData name="" userId="" providerId="" clId="Web-{7B497832-54BA-4F1E-B0DA-E673BD468758}" dt="2018-12-12T03:45:05.731" v="614" actId="1076"/>
          <ac:picMkLst>
            <pc:docMk/>
            <pc:sldMk cId="4141011411" sldId="293"/>
            <ac:picMk id="19" creationId="{2EA28144-DD35-4761-8B06-314D336AF666}"/>
          </ac:picMkLst>
        </pc:picChg>
        <pc:picChg chg="add mod">
          <ac:chgData name="" userId="" providerId="" clId="Web-{7B497832-54BA-4F1E-B0DA-E673BD468758}" dt="2018-12-12T03:46:11.325" v="635" actId="1076"/>
          <ac:picMkLst>
            <pc:docMk/>
            <pc:sldMk cId="4141011411" sldId="293"/>
            <ac:picMk id="21" creationId="{F4B44BA3-0732-4451-8934-CF65BDEB98D6}"/>
          </ac:picMkLst>
        </pc:picChg>
        <pc:picChg chg="add mod">
          <ac:chgData name="" userId="" providerId="" clId="Web-{7B497832-54BA-4F1E-B0DA-E673BD468758}" dt="2018-12-12T03:46:57.481" v="647" actId="1076"/>
          <ac:picMkLst>
            <pc:docMk/>
            <pc:sldMk cId="4141011411" sldId="293"/>
            <ac:picMk id="23" creationId="{425CCB14-FEF9-4B8D-A456-BDD90F0C98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A7C-FE7D-4067-B16B-E1AC011D7C32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F197-C4DC-48F1-BDFF-AAB3B84FE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0F24F3C-F925-46DA-A008-F2BB3BCB2FDE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9EBC8C3-B383-4830-83CD-72A95F7B9139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C941806-F954-4E55-8CB7-423EA814350E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DBB6E4C-3BDE-4CC3-89CF-AFCED189759C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BEA29CFD-885D-492C-834F-82D8304BFA4B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5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8A773EC5-F836-421B-867A-B0FA7BBC1907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C80482-6F97-43D4-804F-8106105C2E21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4FD319F-8522-4F26-B014-C613CA9085ED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ADD9757-4264-47EE-BD34-A7812A4366DA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89E0916-9C58-4AAB-8127-2924D6BF065A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5EF644F2-F101-4FF0-B998-BB943BBA04B4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27584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 sz="7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sz="7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7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530120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&lt;list2&gt; contains all the attributes in &lt;list1&gt;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000" dirty="0">
                <a:latin typeface="Times New Roman" pitchFamily="18" charset="0"/>
                <a:cs typeface="Times New Roman" pitchFamily="18" charset="0"/>
              </a:rPr>
              <a:t>	π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commutes with selection: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sz="20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sz="20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(?)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Check the example</a:t>
            </a:r>
            <a:r>
              <a:rPr lang="en-US" altLang="zh-CN" sz="2000" dirty="0">
                <a:latin typeface="Times New Roman"/>
                <a:cs typeface="Times New Roman"/>
              </a:rPr>
              <a:t> below:</a:t>
            </a: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                                                                    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 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05A2-27AF-4665-8414-370E4AEDE892}"/>
              </a:ext>
            </a:extLst>
          </p:cNvPr>
          <p:cNvSpPr txBox="1"/>
          <p:nvPr/>
        </p:nvSpPr>
        <p:spPr>
          <a:xfrm>
            <a:off x="4716016" y="3037769"/>
            <a:ext cx="38626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"/>
              </a:rPr>
              <a:t>Commutes follows if and only if the attribute names used in SELECT is a subset of the attribute list in 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7D6F65-3E79-4D34-86FF-0F19D7352983}"/>
              </a:ext>
            </a:extLst>
          </p:cNvPr>
          <p:cNvCxnSpPr/>
          <p:nvPr/>
        </p:nvCxnSpPr>
        <p:spPr>
          <a:xfrm flipV="1">
            <a:off x="1619672" y="4293096"/>
            <a:ext cx="2485436" cy="752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F0E6B3-B3D5-4955-A2D8-269B3DFC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6" y="4894415"/>
            <a:ext cx="4837172" cy="290101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79D837-DA43-448A-B0C8-1E7381BA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06" y="5618784"/>
            <a:ext cx="4837172" cy="290101"/>
          </a:xfrm>
          <a:prstGeom prst="rect">
            <a:avLst/>
          </a:prstGeom>
        </p:spPr>
      </p:pic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3F9C56CA-CD1C-4146-9CE1-51EDF933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02786"/>
              </p:ext>
            </p:extLst>
          </p:nvPr>
        </p:nvGraphicFramePr>
        <p:xfrm>
          <a:off x="6372702" y="4613685"/>
          <a:ext cx="23402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7DD25EA-7283-4A50-9805-5703F45F73AB}"/>
              </a:ext>
            </a:extLst>
          </p:cNvPr>
          <p:cNvSpPr txBox="1"/>
          <p:nvPr/>
        </p:nvSpPr>
        <p:spPr>
          <a:xfrm>
            <a:off x="6150554" y="5502269"/>
            <a:ext cx="35522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 Error</a:t>
            </a:r>
            <a:r>
              <a:rPr lang="en-GB" dirty="0">
                <a:cs typeface="Calibri"/>
              </a:rPr>
              <a:t> as SELECT cannot find Degree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4506A-3C98-47B1-9246-D3F5286DDA0B}"/>
              </a:ext>
            </a:extLst>
          </p:cNvPr>
          <p:cNvSpPr txBox="1"/>
          <p:nvPr/>
        </p:nvSpPr>
        <p:spPr>
          <a:xfrm>
            <a:off x="5962580" y="4810865"/>
            <a:ext cx="3254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A8A373-CAA7-4AB9-9569-E97AFA6871B7}"/>
              </a:ext>
            </a:extLst>
          </p:cNvPr>
          <p:cNvSpPr txBox="1"/>
          <p:nvPr/>
        </p:nvSpPr>
        <p:spPr>
          <a:xfrm>
            <a:off x="5960699" y="5530532"/>
            <a:ext cx="4045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27229-BB84-4C06-AF8A-876DAFCBAFD7}"/>
              </a:ext>
            </a:extLst>
          </p:cNvPr>
          <p:cNvSpPr/>
          <p:nvPr/>
        </p:nvSpPr>
        <p:spPr>
          <a:xfrm>
            <a:off x="755576" y="116632"/>
            <a:ext cx="5485797" cy="965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4300" dirty="0">
                <a:cs typeface="Times New Roman"/>
              </a:rPr>
              <a:t> of PROJECT</a:t>
            </a:r>
            <a:endParaRPr lang="en-US" altLang="zh-CN" sz="4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9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FBDBB3-0BBA-474C-B23B-D77EF06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0334-3D80-4116-AF25-33DDDF210BB4}"/>
              </a:ext>
            </a:extLst>
          </p:cNvPr>
          <p:cNvSpPr txBox="1">
            <a:spLocks/>
          </p:cNvSpPr>
          <p:nvPr/>
        </p:nvSpPr>
        <p:spPr>
          <a:xfrm>
            <a:off x="827584" y="332656"/>
            <a:ext cx="8229600" cy="6237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1) π 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 U S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 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 </a:t>
            </a:r>
            <a:r>
              <a:rPr lang="pt-BR" altLang="zh-CN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= π 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8EB7A9-0A1B-4096-B3A9-52C666BDF0E1}"/>
              </a:ext>
            </a:extLst>
          </p:cNvPr>
          <p:cNvSpPr txBox="1">
            <a:spLocks/>
          </p:cNvSpPr>
          <p:nvPr/>
        </p:nvSpPr>
        <p:spPr>
          <a:xfrm>
            <a:off x="874621" y="2151671"/>
            <a:ext cx="4485452" cy="433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Answer: </a:t>
            </a: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≠ 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 (S)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 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= (Animal, Cat), S = (Animal, Dog)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π: project on the first column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l-GR" altLang="zh-CN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π  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S)) =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 (S) = {Animal}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UNION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6FA7BF-525F-4801-8EA4-C5943FCA1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05" y="2311725"/>
            <a:ext cx="3575992" cy="3653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860FA-B2E8-4265-9D62-2D4D64538236}"/>
              </a:ext>
            </a:extLst>
          </p:cNvPr>
          <p:cNvSpPr txBox="1"/>
          <p:nvPr/>
        </p:nvSpPr>
        <p:spPr>
          <a:xfrm>
            <a:off x="698030" y="1464733"/>
            <a:ext cx="7456311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UNION is a relation that includes all tuples that are either in the left relation or in the right relation or in both relations, denoted by</a:t>
            </a:r>
            <a:br>
              <a:rPr lang="en-GB" sz="2000" dirty="0">
                <a:latin typeface="Times New Roman"/>
                <a:cs typeface="Times New Roman"/>
              </a:rPr>
            </a:br>
            <a:endParaRPr lang="en-GB" sz="200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Note: Union requires R and S to be </a:t>
            </a:r>
            <a:r>
              <a:rPr lang="en-GB" sz="2000" b="1" dirty="0">
                <a:latin typeface="Times New Roman"/>
                <a:cs typeface="Times New Roman"/>
              </a:rPr>
              <a:t>union compatible</a:t>
            </a:r>
            <a:r>
              <a:rPr lang="en-GB" sz="2000" dirty="0">
                <a:latin typeface="Times New Roman"/>
                <a:cs typeface="Times New Roman"/>
              </a:rPr>
              <a:t>: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that there is a 1-1 correspondence between their attributes, 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in which corresponding attributes are over the same domain</a:t>
            </a:r>
            <a:endParaRPr lang="en-GB" dirty="0"/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667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AA58E-354B-450A-A0A3-B83B5F8F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BB706-F6EE-4249-8D5E-76D89B6AC280}"/>
              </a:ext>
            </a:extLst>
          </p:cNvPr>
          <p:cNvSpPr txBox="1">
            <a:spLocks/>
          </p:cNvSpPr>
          <p:nvPr/>
        </p:nvSpPr>
        <p:spPr>
          <a:xfrm>
            <a:off x="539552" y="404664"/>
            <a:ext cx="8229600" cy="5976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R1 ← </a:t>
            </a:r>
            <a:r>
              <a:rPr lang="el-GR" altLang="zh-CN">
                <a:latin typeface="Times New Roman"/>
                <a:cs typeface="Times New Roman"/>
              </a:rPr>
              <a:t>σ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baseline="-25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Supervisor=2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R2 ← </a:t>
            </a:r>
            <a:r>
              <a:rPr lang="el-GR" altLang="zh-CN">
                <a:latin typeface="Times New Roman"/>
                <a:cs typeface="Times New Roman"/>
              </a:rPr>
              <a:t>σ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baseline="-25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Name='M.Sc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'</a:t>
            </a:r>
            <a:r>
              <a:rPr lang="en-US" altLang="zh-CN" baseline="-25000">
                <a:latin typeface="Times New Roman"/>
                <a:ea typeface="宋体"/>
                <a:cs typeface="Times New Roman"/>
              </a:rPr>
              <a:t>)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R1 ∪ R2 =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=</a:t>
            </a:r>
            <a:endParaRPr lang="en-US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EF334B-49A1-48A7-8E66-EBC42305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86684"/>
              </p:ext>
            </p:extLst>
          </p:nvPr>
        </p:nvGraphicFramePr>
        <p:xfrm>
          <a:off x="859648" y="2191513"/>
          <a:ext cx="7560840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C73D76-E35D-48AC-BD11-6268BCCC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5063"/>
              </p:ext>
            </p:extLst>
          </p:nvPr>
        </p:nvGraphicFramePr>
        <p:xfrm>
          <a:off x="2551836" y="3892470"/>
          <a:ext cx="4176464" cy="1727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C.C.Chen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K.Juliff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J.Gledhill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B.K.Lee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INTERSECTION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5F7DBC-0FCF-4552-AE03-C0D9FD7A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01" y="4353131"/>
            <a:ext cx="1466027" cy="318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7503"/>
              </p:ext>
            </p:extLst>
          </p:nvPr>
        </p:nvGraphicFramePr>
        <p:xfrm>
          <a:off x="880778" y="4949883"/>
          <a:ext cx="7560840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50994" y="1464734"/>
            <a:ext cx="7559792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INTERSECTION is a relation that includes all tuples that are in both relations, denoted by 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720D90-DFF4-4BC4-91C3-97827057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91" y="2329097"/>
            <a:ext cx="3788011" cy="374769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58EBA8-1621-4A1B-88C3-FAD50B8D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73" y="3401542"/>
            <a:ext cx="5320713" cy="421805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D1279E-9C64-48EE-BFEE-624E9213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04" y="3890726"/>
            <a:ext cx="5353873" cy="4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3B0E4B-068C-46A7-BA4E-A7396F8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07141-180D-498E-A6C7-4C9F689285B9}"/>
              </a:ext>
            </a:extLst>
          </p:cNvPr>
          <p:cNvSpPr txBox="1">
            <a:spLocks/>
          </p:cNvSpPr>
          <p:nvPr/>
        </p:nvSpPr>
        <p:spPr>
          <a:xfrm>
            <a:off x="1475656" y="3717032"/>
            <a:ext cx="5472608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STUDENT ∩ RESEARCHER =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2A21F6-7C05-4E2C-BC3D-B001409F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08425"/>
              </p:ext>
            </p:extLst>
          </p:nvPr>
        </p:nvGraphicFramePr>
        <p:xfrm>
          <a:off x="1907704" y="4221088"/>
          <a:ext cx="45079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C.C.</a:t>
                      </a:r>
                      <a:r>
                        <a:rPr lang="en-US" altLang="zh-CN" baseline="0" dirty="0"/>
                        <a:t>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FF47B7-DF6D-4834-BE58-8AAA27FE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5954"/>
              </p:ext>
            </p:extLst>
          </p:nvPr>
        </p:nvGraphicFramePr>
        <p:xfrm>
          <a:off x="5012724" y="1050746"/>
          <a:ext cx="3477700" cy="13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A64D02-7349-4F4D-AD81-D7EDA748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44321"/>
              </p:ext>
            </p:extLst>
          </p:nvPr>
        </p:nvGraphicFramePr>
        <p:xfrm>
          <a:off x="611560" y="1052736"/>
          <a:ext cx="3162546" cy="191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sp>
        <p:nvSpPr>
          <p:cNvPr id="7" name="TextBox 12">
            <a:extLst>
              <a:ext uri="{FF2B5EF4-FFF2-40B4-BE49-F238E27FC236}">
                <a16:creationId xmlns:a16="http://schemas.microsoft.com/office/drawing/2014/main" id="{24180A0B-41B3-4469-9B4B-B41D8151D438}"/>
              </a:ext>
            </a:extLst>
          </p:cNvPr>
          <p:cNvSpPr txBox="1"/>
          <p:nvPr/>
        </p:nvSpPr>
        <p:spPr>
          <a:xfrm>
            <a:off x="745146" y="6077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FF2E21A2-8F04-4B15-9589-8A1CEE799970}"/>
              </a:ext>
            </a:extLst>
          </p:cNvPr>
          <p:cNvSpPr txBox="1"/>
          <p:nvPr/>
        </p:nvSpPr>
        <p:spPr>
          <a:xfrm>
            <a:off x="5091367" y="6077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16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DIFFERENCE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50994" y="1464734"/>
            <a:ext cx="7559792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SET DIFFERENCE is a relation that includes all tuples that are in the left relation but not in the right relation, denoted by</a:t>
            </a: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 STUDENT – RESEARCHRER = 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3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32245A-D313-44B6-948C-43D062AF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78" y="2319690"/>
            <a:ext cx="3687822" cy="346546"/>
          </a:xfrm>
          <a:prstGeom prst="rect">
            <a:avLst/>
          </a:prstGeom>
        </p:spPr>
      </p:pic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283E69BE-E34D-4D4F-A3A1-A953C95A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96400"/>
              </p:ext>
            </p:extLst>
          </p:nvPr>
        </p:nvGraphicFramePr>
        <p:xfrm>
          <a:off x="2390039" y="3687424"/>
          <a:ext cx="4608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K. </a:t>
                      </a:r>
                      <a:r>
                        <a:rPr lang="en-US" altLang="zh-CN" dirty="0" err="1"/>
                        <a:t>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J. 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B.K. 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CARTESIAN 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9886" y="5883246"/>
            <a:ext cx="9840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83568" y="1386931"/>
            <a:ext cx="7559792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Where            indicates the concatenation of tuples.</a:t>
            </a:r>
            <a:endParaRPr lang="en-GB" sz="2000" dirty="0" err="1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 STUDENT X RESEARCHRER = 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EF6B7F-668A-4CD1-8E01-E29F408F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80" y="1078980"/>
            <a:ext cx="4163717" cy="329627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0539E6-7537-4F86-B9A0-8696C68D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35" y="1441014"/>
            <a:ext cx="602545" cy="325144"/>
          </a:xfrm>
          <a:prstGeom prst="rect">
            <a:avLst/>
          </a:prstGeom>
        </p:spPr>
      </p:pic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7CF13B6E-7AC9-47F0-B4AC-EF1BA0E92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1584"/>
              </p:ext>
            </p:extLst>
          </p:nvPr>
        </p:nvGraphicFramePr>
        <p:xfrm>
          <a:off x="846484" y="2420889"/>
          <a:ext cx="7829970" cy="3531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6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500"/>
                        </a:lnSpc>
                        <a:buNone/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3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3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3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49EF3C-772E-46BD-AF33-441BEC1A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434152C-8575-4545-BC8B-76B97196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88073"/>
              </p:ext>
            </p:extLst>
          </p:nvPr>
        </p:nvGraphicFramePr>
        <p:xfrm>
          <a:off x="683568" y="1988840"/>
          <a:ext cx="8199159" cy="275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29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4A0CC3C-A0C4-4FB5-8098-51B676AD3B3E}"/>
              </a:ext>
            </a:extLst>
          </p:cNvPr>
          <p:cNvSpPr txBox="1"/>
          <p:nvPr/>
        </p:nvSpPr>
        <p:spPr>
          <a:xfrm>
            <a:off x="909346" y="394576"/>
            <a:ext cx="45343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More</a:t>
            </a:r>
            <a:r>
              <a:rPr lang="en-GB" sz="2400" dirty="0">
                <a:cs typeface="Calibri"/>
              </a:rPr>
              <a:t> useful is:</a:t>
            </a:r>
            <a:endParaRPr lang="en-GB" sz="2400" dirty="0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153791-8458-409A-AE5E-FAB2E5EF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5419725" cy="7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3A3CD2-8895-477C-A257-5556675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71949AE-71ED-4221-92CE-67EFE3839485}"/>
              </a:ext>
            </a:extLst>
          </p:cNvPr>
          <p:cNvSpPr txBox="1"/>
          <p:nvPr/>
        </p:nvSpPr>
        <p:spPr>
          <a:xfrm>
            <a:off x="846529" y="476672"/>
            <a:ext cx="37422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Or</a:t>
            </a:r>
            <a:r>
              <a:rPr lang="en-GB" sz="2400" dirty="0">
                <a:cs typeface="Calibri"/>
              </a:rPr>
              <a:t> even better:</a:t>
            </a:r>
            <a:endParaRPr lang="en-GB" sz="2400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CAE9EE-6B29-44DE-906C-1F5C8C87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481932" cy="1221432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05225D-163A-4293-9A5E-5810F0475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8426"/>
              </p:ext>
            </p:extLst>
          </p:nvPr>
        </p:nvGraphicFramePr>
        <p:xfrm>
          <a:off x="611560" y="2564904"/>
          <a:ext cx="8187965" cy="1553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0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7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14">
            <a:extLst>
              <a:ext uri="{FF2B5EF4-FFF2-40B4-BE49-F238E27FC236}">
                <a16:creationId xmlns:a16="http://schemas.microsoft.com/office/drawing/2014/main" id="{D75E4170-7210-446A-A638-F9CC12BBDA5D}"/>
              </a:ext>
            </a:extLst>
          </p:cNvPr>
          <p:cNvSpPr txBox="1"/>
          <p:nvPr/>
        </p:nvSpPr>
        <p:spPr>
          <a:xfrm>
            <a:off x="836974" y="4333219"/>
            <a:ext cx="798349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last of these is also known as natural join, the next to last is </a:t>
            </a:r>
            <a:r>
              <a:rPr lang="en-US" sz="2000" dirty="0" err="1"/>
              <a:t>equi</a:t>
            </a:r>
            <a:r>
              <a:rPr lang="en-US" sz="2000" dirty="0"/>
              <a:t>-join.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5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54380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a procedural data manipulation language (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DML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It specifies operations on relations to define new relations: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Unary Relational Operations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 Select, Project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Operations from Set Theory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  Union, Intersection, Difference,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                                               Cartesian Product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Binary Relational Operations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Join, Divide.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9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827584" y="1268760"/>
            <a:ext cx="7559792" cy="42780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JOIN is used to combine related tuples from two relations into single "longer" tuples.</a:t>
            </a:r>
          </a:p>
          <a:p>
            <a:pPr marL="342900" indent="-342900">
              <a:buFont typeface="Arial"/>
              <a:buChar char="•"/>
            </a:pPr>
            <a:r>
              <a:rPr lang="en-GB" altLang="zh-CN" sz="2000" b="1" dirty="0">
                <a:cs typeface="Times New Roman"/>
              </a:rPr>
              <a:t>Theta-join</a:t>
            </a:r>
            <a:endParaRPr lang="en-GB" altLang="zh-CN" sz="2000" dirty="0"/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endParaRPr lang="en-GB" sz="3200" b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A general join condition is of the form: </a:t>
            </a:r>
            <a:endParaRPr lang="en-GB" sz="32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         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&lt;condition&gt;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 &lt;condition&gt;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 …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 &lt;condition&gt; </a:t>
            </a:r>
            <a:endParaRPr lang="en-GB" dirty="0"/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where each condition is of the form           , in which      is an attribute of R,       is an attribute of S,      and       have the same domain, and    is a comparison operator. A JOIN operation with such a general join condition is called a </a:t>
            </a:r>
            <a:r>
              <a:rPr lang="en-GB" sz="2000" b="1" dirty="0">
                <a:latin typeface="Times New Roman"/>
                <a:cs typeface="Times New Roman"/>
              </a:rPr>
              <a:t>THETA JOIN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  <a:endParaRPr lang="en-GB" dirty="0">
              <a:cs typeface="Calibri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6D1B7A-2F9F-4762-9AE5-642EDB50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983244" cy="346545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498CEA-ADD5-4E05-8B1E-68D0AE3D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26" y="4284680"/>
            <a:ext cx="638175" cy="290101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E97743-A980-4748-8B7F-D360E35D3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65" y="4284679"/>
            <a:ext cx="233893" cy="261880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B5F4F6-EFDC-427B-8F2F-C268E3C8B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59" y="4595123"/>
            <a:ext cx="243300" cy="261880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A28144-DD35-4761-8B06-314D336AF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934" y="4595124"/>
            <a:ext cx="289866" cy="299509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B44BA3-0732-4451-8934-CF65BDEB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379" y="4595125"/>
            <a:ext cx="318088" cy="299509"/>
          </a:xfrm>
          <a:prstGeom prst="rect">
            <a:avLst/>
          </a:prstGeom>
        </p:spPr>
      </p:pic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5CCB14-FEF9-4B8D-A456-BDD90F0C9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890" y="4886752"/>
            <a:ext cx="97956" cy="2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229600" cy="51656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EQUI-JOIN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is a theta-join where the only comparison operator used is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“=”.</a:t>
            </a:r>
            <a:endParaRPr lang="en-US" dirty="0"/>
          </a:p>
          <a:p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/>
              <p:nvPr/>
            </p:nvSpPr>
            <p:spPr>
              <a:xfrm>
                <a:off x="466371" y="3109820"/>
                <a:ext cx="7756799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𝑆𝑢𝑝𝑒𝑟𝑣𝑖𝑠𝑜𝑟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1" y="3109820"/>
                <a:ext cx="7756799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BA5C48E-07C5-48D4-B8F1-6F1A1F8DAE75}"/>
              </a:ext>
            </a:extLst>
          </p:cNvPr>
          <p:cNvSpPr/>
          <p:nvPr/>
        </p:nvSpPr>
        <p:spPr>
          <a:xfrm>
            <a:off x="755576" y="332656"/>
            <a:ext cx="389401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JOIN: </a:t>
            </a:r>
            <a:r>
              <a:rPr lang="en-US" altLang="zh-CN" sz="4300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-join</a:t>
            </a:r>
            <a:endParaRPr lang="en-US" altLang="zh-CN" sz="4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6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229600" cy="5976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NATURAL JOIN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is an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-join which requires that the two join attributes (or each pair of join attributes) have the same name in both relations.</a:t>
            </a:r>
          </a:p>
          <a:p>
            <a:pPr marL="0" indent="0">
              <a:buNone/>
            </a:pP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/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  <a:r>
              <a:rPr lang="en-US" altLang="zh-CN" dirty="0"/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/>
              <p:nvPr/>
            </p:nvSpPr>
            <p:spPr>
              <a:xfrm>
                <a:off x="585900" y="2799743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99743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7F02D1-7999-457E-A0FE-D042A416D4F3}"/>
              </a:ext>
            </a:extLst>
          </p:cNvPr>
          <p:cNvSpPr txBox="1"/>
          <p:nvPr/>
        </p:nvSpPr>
        <p:spPr>
          <a:xfrm>
            <a:off x="1761066" y="5013176"/>
            <a:ext cx="578179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dirty="0"/>
              <a:t> R (A, B) ⋈ S (B, C) ⋈ T (C, D)</a:t>
            </a:r>
            <a:endParaRPr 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AAE93-8F43-49D4-B0AB-D2514E72033A}"/>
              </a:ext>
            </a:extLst>
          </p:cNvPr>
          <p:cNvSpPr/>
          <p:nvPr/>
        </p:nvSpPr>
        <p:spPr>
          <a:xfrm>
            <a:off x="-180528" y="332656"/>
            <a:ext cx="6202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JOIN: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Natural join</a:t>
            </a:r>
            <a:endParaRPr lang="en-US" altLang="zh-CN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D95F50-9ADB-43D2-8177-4EB2C00C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4557F-EF71-45C9-8240-1B251E155C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32656"/>
                <a:ext cx="8507288" cy="619459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1. In a natural join, there may be several pairs of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join attributes.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Calculate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𝐷𝑒𝑝𝑎𝑟𝑡𝑚𝑒𝑛𝑡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𝑁𝑎𝑚𝑒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,(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𝐷𝑒𝑝𝑎𝑟𝑡𝑚𝑒𝑛𝑡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𝑁𝑎𝑚𝑒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𝐶𝑂𝑈𝑅𝑆𝐸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2. If the pairs of joining attributes are exactly those that are identically named, we can write</a:t>
                </a: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⋈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COURSE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4557F-EF71-45C9-8240-1B251E15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2656"/>
                <a:ext cx="8507288" cy="6194598"/>
              </a:xfrm>
              <a:prstGeom prst="rect">
                <a:avLst/>
              </a:prstGeom>
              <a:blipFill>
                <a:blip r:embed="rId2"/>
                <a:stretch>
                  <a:fillRect l="-789"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C78957-2716-475D-8B02-7CA09F4E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80698"/>
              </p:ext>
            </p:extLst>
          </p:nvPr>
        </p:nvGraphicFramePr>
        <p:xfrm>
          <a:off x="1691680" y="1844824"/>
          <a:ext cx="5970987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Psychology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6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74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DIVISION operation is applied to two Relations 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Where the attributes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 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 subset of the attributes of S. </a:t>
            </a:r>
          </a:p>
          <a:p>
            <a:r>
              <a:rPr lang="en-US" altLang="zh-CN" sz="2000" dirty="0">
                <a:latin typeface="Times New Roman"/>
                <a:cs typeface="Times New Roman"/>
              </a:rPr>
              <a:t>Let Y be the set of attributes of R that are not attributes of S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Example:    </a:t>
            </a:r>
            <a:endParaRPr lang="en-US" dirty="0"/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                   X = {B}, Z = {A, B}</a:t>
            </a:r>
            <a:endParaRPr lang="en-US" dirty="0"/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                   and Y = Z  - X = {A}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pPr marL="0" indent="0" algn="ctr">
              <a:buNone/>
            </a:pPr>
            <a:endParaRPr lang="fr-FR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FDA66A-2DEB-4BBF-89AE-EEDC9B3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52" y="1652156"/>
            <a:ext cx="1440157" cy="299509"/>
          </a:xfrm>
          <a:prstGeom prst="rect">
            <a:avLst/>
          </a:prstGeom>
        </p:spPr>
      </p:pic>
      <p:graphicFrame>
        <p:nvGraphicFramePr>
          <p:cNvPr id="12" name="表格 1">
            <a:extLst>
              <a:ext uri="{FF2B5EF4-FFF2-40B4-BE49-F238E27FC236}">
                <a16:creationId xmlns:a16="http://schemas.microsoft.com/office/drawing/2014/main" id="{35CD2FD9-A674-44AF-B442-E5B682A0D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7599"/>
              </p:ext>
            </p:extLst>
          </p:nvPr>
        </p:nvGraphicFramePr>
        <p:xfrm>
          <a:off x="917146" y="2935892"/>
          <a:ext cx="1319808" cy="333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11F60897-FBB5-4B4F-B2F5-C6DB962A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65796"/>
              </p:ext>
            </p:extLst>
          </p:nvPr>
        </p:nvGraphicFramePr>
        <p:xfrm>
          <a:off x="2542540" y="2970214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E14C43-2DC0-4D39-A627-50BE5EB9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30" y="3398079"/>
            <a:ext cx="760591" cy="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4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874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 relation T(</a:t>
            </a:r>
            <a:r>
              <a:rPr lang="en-US" sz="2000" dirty="0">
                <a:latin typeface="Times New Roman"/>
                <a:cs typeface="Times New Roman"/>
              </a:rPr>
              <a:t>Y) that includes a tuple t if tuples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 appear in R with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[Y] = t, and with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[X] =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 for every tuple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 in S.</a:t>
            </a:r>
          </a:p>
          <a:p>
            <a:pPr indent="0" algn="ctr">
              <a:buNone/>
            </a:pPr>
            <a:r>
              <a:rPr lang="en-US" sz="2000" i="1" dirty="0">
                <a:latin typeface="Times New Roman"/>
                <a:cs typeface="Times New Roman"/>
              </a:rPr>
              <a:t>R </a:t>
            </a:r>
            <a:r>
              <a:rPr lang="en-US" sz="2000" dirty="0">
                <a:latin typeface="Times New Roman"/>
                <a:cs typeface="Times New Roman"/>
              </a:rPr>
              <a:t>÷</a:t>
            </a:r>
            <a:r>
              <a:rPr lang="en-US" sz="2000" i="1" dirty="0">
                <a:latin typeface="Times New Roman"/>
                <a:cs typeface="Times New Roman"/>
              </a:rPr>
              <a:t> S </a:t>
            </a:r>
            <a:r>
              <a:rPr lang="en-US" sz="2000" dirty="0">
                <a:latin typeface="Times New Roman"/>
                <a:cs typeface="Times New Roman"/>
              </a:rPr>
              <a:t>= {</a:t>
            </a:r>
            <a:r>
              <a:rPr lang="en-US" sz="2000" i="1" dirty="0">
                <a:latin typeface="Times New Roman"/>
                <a:cs typeface="Times New Roman"/>
              </a:rPr>
              <a:t>t </a:t>
            </a:r>
            <a:r>
              <a:rPr lang="en-US" sz="2000" dirty="0">
                <a:latin typeface="Times New Roman"/>
                <a:cs typeface="Times New Roman"/>
              </a:rPr>
              <a:t>: 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 × </a:t>
            </a:r>
            <a:r>
              <a:rPr lang="en-US" sz="2000" i="1" dirty="0">
                <a:latin typeface="Times New Roman"/>
                <a:cs typeface="Times New Roman"/>
              </a:rPr>
              <a:t>S </a:t>
            </a:r>
            <a:r>
              <a:rPr lang="en-US" sz="2000" dirty="0">
                <a:latin typeface="Times New Roman"/>
                <a:cs typeface="Times New Roman"/>
              </a:rPr>
              <a:t>⊆ R</a:t>
            </a:r>
            <a:r>
              <a:rPr lang="en-AU" sz="2000" dirty="0">
                <a:latin typeface="Times New Roman"/>
                <a:cs typeface="Times New Roman"/>
              </a:rPr>
              <a:t> </a:t>
            </a:r>
            <a:r>
              <a:rPr lang="fr-FR" sz="2000" dirty="0">
                <a:latin typeface="Times New Roman"/>
                <a:cs typeface="Times New Roman"/>
              </a:rPr>
              <a:t>}</a:t>
            </a:r>
            <a:endParaRPr lang="en-US" sz="2000" dirty="0">
              <a:latin typeface="Times New Roman"/>
              <a:ea typeface="宋体"/>
              <a:cs typeface="Times New Roman" pitchFamily="18" charset="0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</a:t>
            </a:r>
            <a:r>
              <a:rPr lang="en-US" dirty="0">
                <a:latin typeface="Times New Roman"/>
                <a:ea typeface="宋体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Example:</a:t>
            </a:r>
            <a:endParaRPr lang="en-US" sz="20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X = {B}, Z = {A, B}, Y = {A}</a:t>
            </a: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[X] = 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S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= {b</a:t>
            </a:r>
            <a:r>
              <a:rPr lang="en-US" sz="1000" dirty="0">
                <a:latin typeface="Times New Roman"/>
                <a:ea typeface="宋体"/>
                <a:cs typeface="Times New Roman" pitchFamily="18" charset="0"/>
              </a:rPr>
              <a:t>1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, b</a:t>
            </a:r>
            <a:r>
              <a:rPr lang="en-US" sz="1000" dirty="0">
                <a:latin typeface="Times New Roman"/>
                <a:ea typeface="宋体"/>
                <a:cs typeface="Times New Roman" pitchFamily="18" charset="0"/>
              </a:rPr>
              <a:t>2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}</a:t>
            </a:r>
            <a:endParaRPr lang="en-US" sz="1000" dirty="0" err="1">
              <a:latin typeface="Times New Roman"/>
              <a:ea typeface="宋体"/>
              <a:cs typeface="Times New Roman" pitchFamily="18" charset="0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In R, there are two satisfied 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pairs:</a:t>
            </a: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</a:t>
            </a:r>
            <a:r>
              <a:rPr lang="en-US" sz="2000" dirty="0">
                <a:latin typeface="Times New Roman"/>
                <a:cs typeface="Times New Roman"/>
              </a:rPr>
              <a:t>    {a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 a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} and {a</a:t>
            </a:r>
            <a:r>
              <a:rPr lang="en-US" sz="1000" dirty="0">
                <a:latin typeface="Times New Roman"/>
                <a:cs typeface="Times New Roman"/>
              </a:rPr>
              <a:t>5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 a</a:t>
            </a:r>
            <a:r>
              <a:rPr lang="en-US" sz="1000" dirty="0">
                <a:latin typeface="Times New Roman"/>
                <a:cs typeface="Times New Roman"/>
              </a:rPr>
              <a:t>5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}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     So t = </a:t>
            </a:r>
            <a:r>
              <a:rPr lang="en-US" altLang="zh-CN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altLang="zh-CN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[Y] = {a</a:t>
            </a:r>
            <a:r>
              <a:rPr lang="en-US" altLang="zh-CN" sz="1000" dirty="0">
                <a:latin typeface="Times New Roman"/>
                <a:ea typeface="宋体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, a</a:t>
            </a:r>
            <a:r>
              <a:rPr lang="en-US" altLang="zh-CN" sz="1000" dirty="0">
                <a:latin typeface="Times New Roman"/>
                <a:ea typeface="宋体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}</a:t>
            </a: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pPr marL="0" indent="0" algn="ctr">
              <a:buNone/>
            </a:pPr>
            <a:endParaRPr lang="fr-FR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12" name="表格 1">
            <a:extLst>
              <a:ext uri="{FF2B5EF4-FFF2-40B4-BE49-F238E27FC236}">
                <a16:creationId xmlns:a16="http://schemas.microsoft.com/office/drawing/2014/main" id="{35CD2FD9-A674-44AF-B442-E5B682A0D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28915"/>
              </p:ext>
            </p:extLst>
          </p:nvPr>
        </p:nvGraphicFramePr>
        <p:xfrm>
          <a:off x="765920" y="2199757"/>
          <a:ext cx="1319808" cy="333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11F60897-FBB5-4B4F-B2F5-C6DB962A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96334"/>
              </p:ext>
            </p:extLst>
          </p:nvPr>
        </p:nvGraphicFramePr>
        <p:xfrm>
          <a:off x="2240088" y="2205798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0B06FE-EE54-4A09-8A35-EF5B3829427B}"/>
              </a:ext>
            </a:extLst>
          </p:cNvPr>
          <p:cNvSpPr/>
          <p:nvPr/>
        </p:nvSpPr>
        <p:spPr>
          <a:xfrm>
            <a:off x="1630016" y="3013586"/>
            <a:ext cx="302918" cy="707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AA35D-C222-4940-B5B0-6770B197BF4D}"/>
              </a:ext>
            </a:extLst>
          </p:cNvPr>
          <p:cNvSpPr/>
          <p:nvPr/>
        </p:nvSpPr>
        <p:spPr>
          <a:xfrm>
            <a:off x="1630016" y="4813786"/>
            <a:ext cx="302918" cy="707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7A699A3-B2D1-4811-872A-2375D909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6749"/>
              </p:ext>
            </p:extLst>
          </p:nvPr>
        </p:nvGraphicFramePr>
        <p:xfrm>
          <a:off x="7725377" y="3229610"/>
          <a:ext cx="692672" cy="174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28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0747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7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88229"/>
              </p:ext>
            </p:extLst>
          </p:nvPr>
        </p:nvGraphicFramePr>
        <p:xfrm>
          <a:off x="2349159" y="1710215"/>
          <a:ext cx="13198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31199"/>
              </p:ext>
            </p:extLst>
          </p:nvPr>
        </p:nvGraphicFramePr>
        <p:xfrm>
          <a:off x="5555141" y="1729030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6956"/>
              </p:ext>
            </p:extLst>
          </p:nvPr>
        </p:nvGraphicFramePr>
        <p:xfrm>
          <a:off x="6413597" y="3726614"/>
          <a:ext cx="692672" cy="174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28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0747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E4C74A7-2DB6-498F-AF37-947E8025983B}"/>
              </a:ext>
            </a:extLst>
          </p:cNvPr>
          <p:cNvSpPr/>
          <p:nvPr/>
        </p:nvSpPr>
        <p:spPr>
          <a:xfrm>
            <a:off x="2120430" y="2459096"/>
            <a:ext cx="1798696" cy="73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DA895-1562-4704-928F-D48D6103DEA0}"/>
              </a:ext>
            </a:extLst>
          </p:cNvPr>
          <p:cNvSpPr/>
          <p:nvPr/>
        </p:nvSpPr>
        <p:spPr>
          <a:xfrm>
            <a:off x="2051720" y="4293096"/>
            <a:ext cx="1798696" cy="73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B95CA-F8DC-4D7F-9AF5-E76E297F5CE2}"/>
              </a:ext>
            </a:extLst>
          </p:cNvPr>
          <p:cNvSpPr txBox="1"/>
          <p:nvPr/>
        </p:nvSpPr>
        <p:spPr>
          <a:xfrm>
            <a:off x="5872104" y="4032955"/>
            <a:ext cx="372534" cy="4710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=</a:t>
            </a:r>
          </a:p>
        </p:txBody>
      </p:sp>
      <p:pic>
        <p:nvPicPr>
          <p:cNvPr id="1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14895A-05D0-4266-BC80-F14874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2" y="4154133"/>
            <a:ext cx="1440157" cy="29950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92F7940-F182-47E9-A9D5-92D6BA38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3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5165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000" b="1" dirty="0">
                <a:latin typeface="Times New Roman"/>
                <a:cs typeface="Times New Roman"/>
              </a:rPr>
              <a:t> use: </a:t>
            </a:r>
            <a:r>
              <a:rPr lang="en-US" altLang="zh-CN" sz="2000" dirty="0">
                <a:latin typeface="Times New Roman"/>
                <a:cs typeface="Times New Roman"/>
              </a:rPr>
              <a:t>which courses are offered by all departments?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2000" i="1" dirty="0">
                <a:latin typeface="Times New Roman"/>
                <a:cs typeface="Times New Roman"/>
              </a:rPr>
              <a:t>                                are sufficient to define all these operations: this is a relationally complete set of operators.</a:t>
            </a:r>
            <a:endParaRPr lang="en-US" dirty="0" err="1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47F941-75E0-4B19-AE81-CE13908C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0" y="3014168"/>
            <a:ext cx="1941337" cy="374768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95046C-2161-416C-AA37-4B0E2CF0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0" y="1967672"/>
            <a:ext cx="4599517" cy="35595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3730F2-A845-434E-8858-F1A57367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2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7FD7-D2DE-4164-89AB-2319F25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F120EC-C3F5-4437-8BCE-799A14E3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06991"/>
              </p:ext>
            </p:extLst>
          </p:nvPr>
        </p:nvGraphicFramePr>
        <p:xfrm>
          <a:off x="323528" y="27159"/>
          <a:ext cx="8432449" cy="627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14">
                  <a:extLst>
                    <a:ext uri="{9D8B030D-6E8A-4147-A177-3AD203B41FA5}">
                      <a16:colId xmlns:a16="http://schemas.microsoft.com/office/drawing/2014/main" val="514620758"/>
                    </a:ext>
                  </a:extLst>
                </a:gridCol>
                <a:gridCol w="4671885">
                  <a:extLst>
                    <a:ext uri="{9D8B030D-6E8A-4147-A177-3AD203B41FA5}">
                      <a16:colId xmlns:a16="http://schemas.microsoft.com/office/drawing/2014/main" val="2386193284"/>
                    </a:ext>
                  </a:extLst>
                </a:gridCol>
                <a:gridCol w="2217750">
                  <a:extLst>
                    <a:ext uri="{9D8B030D-6E8A-4147-A177-3AD203B41FA5}">
                      <a16:colId xmlns:a16="http://schemas.microsoft.com/office/drawing/2014/main" val="1386293283"/>
                    </a:ext>
                  </a:extLst>
                </a:gridCol>
              </a:tblGrid>
              <a:tr h="30103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NOTATION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020886"/>
                  </a:ext>
                </a:extLst>
              </a:tr>
              <a:tr h="6692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Selects all tuples that satisfy the selection condition from a relation R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49744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new relation with only some of the attributes of R, and removes duplicate tuples.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24111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THETA-JOIN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all combinations of tuples from R and S that satisfy the join condition.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16062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EQUI-JOIN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all the combinations of tuples from R and S that satisfy a join condition with only equality comparisons.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65833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NATURAL-JOIN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Same as EQUIJOIN except that the join attributes of S are not included in the resulting relation; if the join attributes have the same names, they do not have to be specified at all.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071260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R or S or both R and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46042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INTERAECTION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both R and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47925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R that are not in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dirty="0">
                          <a:latin typeface="Times New Roman"/>
                        </a:rPr>
                        <a:t>R -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77027"/>
                  </a:ext>
                </a:extLst>
              </a:tr>
              <a:tr h="7149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CARTESIAN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has the attributes of R and S and includes as tuples all possible combinations of tuples from R and 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13001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T(X) that includes all tuples t[X] in R(Z) that appear in R in combination with every tuple from S(Y), where Z = X ∪ Y.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7068"/>
                  </a:ext>
                </a:extLst>
              </a:tr>
            </a:tbl>
          </a:graphicData>
        </a:graphic>
      </p:graphicFrame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DAC7AB-AD32-4A31-897E-6DCA051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13" y="499118"/>
            <a:ext cx="1795876" cy="250827"/>
          </a:xfrm>
          <a:prstGeom prst="rect">
            <a:avLst/>
          </a:prstGeom>
        </p:spPr>
      </p:pic>
      <p:pic>
        <p:nvPicPr>
          <p:cNvPr id="13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CB8A12-111C-4B2E-9A47-B5567359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50" y="1086256"/>
            <a:ext cx="1803402" cy="318325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BEB6FC-7812-44DC-A548-E0229CD8D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1603664"/>
            <a:ext cx="1801166" cy="271286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D2AC13-2366-484F-AF57-3A3E70C8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2713737"/>
            <a:ext cx="1801166" cy="280694"/>
          </a:xfrm>
          <a:prstGeom prst="rect">
            <a:avLst/>
          </a:prstGeom>
        </p:spPr>
      </p:pic>
      <p:pic>
        <p:nvPicPr>
          <p:cNvPr id="20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5D6AB3-32F7-4C2C-81DC-3F5FC720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2139886"/>
            <a:ext cx="1801166" cy="271286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6A5371-3173-4500-ADAD-7A8E9B363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85" y="3334627"/>
            <a:ext cx="782932" cy="299509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DAF921-FC20-4987-9A50-1ABA3D88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285" y="3833220"/>
            <a:ext cx="782932" cy="299509"/>
          </a:xfrm>
          <a:prstGeom prst="rect">
            <a:avLst/>
          </a:prstGeom>
        </p:spPr>
      </p:pic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6B2AB9-CA53-4DB5-8670-4E4392AE1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815" y="4943294"/>
            <a:ext cx="783873" cy="290101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E8F7EF-A6D6-4504-B71B-CD75F16D7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3432" y="5658256"/>
            <a:ext cx="1665228" cy="3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SELECT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C69751-DE65-45A0-ABB1-907B260620FD}"/>
              </a:ext>
            </a:extLst>
          </p:cNvPr>
          <p:cNvSpPr txBox="1">
            <a:spLocks/>
          </p:cNvSpPr>
          <p:nvPr/>
        </p:nvSpPr>
        <p:spPr>
          <a:xfrm>
            <a:off x="755576" y="1196752"/>
            <a:ext cx="8229600" cy="475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/>
                <a:cs typeface="Times New Roman"/>
              </a:rPr>
              <a:t>The SELECT operation is used to choose a </a:t>
            </a:r>
            <a:r>
              <a:rPr lang="en-US" altLang="zh-CN" sz="2000" i="1" dirty="0">
                <a:latin typeface="Times New Roman"/>
                <a:cs typeface="Times New Roman"/>
              </a:rPr>
              <a:t>subset</a:t>
            </a:r>
            <a:r>
              <a:rPr lang="en-US" altLang="zh-CN" sz="2000" dirty="0">
                <a:latin typeface="Times New Roman"/>
                <a:cs typeface="Times New Roman"/>
              </a:rPr>
              <a:t> of the tuples (rows) from a relation that satisfies a </a:t>
            </a:r>
            <a:r>
              <a:rPr lang="en-US" altLang="zh-CN" sz="2000" b="1" dirty="0">
                <a:latin typeface="Times New Roman"/>
                <a:cs typeface="Times New Roman"/>
              </a:rPr>
              <a:t>selection condition</a:t>
            </a:r>
            <a:r>
              <a:rPr lang="en-US" altLang="zh-CN" sz="2000" dirty="0">
                <a:latin typeface="Times New Roman"/>
                <a:cs typeface="Times New Roman"/>
              </a:rPr>
              <a:t>, denoted by: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Boolean expression specified in &lt;selection condition&gt; is made up of a number of </a:t>
            </a:r>
            <a:r>
              <a:rPr lang="en-US" altLang="zh-CN" sz="2000" b="1" dirty="0">
                <a:latin typeface="Times New Roman"/>
                <a:cs typeface="Times New Roman"/>
              </a:rPr>
              <a:t>selection clauses</a:t>
            </a:r>
            <a:r>
              <a:rPr lang="en-US" altLang="zh-CN" sz="2000" dirty="0">
                <a:latin typeface="Times New Roman"/>
                <a:cs typeface="Times New Roman"/>
              </a:rPr>
              <a:t> of the form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&lt;attribute name&gt; &lt;comparison op&gt; &lt;constant value&gt;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or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          &lt;attribute name&gt; &lt;comparison op&gt; &lt;attribute name&gt;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&lt;comparison op&gt; is normally one of the comparison operators {=, &lt;, ≤, &gt;, ≥, ≠}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Selection clauses can be connected by the standard Boolean operators </a:t>
            </a:r>
            <a:r>
              <a:rPr lang="en-US" sz="2000" i="1" u="sng" dirty="0">
                <a:latin typeface="Times New Roman"/>
                <a:cs typeface="Times New Roman"/>
              </a:rPr>
              <a:t>and</a:t>
            </a:r>
            <a:r>
              <a:rPr lang="en-US" sz="2000" i="1" dirty="0">
                <a:latin typeface="Times New Roman"/>
                <a:cs typeface="Times New Roman"/>
              </a:rPr>
              <a:t>, </a:t>
            </a:r>
            <a:r>
              <a:rPr lang="en-US" sz="2000" i="1" u="sng" dirty="0">
                <a:latin typeface="Times New Roman"/>
                <a:cs typeface="Times New Roman"/>
              </a:rPr>
              <a:t>or</a:t>
            </a:r>
            <a:r>
              <a:rPr lang="en-US" sz="2000" dirty="0">
                <a:latin typeface="Times New Roman"/>
                <a:cs typeface="Times New Roman"/>
              </a:rPr>
              <a:t>, and </a:t>
            </a:r>
            <a:r>
              <a:rPr lang="en-US" sz="2000" i="1" u="sng" dirty="0">
                <a:latin typeface="Times New Roman"/>
                <a:cs typeface="Times New Roman"/>
              </a:rPr>
              <a:t>not</a:t>
            </a:r>
            <a:r>
              <a:rPr lang="en-US" sz="2000" dirty="0">
                <a:latin typeface="Times New Roman"/>
                <a:cs typeface="Times New Roman"/>
              </a:rPr>
              <a:t> to form a general selection condition.</a:t>
            </a:r>
            <a:endParaRPr lang="en-US" sz="2000" dirty="0">
              <a:cs typeface="Calibri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97600A-247B-4EDB-A03E-FF436F0E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916832"/>
            <a:ext cx="2924764" cy="4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950734-C919-4AA4-9652-5739DBE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D27B8F5-1AC0-4910-91F2-6D14D6C2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01355"/>
              </p:ext>
            </p:extLst>
          </p:nvPr>
        </p:nvGraphicFramePr>
        <p:xfrm>
          <a:off x="4952649" y="552235"/>
          <a:ext cx="3785541" cy="122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47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2263794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07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07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493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5F915D1-83E4-4B13-8599-F6A8C529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98497"/>
              </p:ext>
            </p:extLst>
          </p:nvPr>
        </p:nvGraphicFramePr>
        <p:xfrm>
          <a:off x="549982" y="590092"/>
          <a:ext cx="3162546" cy="191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6C0EABFA-929A-4D21-9BE6-10E8A0EE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18446"/>
              </p:ext>
            </p:extLst>
          </p:nvPr>
        </p:nvGraphicFramePr>
        <p:xfrm>
          <a:off x="4952649" y="2274019"/>
          <a:ext cx="3452517" cy="19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460962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76296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6" name="TextBox 15">
            <a:extLst>
              <a:ext uri="{FF2B5EF4-FFF2-40B4-BE49-F238E27FC236}">
                <a16:creationId xmlns:a16="http://schemas.microsoft.com/office/drawing/2014/main" id="{6DF10C44-8BD3-40BC-B49E-8611A8772A62}"/>
              </a:ext>
            </a:extLst>
          </p:cNvPr>
          <p:cNvSpPr txBox="1"/>
          <p:nvPr/>
        </p:nvSpPr>
        <p:spPr>
          <a:xfrm>
            <a:off x="683568" y="1451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F11A5867-C1E1-4A04-A1A0-2DDD133BFB25}"/>
              </a:ext>
            </a:extLst>
          </p:cNvPr>
          <p:cNvSpPr txBox="1"/>
          <p:nvPr/>
        </p:nvSpPr>
        <p:spPr>
          <a:xfrm>
            <a:off x="5029790" y="1451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BE72653-0682-49BE-8CC1-388966CB9971}"/>
              </a:ext>
            </a:extLst>
          </p:cNvPr>
          <p:cNvSpPr txBox="1"/>
          <p:nvPr/>
        </p:nvSpPr>
        <p:spPr>
          <a:xfrm>
            <a:off x="5029790" y="184786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COURSE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8E2C1308-2AE1-459D-BA21-1D0A6F62EE40}"/>
              </a:ext>
            </a:extLst>
          </p:cNvPr>
          <p:cNvSpPr txBox="1"/>
          <p:nvPr/>
        </p:nvSpPr>
        <p:spPr>
          <a:xfrm>
            <a:off x="683568" y="38610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85B2D706-B55B-4A67-8739-B0FC5A9C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82400"/>
              </p:ext>
            </p:extLst>
          </p:nvPr>
        </p:nvGraphicFramePr>
        <p:xfrm>
          <a:off x="606427" y="4324834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5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4577"/>
              </p:ext>
            </p:extLst>
          </p:nvPr>
        </p:nvGraphicFramePr>
        <p:xfrm>
          <a:off x="639782" y="4223300"/>
          <a:ext cx="77768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Degree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45777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539552" y="2996952"/>
            <a:ext cx="82664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Select the enrolment records for the students whose supervisor is Person 1</a:t>
            </a:r>
            <a:endParaRPr lang="en-GB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1A8F64-CB12-4D37-ACFD-10DB3D3B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92" y="3617912"/>
            <a:ext cx="3760847" cy="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73981"/>
              </p:ext>
            </p:extLst>
          </p:nvPr>
        </p:nvGraphicFramePr>
        <p:xfrm>
          <a:off x="611559" y="4543152"/>
          <a:ext cx="777686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Degree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17575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574286" y="2979325"/>
            <a:ext cx="8030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Select the enrolment records for Person 1's non-Ph.D. students</a:t>
            </a:r>
            <a:endParaRPr lang="en-GB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FF4116-72DE-4E18-8892-2BA46D6B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71" y="3401542"/>
            <a:ext cx="6273095" cy="412398"/>
          </a:xfrm>
          <a:prstGeom prst="rect">
            <a:avLst/>
          </a:prstGeom>
        </p:spPr>
      </p:pic>
      <p:pic>
        <p:nvPicPr>
          <p:cNvPr id="9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2E2E94-00C2-4895-815E-8AA084E0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77" y="3956578"/>
            <a:ext cx="6508868" cy="3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764704"/>
            <a:ext cx="8229600" cy="366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• Commutative:</a:t>
            </a:r>
            <a:endParaRPr lang="en-US" sz="1800" dirty="0"/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/>
                <a:cs typeface="Times New Roman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  <a:r>
              <a:rPr lang="en-US" altLang="zh-CN" dirty="0">
                <a:latin typeface="Times New Roman"/>
                <a:cs typeface="Times New Roman"/>
              </a:rPr>
              <a:t> </a:t>
            </a:r>
            <a:r>
              <a:rPr lang="el-GR" altLang="zh-CN" dirty="0">
                <a:latin typeface="Times New Roman"/>
                <a:cs typeface="Times New Roman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• Consecutive selects can be combined: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  <a:r>
              <a:rPr lang="en-US" altLang="zh-CN" dirty="0">
                <a:latin typeface="Times New Roman"/>
                <a:cs typeface="Times New Roman"/>
              </a:rPr>
              <a:t> 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AND &lt;cond2&gt;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6C600-591B-410A-AFA2-55CE2E00A502}"/>
              </a:ext>
            </a:extLst>
          </p:cNvPr>
          <p:cNvSpPr/>
          <p:nvPr/>
        </p:nvSpPr>
        <p:spPr>
          <a:xfrm>
            <a:off x="683568" y="260648"/>
            <a:ext cx="517962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Properties of SELECT</a:t>
            </a:r>
            <a:endParaRPr lang="en-US" altLang="zh-CN" sz="4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0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C69751-DE65-45A0-ABB1-907B260620FD}"/>
              </a:ext>
            </a:extLst>
          </p:cNvPr>
          <p:cNvSpPr txBox="1">
            <a:spLocks/>
          </p:cNvSpPr>
          <p:nvPr/>
        </p:nvSpPr>
        <p:spPr>
          <a:xfrm>
            <a:off x="82758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/>
                <a:cs typeface="Times New Roman"/>
              </a:rPr>
              <a:t>The PROJECT operation is used to project a subset of the attributes (column) of a relation, denoted by: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result of the PROJECT operation has only the attributes specified in &lt;attribute list&gt; in the </a:t>
            </a:r>
            <a:r>
              <a:rPr lang="en-US" altLang="zh-CN" sz="2000" i="1" dirty="0">
                <a:latin typeface="Times New Roman"/>
                <a:cs typeface="Times New Roman"/>
              </a:rPr>
              <a:t>same order as they appear in the list</a:t>
            </a:r>
            <a:r>
              <a:rPr lang="en-US" altLang="zh-CN" sz="2000" dirty="0">
                <a:latin typeface="Times New Roman"/>
                <a:cs typeface="Times New Roman"/>
              </a:rPr>
              <a:t>. Hence, it's </a:t>
            </a:r>
            <a:r>
              <a:rPr lang="en-US" altLang="zh-CN" sz="2000" b="1" dirty="0">
                <a:latin typeface="Times New Roman"/>
                <a:cs typeface="Times New Roman"/>
              </a:rPr>
              <a:t>degree</a:t>
            </a:r>
            <a:r>
              <a:rPr lang="en-US" altLang="zh-CN" sz="2000" dirty="0">
                <a:latin typeface="Times New Roman"/>
                <a:cs typeface="Times New Roman"/>
              </a:rPr>
              <a:t> is equal to the number of attributes in &lt;attribute list&gt;.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PROJECT operation </a:t>
            </a:r>
            <a:r>
              <a:rPr lang="en-US" altLang="zh-CN" sz="2000" i="1" dirty="0">
                <a:latin typeface="Times New Roman"/>
                <a:cs typeface="Times New Roman"/>
              </a:rPr>
              <a:t>removes any duplicate tuples</a:t>
            </a:r>
            <a:r>
              <a:rPr lang="en-US" altLang="zh-CN" sz="2000" dirty="0">
                <a:latin typeface="Times New Roman"/>
                <a:cs typeface="Times New Roman"/>
              </a:rPr>
              <a:t>, so the result of the PORJECT operation is a set of distinct tuples, and this is known as </a:t>
            </a:r>
            <a:r>
              <a:rPr lang="en-US" altLang="zh-CN" sz="2000" b="1" dirty="0">
                <a:latin typeface="Times New Roman"/>
                <a:cs typeface="Times New Roman"/>
              </a:rPr>
              <a:t>duplicate elimination</a:t>
            </a:r>
            <a:r>
              <a:rPr lang="en-US" altLang="zh-CN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E9F434-C2D3-4F39-AF18-2D18C60F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060848"/>
            <a:ext cx="2678290" cy="4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86000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698029" y="2979325"/>
            <a:ext cx="8030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Find departments and degree requirements for the courses that students </a:t>
            </a:r>
            <a:r>
              <a:rPr lang="en-GB" dirty="0" err="1">
                <a:cs typeface="Calibri"/>
              </a:rPr>
              <a:t>enroll</a:t>
            </a:r>
            <a:r>
              <a:rPr lang="en-GB" dirty="0">
                <a:cs typeface="Calibri"/>
              </a:rPr>
              <a:t>.</a:t>
            </a:r>
            <a:endParaRPr lang="en-GB" dirty="0" err="1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3193993A-AF05-4C59-BE79-1D872BD6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71738"/>
              </p:ext>
            </p:extLst>
          </p:nvPr>
        </p:nvGraphicFramePr>
        <p:xfrm>
          <a:off x="2027095" y="4292750"/>
          <a:ext cx="4680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9FB1050-9868-480C-B081-3BBD0F7D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7" y="3570875"/>
            <a:ext cx="5219231" cy="4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1682</Words>
  <Application>Microsoft Office PowerPoint</Application>
  <PresentationFormat>全屏显示(4:3)</PresentationFormat>
  <Paragraphs>681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Times New Roman</vt:lpstr>
      <vt:lpstr>回顾</vt:lpstr>
      <vt:lpstr>Relational Algebra</vt:lpstr>
      <vt:lpstr>Relational Algebra</vt:lpstr>
      <vt:lpstr>SELECT</vt:lpstr>
      <vt:lpstr>PowerPoint 演示文稿</vt:lpstr>
      <vt:lpstr>PowerPoint 演示文稿</vt:lpstr>
      <vt:lpstr>PowerPoint 演示文稿</vt:lpstr>
      <vt:lpstr>PowerPoint 演示文稿</vt:lpstr>
      <vt:lpstr>PROJECT</vt:lpstr>
      <vt:lpstr>PowerPoint 演示文稿</vt:lpstr>
      <vt:lpstr>PowerPoint 演示文稿</vt:lpstr>
      <vt:lpstr>PowerPoint 演示文稿</vt:lpstr>
      <vt:lpstr>UNION</vt:lpstr>
      <vt:lpstr>PowerPoint 演示文稿</vt:lpstr>
      <vt:lpstr>INTERSECTION</vt:lpstr>
      <vt:lpstr>PowerPoint 演示文稿</vt:lpstr>
      <vt:lpstr>DIFFERENCE</vt:lpstr>
      <vt:lpstr>CARTESIAN PRODUCT</vt:lpstr>
      <vt:lpstr>PowerPoint 演示文稿</vt:lpstr>
      <vt:lpstr>PowerPoint 演示文稿</vt:lpstr>
      <vt:lpstr>JOIN</vt:lpstr>
      <vt:lpstr>PowerPoint 演示文稿</vt:lpstr>
      <vt:lpstr>PowerPoint 演示文稿</vt:lpstr>
      <vt:lpstr>PowerPoint 演示文稿</vt:lpstr>
      <vt:lpstr>DIVIDE</vt:lpstr>
      <vt:lpstr>DIVIDE</vt:lpstr>
      <vt:lpstr>DIVIDE</vt:lpstr>
      <vt:lpstr>DIVIDE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Kai Wang</dc:creator>
  <cp:lastModifiedBy>Kai Wang</cp:lastModifiedBy>
  <cp:revision>28</cp:revision>
  <dcterms:created xsi:type="dcterms:W3CDTF">2018-12-30T04:36:39Z</dcterms:created>
  <dcterms:modified xsi:type="dcterms:W3CDTF">2019-01-14T03:46:12Z</dcterms:modified>
</cp:coreProperties>
</file>