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113b9fe8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113b9fe8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113b9fe8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113b9fe8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113b9fe8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113b9fe8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780852"/>
            <a:ext cx="5361300" cy="1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Framing &amp; Scope</a:t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6265275" y="1912650"/>
            <a:ext cx="2212500" cy="2253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Intended outcome:</a:t>
            </a:r>
            <a:endParaRPr b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large chain reaction consisting of smaller chain reactions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 to work with a Raspberry Pi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Problem-solving through hands-on experience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84600" y="1975563"/>
            <a:ext cx="263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 a creative chain reaction using random materials &amp; </a:t>
            </a: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Raspberry</a:t>
            </a: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ube Goldberg Machine &gt; Experiment 16 from Physics Explorations and Projects" id="131" name="Google Shape;131;p13"/>
          <p:cNvPicPr preferRelativeResize="0"/>
          <p:nvPr/>
        </p:nvPicPr>
        <p:blipFill rotWithShape="1">
          <a:blip r:embed="rId3">
            <a:alphaModFix/>
          </a:blip>
          <a:srcRect b="8475" l="0" r="0" t="7695"/>
          <a:stretch/>
        </p:blipFill>
        <p:spPr>
          <a:xfrm>
            <a:off x="584588" y="2664499"/>
            <a:ext cx="2688576" cy="12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3452225" y="2146650"/>
            <a:ext cx="2634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Groups of 4 </a:t>
            </a: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Every students brings a random object, other groups should </a:t>
            </a: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incorporate</a:t>
            </a: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that object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Raspberry Pi’s should communicate with each other to link every smaller chain reaction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7884775" y="4534350"/>
            <a:ext cx="1082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14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840100" y="2255625"/>
            <a:ext cx="2212500" cy="175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>
            <p:ph type="ctrTitle"/>
          </p:nvPr>
        </p:nvSpPr>
        <p:spPr>
          <a:xfrm>
            <a:off x="1858703" y="6255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</a:t>
            </a:r>
            <a:r>
              <a:rPr lang="nl"/>
              <a:t>aterials</a:t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3491938" y="2255625"/>
            <a:ext cx="2212500" cy="175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6306350" y="2398375"/>
            <a:ext cx="20499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Random household items (brought by students)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Football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Spoon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PET bottle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Toilet paper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622250" y="2398375"/>
            <a:ext cx="20499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General material supply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Cardboard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Lego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Iron wire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Rope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Scrap materials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6143750" y="2255625"/>
            <a:ext cx="2212500" cy="175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2552650" y="1771350"/>
            <a:ext cx="1331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Toolbox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3134425" y="2993775"/>
            <a:ext cx="275700" cy="275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6584300" y="1771350"/>
            <a:ext cx="13314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Seed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921425" y="2398375"/>
            <a:ext cx="20499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Electronic Raspberry Pi kit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Raspberry Pi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Wires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Actuators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LEDs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767676"/>
              </a:solidFill>
              <a:highlight>
                <a:srgbClr val="FFFFFF"/>
              </a:highlight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7884775" y="4534350"/>
            <a:ext cx="1082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14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ctrTitle"/>
          </p:nvPr>
        </p:nvSpPr>
        <p:spPr>
          <a:xfrm>
            <a:off x="1891350" y="589275"/>
            <a:ext cx="6051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</a:t>
            </a:r>
            <a:r>
              <a:rPr lang="nl"/>
              <a:t>caffolding &amp; Facilitation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718700" y="1806575"/>
            <a:ext cx="2496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Required prior knowledge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3445250" y="1806575"/>
            <a:ext cx="2212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Short instruction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6207350" y="1806575"/>
            <a:ext cx="2085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Location &amp; Facilitation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6143750" y="2255625"/>
            <a:ext cx="2212500" cy="175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6208850" y="2437650"/>
            <a:ext cx="19746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</a:rPr>
              <a:t>SmartXP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</a:rPr>
              <a:t>Table layout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rgbClr val="000000"/>
                </a:solidFill>
              </a:rPr>
              <a:t>Facilitator: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nl" sz="1300">
                <a:solidFill>
                  <a:srgbClr val="000000"/>
                </a:solidFill>
              </a:rPr>
              <a:t>Providing support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3465750" y="2255625"/>
            <a:ext cx="2212500" cy="175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 txBox="1"/>
          <p:nvPr>
            <p:ph idx="1" type="subTitle"/>
          </p:nvPr>
        </p:nvSpPr>
        <p:spPr>
          <a:xfrm>
            <a:off x="3530850" y="2361450"/>
            <a:ext cx="19746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</a:rPr>
              <a:t>Goal of the session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nl" sz="1300">
                <a:solidFill>
                  <a:schemeClr val="dk2"/>
                </a:solidFill>
              </a:rPr>
              <a:t>Day layout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nl" sz="1300">
                <a:solidFill>
                  <a:schemeClr val="dk2"/>
                </a:solidFill>
              </a:rPr>
              <a:t>(the use of) Materials &amp; random materials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nl" sz="1300">
                <a:solidFill>
                  <a:schemeClr val="dk2"/>
                </a:solidFill>
              </a:rPr>
              <a:t>Encouraging final words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860450" y="2252975"/>
            <a:ext cx="2212500" cy="175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 txBox="1"/>
          <p:nvPr>
            <p:ph idx="1" type="subTitle"/>
          </p:nvPr>
        </p:nvSpPr>
        <p:spPr>
          <a:xfrm>
            <a:off x="1077950" y="2434999"/>
            <a:ext cx="1699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nl" sz="1300">
                <a:solidFill>
                  <a:schemeClr val="dk2"/>
                </a:solidFill>
              </a:rPr>
              <a:t>Raspberry Pi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nl" sz="1300">
                <a:solidFill>
                  <a:schemeClr val="dk2"/>
                </a:solidFill>
              </a:rPr>
              <a:t>Coding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nl" sz="1300">
                <a:solidFill>
                  <a:schemeClr val="dk2"/>
                </a:solidFill>
              </a:rPr>
              <a:t>Connecting Raspberry Pi’s to each other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-"/>
            </a:pPr>
            <a:r>
              <a:rPr lang="nl" sz="1300">
                <a:solidFill>
                  <a:schemeClr val="dk2"/>
                </a:solidFill>
              </a:rPr>
              <a:t>Use of sensors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884775" y="4534350"/>
            <a:ext cx="1082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14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 title="Untitled_Artwork 8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975" y="1579300"/>
            <a:ext cx="3503949" cy="24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>
            <p:ph type="ctrTitle"/>
          </p:nvPr>
        </p:nvSpPr>
        <p:spPr>
          <a:xfrm>
            <a:off x="1858703" y="387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Process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7884775" y="4534350"/>
            <a:ext cx="1082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Group 14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1189650" y="1948938"/>
            <a:ext cx="40707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Introduction with explanation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Making groups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Assigning random objects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Giving toolboxes to groups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Start building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Connecting chains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Seeing result / reflecting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AutoNum type="arabicPeriod"/>
            </a:pPr>
            <a:r>
              <a:rPr lang="nl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Clean-up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