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</p:sldIdLst>
  <p:sldSz cx="9753600" cy="7315200"/>
  <p:notesSz cx="6858000" cy="9144000"/>
  <p:embeddedFontLst>
    <p:embeddedFont>
      <p:font typeface="Josefin Sans" charset="1" panose="00000000000000000000"/>
      <p:regular r:id="rId6"/>
    </p:embeddedFont>
    <p:embeddedFont>
      <p:font typeface="Josefin Sans Bold" charset="1" panose="00000000000000000000"/>
      <p:regular r:id="rId7"/>
    </p:embeddedFont>
    <p:embeddedFont>
      <p:font typeface="Josefin Sans Italics" charset="1" panose="00000000000000000000"/>
      <p:regular r:id="rId8"/>
    </p:embeddedFont>
    <p:embeddedFont>
      <p:font typeface="Josefin Sans Bold Italics" charset="1" panose="000000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443" y="788670"/>
            <a:ext cx="8918885" cy="84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3219" spc="450">
                <a:solidFill>
                  <a:srgbClr val="022759"/>
                </a:solidFill>
                <a:latin typeface="Josefin Sans Bold"/>
              </a:rPr>
              <a:t>GET CONNECTIONS, SAVE CONNECTIONS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1255" y="2444152"/>
            <a:ext cx="9291089" cy="3712474"/>
            <a:chOff x="0" y="0"/>
            <a:chExt cx="12388119" cy="49499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337673" y="4725574"/>
              <a:ext cx="229592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1.4.1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291792" y="4725574"/>
              <a:ext cx="269875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1.4.2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326774" y="4725574"/>
              <a:ext cx="148431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1.7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465340" y="97908"/>
              <a:ext cx="11922780" cy="4574282"/>
              <a:chOff x="0" y="0"/>
              <a:chExt cx="11922780" cy="457428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-6350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151841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304317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4567932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60000"/>
                </a:srgbClr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906" y="-28575"/>
              <a:ext cx="371475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15ms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96186"/>
              <a:ext cx="383381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10ms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6753" y="3020946"/>
              <a:ext cx="326628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5ms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4648" y="4545707"/>
              <a:ext cx="338733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0ms 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2388969" y="674808"/>
              <a:ext cx="8075520" cy="187990"/>
              <a:chOff x="1923630" y="576899"/>
              <a:chExt cx="8075520" cy="18799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923630" y="607678"/>
                <a:ext cx="406632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4066327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63281" y="34643"/>
                    </a:moveTo>
                    <a:cubicBezTo>
                      <a:pt x="47550" y="34834"/>
                      <a:pt x="34933" y="47704"/>
                      <a:pt x="35053" y="63435"/>
                    </a:cubicBezTo>
                    <a:cubicBezTo>
                      <a:pt x="35174" y="79166"/>
                      <a:pt x="47987" y="91841"/>
                      <a:pt x="63719" y="91791"/>
                    </a:cubicBezTo>
                    <a:lnTo>
                      <a:pt x="4037979" y="61296"/>
                    </a:lnTo>
                    <a:cubicBezTo>
                      <a:pt x="4053710" y="61105"/>
                      <a:pt x="4066327" y="48235"/>
                      <a:pt x="4066206" y="32503"/>
                    </a:cubicBezTo>
                    <a:cubicBezTo>
                      <a:pt x="4066086" y="16772"/>
                      <a:pt x="4053272" y="4097"/>
                      <a:pt x="4037541" y="4147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5897890" y="577183"/>
                <a:ext cx="4101260" cy="187424"/>
              </a:xfrm>
              <a:custGeom>
                <a:avLst/>
                <a:gdLst/>
                <a:ahLst/>
                <a:cxnLst/>
                <a:rect r="r" b="b" t="t" l="l"/>
                <a:pathLst>
                  <a:path h="187424" w="410126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63938" y="34645"/>
                    </a:moveTo>
                    <a:cubicBezTo>
                      <a:pt x="48208" y="34474"/>
                      <a:pt x="35297" y="47050"/>
                      <a:pt x="35056" y="62780"/>
                    </a:cubicBezTo>
                    <a:cubicBezTo>
                      <a:pt x="34814" y="78510"/>
                      <a:pt x="47332" y="91476"/>
                      <a:pt x="63061" y="91788"/>
                    </a:cubicBezTo>
                    <a:lnTo>
                      <a:pt x="4037321" y="152779"/>
                    </a:lnTo>
                    <a:cubicBezTo>
                      <a:pt x="4053052" y="152950"/>
                      <a:pt x="4065962" y="140373"/>
                      <a:pt x="4066204" y="124643"/>
                    </a:cubicBezTo>
                    <a:cubicBezTo>
                      <a:pt x="4066445" y="108913"/>
                      <a:pt x="4053927" y="95947"/>
                      <a:pt x="4038198" y="95635"/>
                    </a:cubicBezTo>
                    <a:close/>
                    <a:moveTo>
                      <a:pt x="4101259" y="124207"/>
                    </a:moveTo>
                    <a:cubicBezTo>
                      <a:pt x="4101103" y="89248"/>
                      <a:pt x="4072719" y="60990"/>
                      <a:pt x="4037759" y="60990"/>
                    </a:cubicBezTo>
                    <a:cubicBezTo>
                      <a:pt x="4002799" y="60990"/>
                      <a:pt x="3974416" y="89248"/>
                      <a:pt x="3974259" y="124207"/>
                    </a:cubicBezTo>
                    <a:cubicBezTo>
                      <a:pt x="3974416" y="159166"/>
                      <a:pt x="4002799" y="187424"/>
                      <a:pt x="4037759" y="187424"/>
                    </a:cubicBezTo>
                    <a:cubicBezTo>
                      <a:pt x="4072719" y="187424"/>
                      <a:pt x="4101103" y="159166"/>
                      <a:pt x="4101259" y="124207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443" y="993457"/>
            <a:ext cx="8918885" cy="43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3219" spc="450">
                <a:solidFill>
                  <a:srgbClr val="022759"/>
                </a:solidFill>
                <a:latin typeface="Josefin Sans Bold"/>
              </a:rPr>
              <a:t>GET CONNECTIONS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4742" y="2444152"/>
            <a:ext cx="9257603" cy="3712474"/>
            <a:chOff x="0" y="0"/>
            <a:chExt cx="12343471" cy="49499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266746" y="4725574"/>
              <a:ext cx="269280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1.4.3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282508" y="4725574"/>
              <a:ext cx="160536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1.5</a:t>
              </a:r>
            </a:p>
          </p:txBody>
        </p: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420691" y="97908"/>
              <a:ext cx="11922780" cy="4574282"/>
              <a:chOff x="0" y="0"/>
              <a:chExt cx="11922780" cy="457428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-6350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113722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28079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3424362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4567932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60000"/>
                </a:srgbClr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4287" y="-28575"/>
              <a:ext cx="324445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4ms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6669" y="1114995"/>
              <a:ext cx="322064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3ms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6073" y="2258566"/>
              <a:ext cx="322659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2ms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6356" y="3402136"/>
              <a:ext cx="282377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1ms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545707"/>
              <a:ext cx="338733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0ms </a:t>
              </a:r>
            </a:p>
          </p:txBody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3337886" y="834908"/>
              <a:ext cx="6088390" cy="127000"/>
              <a:chOff x="2917195" y="736999"/>
              <a:chExt cx="6088390" cy="127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2917195" y="737283"/>
                <a:ext cx="6088390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608839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5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6024889" y="91791"/>
                    </a:lnTo>
                    <a:cubicBezTo>
                      <a:pt x="6040621" y="91721"/>
                      <a:pt x="6053337" y="78948"/>
                      <a:pt x="6053337" y="63216"/>
                    </a:cubicBezTo>
                    <a:cubicBezTo>
                      <a:pt x="6053337" y="47485"/>
                      <a:pt x="6040621" y="34712"/>
                      <a:pt x="6024889" y="34641"/>
                    </a:cubicBezTo>
                    <a:close/>
                    <a:moveTo>
                      <a:pt x="6088389" y="63216"/>
                    </a:moveTo>
                    <a:cubicBezTo>
                      <a:pt x="6088233" y="28257"/>
                      <a:pt x="6059849" y="0"/>
                      <a:pt x="6024889" y="0"/>
                    </a:cubicBezTo>
                    <a:cubicBezTo>
                      <a:pt x="5989930" y="0"/>
                      <a:pt x="5961546" y="28257"/>
                      <a:pt x="5961389" y="63216"/>
                    </a:cubicBezTo>
                    <a:cubicBezTo>
                      <a:pt x="5961546" y="98176"/>
                      <a:pt x="5989930" y="126433"/>
                      <a:pt x="6024889" y="126433"/>
                    </a:cubicBezTo>
                    <a:cubicBezTo>
                      <a:pt x="6059849" y="126433"/>
                      <a:pt x="6088233" y="98176"/>
                      <a:pt x="6088389" y="63216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443" y="993457"/>
            <a:ext cx="8918885" cy="43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3219" spc="450">
                <a:solidFill>
                  <a:srgbClr val="022759"/>
                </a:solidFill>
                <a:latin typeface="Josefin Sans Bold"/>
              </a:rPr>
              <a:t>SAVE CONNECTIONS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1255" y="2444152"/>
            <a:ext cx="9291089" cy="3712474"/>
            <a:chOff x="0" y="0"/>
            <a:chExt cx="12388119" cy="49499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316639" y="4725574"/>
              <a:ext cx="271661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1.4.4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348347" y="4725574"/>
              <a:ext cx="156766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1.6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322209" y="4725574"/>
              <a:ext cx="157559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1.9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465340" y="97908"/>
              <a:ext cx="11922780" cy="4574282"/>
              <a:chOff x="0" y="0"/>
              <a:chExt cx="11922780" cy="457428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-6350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151841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304317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4567932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60000"/>
                </a:srgbClr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906" y="-28575"/>
              <a:ext cx="371475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15ms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96186"/>
              <a:ext cx="383381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10ms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6753" y="3020946"/>
              <a:ext cx="326628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5ms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4648" y="4545707"/>
              <a:ext cx="338733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0ms 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2388969" y="918770"/>
              <a:ext cx="8075520" cy="587478"/>
              <a:chOff x="1923630" y="820861"/>
              <a:chExt cx="8075520" cy="58747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923630" y="1278573"/>
                <a:ext cx="4066220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406622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63522" y="34641"/>
                    </a:moveTo>
                    <a:cubicBezTo>
                      <a:pt x="47790" y="34700"/>
                      <a:pt x="35064" y="47463"/>
                      <a:pt x="35052" y="63195"/>
                    </a:cubicBezTo>
                    <a:cubicBezTo>
                      <a:pt x="35040" y="78926"/>
                      <a:pt x="47746" y="91709"/>
                      <a:pt x="63478" y="91791"/>
                    </a:cubicBezTo>
                    <a:lnTo>
                      <a:pt x="4037738" y="94841"/>
                    </a:lnTo>
                    <a:cubicBezTo>
                      <a:pt x="4053470" y="94783"/>
                      <a:pt x="4066195" y="82020"/>
                      <a:pt x="4066207" y="66288"/>
                    </a:cubicBezTo>
                    <a:cubicBezTo>
                      <a:pt x="4066220" y="50556"/>
                      <a:pt x="4053513" y="37773"/>
                      <a:pt x="4037782" y="37691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5897890" y="821145"/>
                <a:ext cx="4101260" cy="586911"/>
              </a:xfrm>
              <a:custGeom>
                <a:avLst/>
                <a:gdLst/>
                <a:ahLst/>
                <a:cxnLst/>
                <a:rect r="r" b="b" t="t" l="l"/>
                <a:pathLst>
                  <a:path h="586911" w="4101260">
                    <a:moveTo>
                      <a:pt x="127000" y="523694"/>
                    </a:moveTo>
                    <a:cubicBezTo>
                      <a:pt x="126843" y="488735"/>
                      <a:pt x="98459" y="460477"/>
                      <a:pt x="63500" y="460477"/>
                    </a:cubicBezTo>
                    <a:cubicBezTo>
                      <a:pt x="28540" y="460477"/>
                      <a:pt x="156" y="488735"/>
                      <a:pt x="0" y="523694"/>
                    </a:cubicBezTo>
                    <a:cubicBezTo>
                      <a:pt x="156" y="558653"/>
                      <a:pt x="28540" y="586911"/>
                      <a:pt x="63500" y="586911"/>
                    </a:cubicBezTo>
                    <a:cubicBezTo>
                      <a:pt x="98459" y="586911"/>
                      <a:pt x="126843" y="558653"/>
                      <a:pt x="127000" y="523694"/>
                    </a:cubicBezTo>
                    <a:close/>
                    <a:moveTo>
                      <a:pt x="60211" y="495309"/>
                    </a:moveTo>
                    <a:cubicBezTo>
                      <a:pt x="44592" y="497189"/>
                      <a:pt x="33431" y="511341"/>
                      <a:pt x="35241" y="526968"/>
                    </a:cubicBezTo>
                    <a:cubicBezTo>
                      <a:pt x="37052" y="542595"/>
                      <a:pt x="51153" y="553820"/>
                      <a:pt x="66789" y="552079"/>
                    </a:cubicBezTo>
                    <a:lnTo>
                      <a:pt x="4041048" y="91601"/>
                    </a:lnTo>
                    <a:cubicBezTo>
                      <a:pt x="4056668" y="89721"/>
                      <a:pt x="4067829" y="75570"/>
                      <a:pt x="4066018" y="59942"/>
                    </a:cubicBezTo>
                    <a:cubicBezTo>
                      <a:pt x="4064207" y="44315"/>
                      <a:pt x="4050107" y="33090"/>
                      <a:pt x="4034471" y="34831"/>
                    </a:cubicBezTo>
                    <a:close/>
                    <a:moveTo>
                      <a:pt x="4101259" y="63216"/>
                    </a:moveTo>
                    <a:cubicBezTo>
                      <a:pt x="4101103" y="28257"/>
                      <a:pt x="4072719" y="0"/>
                      <a:pt x="4037759" y="0"/>
                    </a:cubicBezTo>
                    <a:cubicBezTo>
                      <a:pt x="4002799" y="0"/>
                      <a:pt x="3974416" y="28257"/>
                      <a:pt x="3974259" y="63216"/>
                    </a:cubicBezTo>
                    <a:cubicBezTo>
                      <a:pt x="3974416" y="98175"/>
                      <a:pt x="4002799" y="126433"/>
                      <a:pt x="4037759" y="126433"/>
                    </a:cubicBezTo>
                    <a:cubicBezTo>
                      <a:pt x="4072719" y="126433"/>
                      <a:pt x="4101103" y="98175"/>
                      <a:pt x="4101259" y="63216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443" y="993457"/>
            <a:ext cx="8918885" cy="43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3219" spc="450">
                <a:solidFill>
                  <a:srgbClr val="022759"/>
                </a:solidFill>
                <a:latin typeface="Josefin Sans Bold"/>
              </a:rPr>
              <a:t>REMOVE CONNECTIONS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733" y="2444152"/>
            <a:ext cx="9421612" cy="3712474"/>
            <a:chOff x="0" y="0"/>
            <a:chExt cx="12562149" cy="49499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052128" y="4725574"/>
              <a:ext cx="155178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1.8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997203" y="4725574"/>
              <a:ext cx="226417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1.8.1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727668" y="4725574"/>
              <a:ext cx="726877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1.8.2 (1.0.7)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672644" y="4725574"/>
              <a:ext cx="798314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1.8.2 (1.0.7.1)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639369" y="97908"/>
              <a:ext cx="11922780" cy="4574282"/>
              <a:chOff x="0" y="0"/>
              <a:chExt cx="11922780" cy="457428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-6350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151841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3043171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24706"/>
                </a:srgbClr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4567932"/>
                <a:ext cx="1192277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22779">
                    <a:moveTo>
                      <a:pt x="0" y="0"/>
                    </a:moveTo>
                    <a:lnTo>
                      <a:pt x="11922779" y="0"/>
                    </a:lnTo>
                    <a:lnTo>
                      <a:pt x="1192277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A8A8A8">
                  <a:alpha val="60000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794" y="-28575"/>
              <a:ext cx="556617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0,03ms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96186"/>
              <a:ext cx="557411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0,02ms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0283" y="3020946"/>
              <a:ext cx="517128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0,01ms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8678" y="4545707"/>
              <a:ext cx="338733" cy="22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55"/>
                </a:lnSpc>
              </a:pPr>
              <a:r>
                <a:rPr lang="en-US" sz="968">
                  <a:solidFill>
                    <a:srgbClr val="A8A8A8"/>
                  </a:solidFill>
                  <a:latin typeface="Josefin Sans Bold"/>
                </a:rPr>
                <a:t>0ms </a:t>
              </a:r>
            </a:p>
          </p:txBody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2066217" y="339360"/>
              <a:ext cx="9069085" cy="1346809"/>
              <a:chOff x="1426847" y="241452"/>
              <a:chExt cx="9069085" cy="134680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1426847" y="274391"/>
                <a:ext cx="3074700" cy="551206"/>
              </a:xfrm>
              <a:custGeom>
                <a:avLst/>
                <a:gdLst/>
                <a:ahLst/>
                <a:cxnLst/>
                <a:rect r="r" b="b" t="t" l="l"/>
                <a:pathLst>
                  <a:path h="551206" w="3074700">
                    <a:moveTo>
                      <a:pt x="127000" y="487989"/>
                    </a:moveTo>
                    <a:cubicBezTo>
                      <a:pt x="126844" y="453030"/>
                      <a:pt x="98460" y="424773"/>
                      <a:pt x="63500" y="424773"/>
                    </a:cubicBezTo>
                    <a:cubicBezTo>
                      <a:pt x="28541" y="424773"/>
                      <a:pt x="157" y="453030"/>
                      <a:pt x="0" y="487989"/>
                    </a:cubicBezTo>
                    <a:cubicBezTo>
                      <a:pt x="157" y="522949"/>
                      <a:pt x="28541" y="551206"/>
                      <a:pt x="63500" y="551206"/>
                    </a:cubicBezTo>
                    <a:cubicBezTo>
                      <a:pt x="98460" y="551206"/>
                      <a:pt x="126844" y="522949"/>
                      <a:pt x="127000" y="487989"/>
                    </a:cubicBezTo>
                    <a:close/>
                    <a:moveTo>
                      <a:pt x="59166" y="459745"/>
                    </a:moveTo>
                    <a:cubicBezTo>
                      <a:pt x="43627" y="462201"/>
                      <a:pt x="32996" y="476755"/>
                      <a:pt x="35382" y="492304"/>
                    </a:cubicBezTo>
                    <a:cubicBezTo>
                      <a:pt x="37768" y="507854"/>
                      <a:pt x="52275" y="518550"/>
                      <a:pt x="67835" y="516234"/>
                    </a:cubicBezTo>
                    <a:lnTo>
                      <a:pt x="3048530" y="58805"/>
                    </a:lnTo>
                    <a:cubicBezTo>
                      <a:pt x="3064069" y="56350"/>
                      <a:pt x="3074700" y="41796"/>
                      <a:pt x="3072314" y="26246"/>
                    </a:cubicBezTo>
                    <a:cubicBezTo>
                      <a:pt x="3069927" y="10696"/>
                      <a:pt x="3055421" y="0"/>
                      <a:pt x="3039861" y="2317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407542" y="241735"/>
                <a:ext cx="3076482" cy="1315365"/>
              </a:xfrm>
              <a:custGeom>
                <a:avLst/>
                <a:gdLst/>
                <a:ahLst/>
                <a:cxnLst/>
                <a:rect r="r" b="b" t="t" l="l"/>
                <a:pathLst>
                  <a:path h="1315365" w="30764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4323" y="36771"/>
                    </a:moveTo>
                    <a:cubicBezTo>
                      <a:pt x="59737" y="30878"/>
                      <a:pt x="43131" y="37883"/>
                      <a:pt x="37172" y="52443"/>
                    </a:cubicBezTo>
                    <a:cubicBezTo>
                      <a:pt x="31214" y="67002"/>
                      <a:pt x="38145" y="83640"/>
                      <a:pt x="52678" y="89663"/>
                    </a:cubicBezTo>
                    <a:lnTo>
                      <a:pt x="3033373" y="1309472"/>
                    </a:lnTo>
                    <a:cubicBezTo>
                      <a:pt x="3047959" y="1315365"/>
                      <a:pt x="3064565" y="1308360"/>
                      <a:pt x="3070523" y="1293800"/>
                    </a:cubicBezTo>
                    <a:cubicBezTo>
                      <a:pt x="3076482" y="1279240"/>
                      <a:pt x="3069551" y="1262603"/>
                      <a:pt x="3055018" y="1256580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7388237" y="699164"/>
                <a:ext cx="3107695" cy="888814"/>
              </a:xfrm>
              <a:custGeom>
                <a:avLst/>
                <a:gdLst/>
                <a:ahLst/>
                <a:cxnLst/>
                <a:rect r="r" b="b" t="t" l="l"/>
                <a:pathLst>
                  <a:path h="888814" w="3107695">
                    <a:moveTo>
                      <a:pt x="127000" y="825597"/>
                    </a:moveTo>
                    <a:cubicBezTo>
                      <a:pt x="126844" y="790638"/>
                      <a:pt x="98460" y="762380"/>
                      <a:pt x="63500" y="762380"/>
                    </a:cubicBezTo>
                    <a:cubicBezTo>
                      <a:pt x="28541" y="762380"/>
                      <a:pt x="157" y="790638"/>
                      <a:pt x="0" y="825597"/>
                    </a:cubicBezTo>
                    <a:cubicBezTo>
                      <a:pt x="157" y="860556"/>
                      <a:pt x="28541" y="888813"/>
                      <a:pt x="63500" y="888813"/>
                    </a:cubicBezTo>
                    <a:cubicBezTo>
                      <a:pt x="98460" y="888813"/>
                      <a:pt x="126844" y="860556"/>
                      <a:pt x="127000" y="825597"/>
                    </a:cubicBezTo>
                    <a:close/>
                    <a:moveTo>
                      <a:pt x="56419" y="797913"/>
                    </a:moveTo>
                    <a:cubicBezTo>
                      <a:pt x="41196" y="801879"/>
                      <a:pt x="32042" y="817405"/>
                      <a:pt x="35940" y="832646"/>
                    </a:cubicBezTo>
                    <a:cubicBezTo>
                      <a:pt x="39838" y="847887"/>
                      <a:pt x="55323" y="857111"/>
                      <a:pt x="70581" y="853280"/>
                    </a:cubicBezTo>
                    <a:lnTo>
                      <a:pt x="3051276" y="90900"/>
                    </a:lnTo>
                    <a:cubicBezTo>
                      <a:pt x="3066500" y="86934"/>
                      <a:pt x="3075654" y="71408"/>
                      <a:pt x="3071756" y="56167"/>
                    </a:cubicBezTo>
                    <a:cubicBezTo>
                      <a:pt x="3067857" y="40926"/>
                      <a:pt x="3052373" y="31702"/>
                      <a:pt x="3037114" y="35533"/>
                    </a:cubicBezTo>
                    <a:close/>
                    <a:moveTo>
                      <a:pt x="3107695" y="63216"/>
                    </a:moveTo>
                    <a:cubicBezTo>
                      <a:pt x="3107539" y="28257"/>
                      <a:pt x="3079155" y="0"/>
                      <a:pt x="3044195" y="0"/>
                    </a:cubicBezTo>
                    <a:cubicBezTo>
                      <a:pt x="3009235" y="0"/>
                      <a:pt x="2980852" y="28257"/>
                      <a:pt x="2980695" y="63216"/>
                    </a:cubicBezTo>
                    <a:cubicBezTo>
                      <a:pt x="2980852" y="98176"/>
                      <a:pt x="3009235" y="126433"/>
                      <a:pt x="3044195" y="126433"/>
                    </a:cubicBezTo>
                    <a:cubicBezTo>
                      <a:pt x="3079155" y="126433"/>
                      <a:pt x="3107539" y="98176"/>
                      <a:pt x="3107695" y="63216"/>
                    </a:cubicBezTo>
                    <a:close/>
                  </a:path>
                </a:pathLst>
              </a:custGeom>
              <a:solidFill>
                <a:srgbClr val="BE5E82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DAFvJ1fB1wQ</dc:identifier>
  <dcterms:modified xsi:type="dcterms:W3CDTF">2011-08-01T06:04:30Z</dcterms:modified>
  <cp:revision>1</cp:revision>
  <dc:title>Water Closeup Style Presentation</dc:title>
</cp:coreProperties>
</file>