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4201-47A3-F589-0915-5226D3EF9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C5C11-78C7-13D6-1C26-0F701BAD0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EDE89-1B48-EF8E-4AB7-C4109D36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2886-3B86-4ADE-96DE-5CEFDE81235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B02A8-04FC-5E37-0A0F-B32CD612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C13A1-F918-CC25-A927-A7EAB496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84E1-BEC3-493F-A8C6-CC65379C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1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1CDE-DF87-DD67-19A8-E25E4740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3A39C-E617-8323-9E3C-13AAED430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EAC4F-01F0-9A47-325B-4DDA5BE8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2886-3B86-4ADE-96DE-5CEFDE81235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6C6CC-19D9-3E8A-3473-DA62DC32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1DE42-6CB2-A272-DB0E-6166C54D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84E1-BEC3-493F-A8C6-CC65379C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7C408-8DCE-2300-0A17-47AFCE469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AAEC6-5D1D-BCCD-2808-97429D022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40918-BB75-E746-F165-2AAFBDFA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2886-3B86-4ADE-96DE-5CEFDE81235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53A3-2D0C-8A15-F164-5C33C33D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ADC3F-9D9F-3110-7CD7-E45B64E8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84E1-BEC3-493F-A8C6-CC65379C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2045-256E-E536-4B4B-6AE1858E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B881-BDC6-FD38-D487-C382944B5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BB3F-B17C-DBFF-4CD6-11FC0020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2886-3B86-4ADE-96DE-5CEFDE81235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A3626-60A1-12A7-8C62-614037F7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1896-79D5-F154-EE32-3FE7F0E1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84E1-BEC3-493F-A8C6-CC65379C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6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C8B2-29B0-EBED-6A11-65EF1BD6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64FC-194D-1881-BC25-9B0673C2F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DCD9F-B315-5345-A1C3-F1564ABB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2886-3B86-4ADE-96DE-5CEFDE81235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F6C3A-9068-366D-8630-8A116DFA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2FF8D-B439-C157-47A0-A70BC10A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84E1-BEC3-493F-A8C6-CC65379C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9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2FFB-9960-F422-E7AE-BF4FAC9C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E8466-E945-F124-B465-C0E409F88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CAD7A-918D-4331-99B9-D8F4C80E9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973D5-B308-6F0A-4519-5668AFC3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2886-3B86-4ADE-96DE-5CEFDE81235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3E815-FEBB-E9D5-323F-BA56CF01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76425-8DDB-140A-E76C-B02F554D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84E1-BEC3-493F-A8C6-CC65379C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7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A33F-661C-7FDC-3E7E-CFFF5077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7AD73-43CF-4D7C-3AAB-0E2034F0C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9CAB4-D788-1450-F811-32AD53F4D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F8B89-47FE-DE57-9D23-49D87828D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9B217-445B-FC59-2ED3-411BB6C87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9EF14-A4A4-AD35-8A0F-0F1E0D01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2886-3B86-4ADE-96DE-5CEFDE81235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15D59-5132-A63F-E747-A670A73F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5224D-05C9-25E6-4D3A-848AC6F3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84E1-BEC3-493F-A8C6-CC65379C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4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8ED0-388F-A042-48BC-EBBBB4BC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6D2AE-51CC-E310-C6F6-3BA2C86C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2886-3B86-4ADE-96DE-5CEFDE81235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2A442-3F04-A1C6-5E22-14EE4360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560D7-15F7-057E-C3CF-C0EE7421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84E1-BEC3-493F-A8C6-CC65379C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8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2C2CB-5F5E-09E7-3CD6-CE0FF88F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2886-3B86-4ADE-96DE-5CEFDE81235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89EF8-8505-65CB-0E42-38D97B07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21202-4958-6F18-10E6-DBD0716F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84E1-BEC3-493F-A8C6-CC65379C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8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1179-EFB4-AA74-91F6-68397A33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7ACF2-3914-E8E8-6734-67593DE59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46D74-8E92-DEBD-24FF-DE8C307AD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E520D-7819-FD6A-CC77-D76B9D6A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2886-3B86-4ADE-96DE-5CEFDE81235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7CA26-0012-2D6D-5868-C7F4E9A8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8CA31-72E8-BFCD-93B1-1A886C5E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84E1-BEC3-493F-A8C6-CC65379C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1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0D2C-AC2E-7582-36F4-F00FA58E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9AA5F-A9C4-8A72-6D22-593245C9B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0F0AC-0F99-1885-4702-33EDA233B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AC6A4-38F2-AA5E-B1CE-8B7027EB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2886-3B86-4ADE-96DE-5CEFDE81235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89936-50DB-1407-5B07-C6CB82F1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3B335-A190-F463-C67B-35245D26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84E1-BEC3-493F-A8C6-CC65379C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3D0B8-4F26-0D40-08E4-8DBD01BA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4BA2C-021A-2993-F537-F507A457D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FF726-3066-2C6A-5043-9A7701815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2886-3B86-4ADE-96DE-5CEFDE812359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60280-8656-1A24-1187-E04BF94F0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5F3F-6D58-0199-7503-1B812A05F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184E1-BEC3-493F-A8C6-CC65379C6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4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graph of a graph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6B9B03EF-9A5F-6022-4AEC-C2E0F4387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6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aph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F3408B3E-524D-9A05-4F1E-E2A11668A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" b="20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1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aph showing properties and properties&#10;&#10;Description automatically generated">
            <a:extLst>
              <a:ext uri="{FF2B5EF4-FFF2-40B4-BE49-F238E27FC236}">
                <a16:creationId xmlns:a16="http://schemas.microsoft.com/office/drawing/2014/main" id="{A519F79A-C4A5-2A4D-28EC-5A0A1C75F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3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aph showing properties and properties&#10;&#10;Description automatically generated">
            <a:extLst>
              <a:ext uri="{FF2B5EF4-FFF2-40B4-BE49-F238E27FC236}">
                <a16:creationId xmlns:a16="http://schemas.microsoft.com/office/drawing/2014/main" id="{2896DEAD-A7ED-76E5-6CDE-D6364F183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" b="81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4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Mehanović</dc:creator>
  <cp:lastModifiedBy>Benjamin Mehanović</cp:lastModifiedBy>
  <cp:revision>1</cp:revision>
  <dcterms:created xsi:type="dcterms:W3CDTF">2023-09-28T11:15:43Z</dcterms:created>
  <dcterms:modified xsi:type="dcterms:W3CDTF">2023-09-28T12:45:15Z</dcterms:modified>
</cp:coreProperties>
</file>