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28C200-0E84-4F56-9936-680F55611E7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76D7A7-141E-447B-AB2D-79D7C3CCDE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tanderbank.com/us/perso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Santander Customer Satisfaction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 SEA DAT02</a:t>
            </a:r>
          </a:p>
          <a:p>
            <a:r>
              <a:rPr lang="en-US" dirty="0" smtClean="0"/>
              <a:t>(THIS PERSON IS NAMED RACHEL CHEN)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customers are happy customers?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frontline support teams to C-suites, customer satisfaction is a key measure of success. Unhappy customers don't stick around. What's more, unhappy customers rarely voice their dissatisfaction before leaving.</a:t>
            </a:r>
          </a:p>
          <a:p>
            <a:r>
              <a:rPr lang="en-US" dirty="0">
                <a:hlinkClick r:id="rId2"/>
              </a:rPr>
              <a:t>Santander Bank</a:t>
            </a:r>
            <a:r>
              <a:rPr lang="en-US" dirty="0"/>
              <a:t> is asking </a:t>
            </a:r>
            <a:r>
              <a:rPr lang="en-US" dirty="0" err="1"/>
              <a:t>Kagglers</a:t>
            </a:r>
            <a:r>
              <a:rPr lang="en-US" dirty="0"/>
              <a:t> to help them identify dissatisfied customers early in their relationship. Doing so would allow Santander to take proactive steps to improve a customer's happiness before it's too late.</a:t>
            </a:r>
          </a:p>
          <a:p>
            <a:r>
              <a:rPr lang="en-US" dirty="0"/>
              <a:t>In this competition, you'll work with hundreds of anonymized features to predict if a customer is satisfied or dissatisfied with their banking experience.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Tl;dr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which customers are likely to leave Santander bank based on given data containing demographic features and an account of each customer’s </a:t>
            </a:r>
            <a:r>
              <a:rPr lang="en-US" dirty="0" smtClean="0"/>
              <a:t>finances and bank product usage over a period of three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/>
              <a:t>d</a:t>
            </a:r>
            <a:r>
              <a:rPr lang="en-US" sz="3600" dirty="0" smtClean="0"/>
              <a:t>ata so far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at least been provided by Santander Bank</a:t>
            </a:r>
            <a:r>
              <a:rPr lang="en-US" dirty="0"/>
              <a:t>, a wholly owned subsidiary of the Spanish Santander </a:t>
            </a:r>
            <a:r>
              <a:rPr lang="en-US" dirty="0" smtClean="0"/>
              <a:t>Group.</a:t>
            </a:r>
          </a:p>
          <a:p>
            <a:r>
              <a:rPr lang="en-US" dirty="0" smtClean="0"/>
              <a:t>Training and testing data already split into train.csv and test.csv.</a:t>
            </a:r>
          </a:p>
          <a:p>
            <a:r>
              <a:rPr lang="en-US" dirty="0" smtClean="0"/>
              <a:t>There’s no official data dictionary.</a:t>
            </a:r>
          </a:p>
          <a:p>
            <a:r>
              <a:rPr lang="en-US" dirty="0" smtClean="0"/>
              <a:t>The features are also all in Spanish.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Nationality, age, use of various bank products, mortgages, balances, wages, fees, stocks(?), duration of implementation or use of product,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0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/>
              <a:t>data so far (cont’d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train.csv original shape = </a:t>
            </a:r>
            <a:r>
              <a:rPr lang="en-US" dirty="0"/>
              <a:t>(</a:t>
            </a:r>
            <a:r>
              <a:rPr lang="en-US" dirty="0" smtClean="0"/>
              <a:t>76020, </a:t>
            </a:r>
            <a:r>
              <a:rPr lang="en-US" dirty="0"/>
              <a:t>371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test.csv original shape = (75818, 370)</a:t>
            </a:r>
          </a:p>
          <a:p>
            <a:r>
              <a:rPr lang="en-US" dirty="0" smtClean="0"/>
              <a:t>“Delta” features have errors coded as 9999999999.</a:t>
            </a:r>
          </a:p>
          <a:p>
            <a:r>
              <a:rPr lang="en-US" dirty="0" smtClean="0"/>
              <a:t>Age feature has errors coded as -999999.</a:t>
            </a:r>
          </a:p>
          <a:p>
            <a:r>
              <a:rPr lang="en-US" dirty="0" smtClean="0"/>
              <a:t>According to train.csv, 4% of </a:t>
            </a:r>
            <a:r>
              <a:rPr lang="en-US" dirty="0" smtClean="0"/>
              <a:t>customers </a:t>
            </a:r>
            <a:r>
              <a:rPr lang="en-US" dirty="0" smtClean="0"/>
              <a:t>are </a:t>
            </a:r>
            <a:r>
              <a:rPr lang="en-US" dirty="0" smtClean="0"/>
              <a:t>discontent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5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18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557</TotalTime>
  <Words>201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Kaggle Competition: Santander Customer Satisfaction</vt:lpstr>
      <vt:lpstr>Which customers are happy customers?</vt:lpstr>
      <vt:lpstr>Tl;dr:</vt:lpstr>
      <vt:lpstr>The data so far</vt:lpstr>
      <vt:lpstr>The data so far (cont’d)</vt:lpstr>
      <vt:lpstr>What do.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Chen</dc:creator>
  <cp:lastModifiedBy>Rachel Chen</cp:lastModifiedBy>
  <cp:revision>18</cp:revision>
  <dcterms:created xsi:type="dcterms:W3CDTF">2016-04-20T21:48:00Z</dcterms:created>
  <dcterms:modified xsi:type="dcterms:W3CDTF">2016-04-21T18:20:44Z</dcterms:modified>
</cp:coreProperties>
</file>