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 id="262"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6" d="100"/>
          <a:sy n="116" d="100"/>
        </p:scale>
        <p:origin x="-127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F183F5-D095-47C1-A60D-58556872D8B1}"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31B3D-112C-4D53-B0AA-6B0E2FAEA98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183F5-D095-47C1-A60D-58556872D8B1}"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31B3D-112C-4D53-B0AA-6B0E2FAEA98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183F5-D095-47C1-A60D-58556872D8B1}"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31B3D-112C-4D53-B0AA-6B0E2FAEA98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F183F5-D095-47C1-A60D-58556872D8B1}"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31B3D-112C-4D53-B0AA-6B0E2FAEA98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90F183F5-D095-47C1-A60D-58556872D8B1}"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31B3D-112C-4D53-B0AA-6B0E2FAEA98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F183F5-D095-47C1-A60D-58556872D8B1}" type="datetimeFigureOut">
              <a:rPr lang="en-US" smtClean="0"/>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31B3D-112C-4D53-B0AA-6B0E2FAEA985}"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F183F5-D095-47C1-A60D-58556872D8B1}" type="datetimeFigureOut">
              <a:rPr lang="en-US" smtClean="0"/>
              <a:t>5/19/2016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631B3D-112C-4D53-B0AA-6B0E2FAEA98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F183F5-D095-47C1-A60D-58556872D8B1}" type="datetimeFigureOut">
              <a:rPr lang="en-US" smtClean="0"/>
              <a:t>5/19/2016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631B3D-112C-4D53-B0AA-6B0E2FAEA98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183F5-D095-47C1-A60D-58556872D8B1}" type="datetimeFigureOut">
              <a:rPr lang="en-US" smtClean="0"/>
              <a:t>5/19/2016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631B3D-112C-4D53-B0AA-6B0E2FAEA98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90F183F5-D095-47C1-A60D-58556872D8B1}" type="datetimeFigureOut">
              <a:rPr lang="en-US" smtClean="0"/>
              <a:t>5/19/2016</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F1631B3D-112C-4D53-B0AA-6B0E2FAEA98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183F5-D095-47C1-A60D-58556872D8B1}" type="datetimeFigureOut">
              <a:rPr lang="en-US" smtClean="0"/>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31B3D-112C-4D53-B0AA-6B0E2FAEA98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90F183F5-D095-47C1-A60D-58556872D8B1}" type="datetimeFigureOut">
              <a:rPr lang="en-US" smtClean="0"/>
              <a:t>5/19/2016</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F1631B3D-112C-4D53-B0AA-6B0E2FAEA98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KAGGLE COMPETITION</a:t>
            </a:r>
            <a:endParaRPr lang="en-US" dirty="0"/>
          </a:p>
        </p:txBody>
      </p:sp>
      <p:sp>
        <p:nvSpPr>
          <p:cNvPr id="3" name="Subtitle 2"/>
          <p:cNvSpPr>
            <a:spLocks noGrp="1"/>
          </p:cNvSpPr>
          <p:nvPr>
            <p:ph type="subTitle" idx="1"/>
          </p:nvPr>
        </p:nvSpPr>
        <p:spPr/>
        <p:txBody>
          <a:bodyPr/>
          <a:lstStyle/>
          <a:p>
            <a:r>
              <a:rPr lang="en-US" dirty="0" smtClean="0"/>
              <a:t>Look at how postmodernist this layout is</a:t>
            </a:r>
            <a:endParaRPr lang="en-US" dirty="0"/>
          </a:p>
        </p:txBody>
      </p:sp>
    </p:spTree>
    <p:extLst>
      <p:ext uri="{BB962C8B-B14F-4D97-AF65-F5344CB8AC3E}">
        <p14:creationId xmlns:p14="http://schemas.microsoft.com/office/powerpoint/2010/main" val="1006316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Once more, with feeling</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Took a stab at a </a:t>
            </a:r>
            <a:r>
              <a:rPr lang="en-US" dirty="0" err="1" smtClean="0"/>
              <a:t>Kaggle</a:t>
            </a:r>
            <a:r>
              <a:rPr lang="en-US" dirty="0" smtClean="0"/>
              <a:t> Competition.</a:t>
            </a:r>
          </a:p>
          <a:p>
            <a:pPr>
              <a:buFont typeface="Arial" panose="020B0604020202020204" pitchFamily="34" charset="0"/>
              <a:buChar char="•"/>
            </a:pPr>
            <a:r>
              <a:rPr lang="en-US" dirty="0" smtClean="0"/>
              <a:t>Santander Bank</a:t>
            </a:r>
          </a:p>
          <a:p>
            <a:pPr>
              <a:buFont typeface="Arial" panose="020B0604020202020204" pitchFamily="34" charset="0"/>
              <a:buChar char="•"/>
            </a:pPr>
            <a:r>
              <a:rPr lang="en-US" dirty="0" smtClean="0"/>
              <a:t>Figure out which customers are unhappy.</a:t>
            </a:r>
          </a:p>
          <a:p>
            <a:pPr>
              <a:buFont typeface="Arial" panose="020B0604020202020204" pitchFamily="34" charset="0"/>
              <a:buChar char="•"/>
            </a:pPr>
            <a:r>
              <a:rPr lang="en-US" dirty="0" smtClean="0"/>
              <a:t>While going in blind.</a:t>
            </a:r>
          </a:p>
          <a:p>
            <a:pPr>
              <a:buFont typeface="Arial" panose="020B0604020202020204" pitchFamily="34" charset="0"/>
              <a:buChar char="•"/>
            </a:pPr>
            <a:r>
              <a:rPr lang="en-US" dirty="0" smtClean="0"/>
              <a:t>In Spanish.</a:t>
            </a:r>
          </a:p>
        </p:txBody>
      </p:sp>
    </p:spTree>
    <p:extLst>
      <p:ext uri="{BB962C8B-B14F-4D97-AF65-F5344CB8AC3E}">
        <p14:creationId xmlns:p14="http://schemas.microsoft.com/office/powerpoint/2010/main" val="3117691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since the last time we spoke, I</a:t>
            </a:r>
            <a:endParaRPr lang="en-US" dirty="0"/>
          </a:p>
        </p:txBody>
      </p:sp>
      <p:sp>
        <p:nvSpPr>
          <p:cNvPr id="3" name="Content Placeholder 2"/>
          <p:cNvSpPr>
            <a:spLocks noGrp="1"/>
          </p:cNvSpPr>
          <p:nvPr>
            <p:ph idx="1"/>
          </p:nvPr>
        </p:nvSpPr>
        <p:spPr>
          <a:xfrm>
            <a:off x="822960" y="1100628"/>
            <a:ext cx="7520940" cy="3776172"/>
          </a:xfrm>
        </p:spPr>
        <p:txBody>
          <a:bodyPr>
            <a:normAutofit/>
          </a:bodyPr>
          <a:lstStyle/>
          <a:p>
            <a:pPr>
              <a:buFont typeface="Arial" panose="020B0604020202020204" pitchFamily="34" charset="0"/>
              <a:buChar char="•"/>
            </a:pPr>
            <a:r>
              <a:rPr lang="en-US" dirty="0" smtClean="0"/>
              <a:t>Translated the feature names, </a:t>
            </a:r>
            <a:r>
              <a:rPr lang="en-US" dirty="0" err="1" smtClean="0"/>
              <a:t>sorta</a:t>
            </a:r>
            <a:r>
              <a:rPr lang="en-US" dirty="0" smtClean="0"/>
              <a:t> (but it didn’t really help a whole lot),</a:t>
            </a:r>
          </a:p>
          <a:p>
            <a:pPr>
              <a:buFont typeface="Arial" panose="020B0604020202020204" pitchFamily="34" charset="0"/>
              <a:buChar char="•"/>
            </a:pPr>
            <a:r>
              <a:rPr lang="en-US" dirty="0" smtClean="0"/>
              <a:t>Cleaned up the data, looking for duplicate columns, no-variance columns, and errors, and reduced my range of features from 370 to 308,</a:t>
            </a:r>
          </a:p>
          <a:p>
            <a:pPr>
              <a:buFont typeface="Arial" panose="020B0604020202020204" pitchFamily="34" charset="0"/>
              <a:buChar char="•"/>
            </a:pPr>
            <a:r>
              <a:rPr lang="en-US" dirty="0" smtClean="0"/>
              <a:t>Looked at a number of feature “types” in more detail, finding a few relationships here and there, chucked graphs at others,</a:t>
            </a:r>
          </a:p>
          <a:p>
            <a:pPr>
              <a:buFont typeface="Arial" panose="020B0604020202020204" pitchFamily="34" charset="0"/>
              <a:buChar char="•"/>
            </a:pPr>
            <a:r>
              <a:rPr lang="en-US" dirty="0"/>
              <a:t>Actually tossed a rough submission at the </a:t>
            </a:r>
            <a:r>
              <a:rPr lang="en-US" dirty="0" smtClean="0"/>
              <a:t>competition and </a:t>
            </a:r>
            <a:r>
              <a:rPr lang="en-US" dirty="0"/>
              <a:t>got a score of </a:t>
            </a:r>
            <a:r>
              <a:rPr lang="en-US" dirty="0" smtClean="0"/>
              <a:t>0.499770,</a:t>
            </a:r>
          </a:p>
          <a:p>
            <a:pPr>
              <a:buFont typeface="Arial" panose="020B0604020202020204" pitchFamily="34" charset="0"/>
              <a:buChar char="•"/>
            </a:pPr>
            <a:r>
              <a:rPr lang="en-US" dirty="0" smtClean="0"/>
              <a:t>Created a couple of features, bumping the 308 to 310,</a:t>
            </a:r>
          </a:p>
          <a:p>
            <a:pPr>
              <a:buFont typeface="Arial" panose="020B0604020202020204" pitchFamily="34" charset="0"/>
              <a:buChar char="•"/>
            </a:pPr>
            <a:r>
              <a:rPr lang="en-US" dirty="0" smtClean="0"/>
              <a:t>Managed to improve my model slightly but not well enough,</a:t>
            </a:r>
          </a:p>
          <a:p>
            <a:pPr>
              <a:buFont typeface="Arial" panose="020B0604020202020204" pitchFamily="34" charset="0"/>
              <a:buChar char="•"/>
            </a:pPr>
            <a:r>
              <a:rPr lang="en-US" dirty="0" smtClean="0"/>
              <a:t>Threw a computer at the task of feature selection,</a:t>
            </a:r>
          </a:p>
          <a:p>
            <a:pPr>
              <a:buFont typeface="Arial" panose="020B0604020202020204" pitchFamily="34" charset="0"/>
              <a:buChar char="•"/>
            </a:pPr>
            <a:r>
              <a:rPr lang="en-US" dirty="0" smtClean="0"/>
              <a:t>Played around with my models some more.</a:t>
            </a:r>
          </a:p>
        </p:txBody>
      </p:sp>
    </p:spTree>
    <p:extLst>
      <p:ext uri="{BB962C8B-B14F-4D97-AF65-F5344CB8AC3E}">
        <p14:creationId xmlns:p14="http://schemas.microsoft.com/office/powerpoint/2010/main" val="3429148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IS A THING I TOLD MY COMPUTER TO DO:</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62126" y="1100138"/>
            <a:ext cx="5841972" cy="5224462"/>
          </a:xfrm>
        </p:spPr>
      </p:pic>
    </p:spTree>
    <p:extLst>
      <p:ext uri="{BB962C8B-B14F-4D97-AF65-F5344CB8AC3E}">
        <p14:creationId xmlns:p14="http://schemas.microsoft.com/office/powerpoint/2010/main" val="379721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ARE OTHER THINGS I TRIED</a:t>
            </a:r>
            <a:endParaRPr lang="en-US" dirty="0"/>
          </a:p>
        </p:txBody>
      </p:sp>
      <p:sp>
        <p:nvSpPr>
          <p:cNvPr id="3" name="Content Placeholder 2"/>
          <p:cNvSpPr>
            <a:spLocks noGrp="1"/>
          </p:cNvSpPr>
          <p:nvPr>
            <p:ph idx="1"/>
          </p:nvPr>
        </p:nvSpPr>
        <p:spPr>
          <a:xfrm>
            <a:off x="822960" y="1100628"/>
            <a:ext cx="7520940" cy="3776172"/>
          </a:xfrm>
        </p:spPr>
        <p:txBody>
          <a:bodyPr>
            <a:normAutofit/>
          </a:bodyPr>
          <a:lstStyle/>
          <a:p>
            <a:pPr>
              <a:buFont typeface="Arial" panose="020B0604020202020204" pitchFamily="34" charset="0"/>
              <a:buChar char="•"/>
            </a:pPr>
            <a:r>
              <a:rPr lang="en-US" dirty="0" smtClean="0"/>
              <a:t>Mostly played around with KNN and Logistic Regression, using cross validation to determine accuracy. Tossed in a </a:t>
            </a:r>
            <a:r>
              <a:rPr lang="en-US" dirty="0" err="1" smtClean="0"/>
              <a:t>LinearSVC</a:t>
            </a:r>
            <a:r>
              <a:rPr lang="en-US" dirty="0" smtClean="0"/>
              <a:t> for the heck of it but wow it did not perform well. Also tried scaling, which made models worse.</a:t>
            </a:r>
          </a:p>
          <a:p>
            <a:pPr>
              <a:buFont typeface="Arial" panose="020B0604020202020204" pitchFamily="34" charset="0"/>
              <a:buChar char="•"/>
            </a:pPr>
            <a:r>
              <a:rPr lang="en-US" dirty="0" smtClean="0"/>
              <a:t>First submission used </a:t>
            </a:r>
            <a:r>
              <a:rPr lang="en-US" dirty="0" err="1" smtClean="0"/>
              <a:t>logreg</a:t>
            </a:r>
            <a:r>
              <a:rPr lang="en-US" dirty="0"/>
              <a:t> </a:t>
            </a:r>
            <a:r>
              <a:rPr lang="en-US" dirty="0" smtClean="0"/>
              <a:t>and five features based on some histograms, kernel density estimations, and generic plots.</a:t>
            </a:r>
          </a:p>
          <a:p>
            <a:pPr lvl="3">
              <a:buFont typeface="Arial" panose="020B0604020202020204" pitchFamily="34" charset="0"/>
              <a:buChar char="•"/>
            </a:pPr>
            <a:r>
              <a:rPr lang="en-US" dirty="0" smtClean="0"/>
              <a:t>Score: 0.499770</a:t>
            </a:r>
          </a:p>
          <a:p>
            <a:pPr>
              <a:buFont typeface="Arial" panose="020B0604020202020204" pitchFamily="34" charset="0"/>
              <a:buChar char="•"/>
            </a:pPr>
            <a:r>
              <a:rPr lang="en-US" dirty="0" smtClean="0"/>
              <a:t>Added a couple more features based on their relationship with other features (e.g. balances that were sums (or looked like sums) of other features, features with more dense data). Found that KNN worked better than </a:t>
            </a:r>
            <a:r>
              <a:rPr lang="en-US" dirty="0" err="1" smtClean="0"/>
              <a:t>logreg</a:t>
            </a:r>
            <a:r>
              <a:rPr lang="en-US" dirty="0" smtClean="0"/>
              <a:t>.</a:t>
            </a:r>
          </a:p>
          <a:p>
            <a:pPr lvl="3">
              <a:buFont typeface="Arial" panose="020B0604020202020204" pitchFamily="34" charset="0"/>
              <a:buChar char="•"/>
            </a:pPr>
            <a:r>
              <a:rPr lang="en-US" dirty="0" err="1" smtClean="0"/>
              <a:t>cross_val</a:t>
            </a:r>
            <a:r>
              <a:rPr lang="en-US" dirty="0" smtClean="0"/>
              <a:t> accuracy: 96.0418%. Score: 0.500000</a:t>
            </a:r>
          </a:p>
          <a:p>
            <a:pPr>
              <a:buFont typeface="Arial" panose="020B0604020202020204" pitchFamily="34" charset="0"/>
              <a:buChar char="•"/>
            </a:pPr>
            <a:r>
              <a:rPr lang="en-US" dirty="0" smtClean="0"/>
              <a:t>Got stuck for a long time. Threw </a:t>
            </a:r>
            <a:r>
              <a:rPr lang="en-US" dirty="0" err="1" smtClean="0"/>
              <a:t>treeclf.feature_importance</a:t>
            </a:r>
            <a:r>
              <a:rPr lang="en-US" dirty="0" smtClean="0"/>
              <a:t>_ at the feature selection problem.</a:t>
            </a:r>
          </a:p>
          <a:p>
            <a:pPr lvl="3">
              <a:buFont typeface="Arial" panose="020B0604020202020204" pitchFamily="34" charset="0"/>
              <a:buChar char="•"/>
            </a:pPr>
            <a:r>
              <a:rPr lang="en-US" dirty="0" err="1" smtClean="0"/>
              <a:t>cross_val</a:t>
            </a:r>
            <a:r>
              <a:rPr lang="en-US" dirty="0" smtClean="0"/>
              <a:t> </a:t>
            </a:r>
            <a:r>
              <a:rPr lang="en-US" dirty="0"/>
              <a:t>accuracy: </a:t>
            </a:r>
            <a:r>
              <a:rPr lang="en-US" dirty="0" smtClean="0"/>
              <a:t>96.0457%. </a:t>
            </a:r>
            <a:r>
              <a:rPr lang="en-US" dirty="0"/>
              <a:t>Score: 0.500000</a:t>
            </a:r>
          </a:p>
          <a:p>
            <a:pPr>
              <a:buFont typeface="Arial" panose="020B0604020202020204" pitchFamily="34" charset="0"/>
              <a:buChar char="•"/>
            </a:pPr>
            <a:endParaRPr lang="en-US" dirty="0" smtClean="0"/>
          </a:p>
        </p:txBody>
      </p:sp>
    </p:spTree>
    <p:extLst>
      <p:ext uri="{BB962C8B-B14F-4D97-AF65-F5344CB8AC3E}">
        <p14:creationId xmlns:p14="http://schemas.microsoft.com/office/powerpoint/2010/main" val="1749637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THE LAST THING I TRIED BEFORE TODAY</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I separated my data by country and used cross validation on each to see how accuracy changed.</a:t>
            </a:r>
          </a:p>
          <a:p>
            <a:pPr>
              <a:buFont typeface="Arial" panose="020B0604020202020204" pitchFamily="34" charset="0"/>
              <a:buChar char="•"/>
            </a:pPr>
            <a:r>
              <a:rPr lang="en-US" dirty="0" smtClean="0"/>
              <a:t>Trained discrete models for different countries’ observations and mashed the response vector together so I can check the score.</a:t>
            </a:r>
          </a:p>
          <a:p>
            <a:pPr lvl="2">
              <a:buFont typeface="Arial" panose="020B0604020202020204" pitchFamily="34" charset="0"/>
              <a:buChar char="•"/>
            </a:pPr>
            <a:r>
              <a:rPr lang="en-US" dirty="0" smtClean="0"/>
              <a:t>Score: 0.499298</a:t>
            </a:r>
          </a:p>
          <a:p>
            <a:pPr>
              <a:buFont typeface="Arial" panose="020B0604020202020204" pitchFamily="34" charset="0"/>
              <a:buChar char="•"/>
            </a:pPr>
            <a:r>
              <a:rPr lang="en-US" dirty="0" smtClean="0"/>
              <a:t>To be fair I didn’t tune KNN specifically for each country, and there are many different quantities of observations per country.</a:t>
            </a:r>
            <a:endParaRPr lang="en-US" dirty="0"/>
          </a:p>
        </p:txBody>
      </p:sp>
    </p:spTree>
    <p:extLst>
      <p:ext uri="{BB962C8B-B14F-4D97-AF65-F5344CB8AC3E}">
        <p14:creationId xmlns:p14="http://schemas.microsoft.com/office/powerpoint/2010/main" val="3792526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Welp</a:t>
            </a:r>
            <a:r>
              <a:rPr lang="en-US" dirty="0" smtClean="0"/>
              <a:t>. Anyway, I would like to try</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Playing with the “per-country modeling” code to tune KNN according to number of samples to see if it makes a difference at all,</a:t>
            </a:r>
          </a:p>
          <a:p>
            <a:pPr>
              <a:buFont typeface="Arial" panose="020B0604020202020204" pitchFamily="34" charset="0"/>
              <a:buChar char="•"/>
            </a:pPr>
            <a:r>
              <a:rPr lang="en-US" dirty="0" smtClean="0"/>
              <a:t>Exploring the relationships that the </a:t>
            </a:r>
            <a:r>
              <a:rPr lang="en-US" dirty="0" err="1" smtClean="0"/>
              <a:t>heatmap</a:t>
            </a:r>
            <a:r>
              <a:rPr lang="en-US" dirty="0" smtClean="0"/>
              <a:t> suggests exist,</a:t>
            </a:r>
          </a:p>
          <a:p>
            <a:pPr>
              <a:buFont typeface="Arial" panose="020B0604020202020204" pitchFamily="34" charset="0"/>
              <a:buChar char="•"/>
            </a:pPr>
            <a:r>
              <a:rPr lang="en-US" dirty="0" smtClean="0"/>
              <a:t>Studying what other competitors have done (if they shared anything in the competition forums), because they’re </a:t>
            </a:r>
            <a:r>
              <a:rPr lang="en-US" dirty="0" err="1" smtClean="0"/>
              <a:t>prooobably</a:t>
            </a:r>
            <a:r>
              <a:rPr lang="en-US" dirty="0" smtClean="0"/>
              <a:t> much more experienced and/or worked in teams,</a:t>
            </a:r>
          </a:p>
          <a:p>
            <a:pPr>
              <a:buFont typeface="Arial" panose="020B0604020202020204" pitchFamily="34" charset="0"/>
              <a:buChar char="•"/>
            </a:pPr>
            <a:r>
              <a:rPr lang="en-US" dirty="0" smtClean="0"/>
              <a:t>Pick up other competitions or personal projects with a gentler learning curve.</a:t>
            </a:r>
            <a:endParaRPr lang="en-US" dirty="0"/>
          </a:p>
        </p:txBody>
      </p:sp>
    </p:spTree>
    <p:extLst>
      <p:ext uri="{BB962C8B-B14F-4D97-AF65-F5344CB8AC3E}">
        <p14:creationId xmlns:p14="http://schemas.microsoft.com/office/powerpoint/2010/main" val="61926669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184</TotalTime>
  <Words>488</Words>
  <Application>Microsoft Office PowerPoint</Application>
  <PresentationFormat>On-screen Show (4:3)</PresentationFormat>
  <Paragraphs>36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Angles</vt:lpstr>
      <vt:lpstr>KAGGLE COMPETITION</vt:lpstr>
      <vt:lpstr>Once more, with feeling</vt:lpstr>
      <vt:lpstr>So since the last time we spoke, I</vt:lpstr>
      <vt:lpstr>HERE IS A THING I TOLD MY COMPUTER TO DO:</vt:lpstr>
      <vt:lpstr>HERE ARE OTHER THINGS I TRIED</vt:lpstr>
      <vt:lpstr>THIS IS THE LAST THING I TRIED BEFORE TODAY</vt:lpstr>
      <vt:lpstr>Welp. Anyway, I would like to try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dc:creator>
  <cp:lastModifiedBy>Rachel</cp:lastModifiedBy>
  <cp:revision>14</cp:revision>
  <dcterms:created xsi:type="dcterms:W3CDTF">2016-05-19T18:44:10Z</dcterms:created>
  <dcterms:modified xsi:type="dcterms:W3CDTF">2016-05-19T21:48:23Z</dcterms:modified>
</cp:coreProperties>
</file>