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46ED-0901-4525-93D6-F07966BE60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28BC28-88E6-4460-B751-9797E73F6711}">
      <dgm:prSet/>
      <dgm:spPr/>
      <dgm:t>
        <a:bodyPr/>
        <a:lstStyle/>
        <a:p>
          <a:r>
            <a:rPr lang="en-GB" dirty="0"/>
            <a:t>Analyse competitors</a:t>
          </a:r>
          <a:endParaRPr lang="en-US" dirty="0"/>
        </a:p>
      </dgm:t>
    </dgm:pt>
    <dgm:pt modelId="{DFC1D3B9-A0E7-457A-AAED-06326D6F590C}" type="parTrans" cxnId="{E615AF1A-6372-4FAD-B67B-7D06B55D313A}">
      <dgm:prSet/>
      <dgm:spPr/>
      <dgm:t>
        <a:bodyPr/>
        <a:lstStyle/>
        <a:p>
          <a:endParaRPr lang="en-US"/>
        </a:p>
      </dgm:t>
    </dgm:pt>
    <dgm:pt modelId="{C3F7B252-39D3-4C78-81A4-B16F45ACF37C}" type="sibTrans" cxnId="{E615AF1A-6372-4FAD-B67B-7D06B55D313A}">
      <dgm:prSet/>
      <dgm:spPr/>
      <dgm:t>
        <a:bodyPr/>
        <a:lstStyle/>
        <a:p>
          <a:endParaRPr lang="en-US"/>
        </a:p>
      </dgm:t>
    </dgm:pt>
    <dgm:pt modelId="{F4194A03-901D-4D8A-AF98-EA1C163B40A9}">
      <dgm:prSet/>
      <dgm:spPr/>
      <dgm:t>
        <a:bodyPr/>
        <a:lstStyle/>
        <a:p>
          <a:r>
            <a:rPr lang="en-US" dirty="0"/>
            <a:t>Target group research</a:t>
          </a:r>
        </a:p>
      </dgm:t>
    </dgm:pt>
    <dgm:pt modelId="{737B53B6-933B-45FF-9FD0-29C7EBA4A018}" type="parTrans" cxnId="{1D5B2B42-C520-4E04-BE8A-2B58CAA0E248}">
      <dgm:prSet/>
      <dgm:spPr/>
      <dgm:t>
        <a:bodyPr/>
        <a:lstStyle/>
        <a:p>
          <a:endParaRPr lang="en-US"/>
        </a:p>
      </dgm:t>
    </dgm:pt>
    <dgm:pt modelId="{D0FD05DC-D130-47D2-A6D8-3380F68D696E}" type="sibTrans" cxnId="{1D5B2B42-C520-4E04-BE8A-2B58CAA0E248}">
      <dgm:prSet/>
      <dgm:spPr/>
      <dgm:t>
        <a:bodyPr/>
        <a:lstStyle/>
        <a:p>
          <a:endParaRPr lang="en-US"/>
        </a:p>
      </dgm:t>
    </dgm:pt>
    <dgm:pt modelId="{78BD157E-4DEF-40BA-B4D9-EFC55CAC42E2}">
      <dgm:prSet/>
      <dgm:spPr/>
      <dgm:t>
        <a:bodyPr/>
        <a:lstStyle/>
        <a:p>
          <a:r>
            <a:rPr lang="en-US" dirty="0"/>
            <a:t>Risk analysis</a:t>
          </a:r>
        </a:p>
      </dgm:t>
    </dgm:pt>
    <dgm:pt modelId="{90398C87-2A8E-4BF3-B608-F773460C12AC}" type="parTrans" cxnId="{DE601FCE-1E57-416D-BD7A-CA45459ADDCB}">
      <dgm:prSet/>
      <dgm:spPr/>
      <dgm:t>
        <a:bodyPr/>
        <a:lstStyle/>
        <a:p>
          <a:endParaRPr lang="en-US"/>
        </a:p>
      </dgm:t>
    </dgm:pt>
    <dgm:pt modelId="{7D3CC743-C19B-4A33-B563-6C7CD5403448}" type="sibTrans" cxnId="{DE601FCE-1E57-416D-BD7A-CA45459ADDCB}">
      <dgm:prSet/>
      <dgm:spPr/>
      <dgm:t>
        <a:bodyPr/>
        <a:lstStyle/>
        <a:p>
          <a:endParaRPr lang="en-US"/>
        </a:p>
      </dgm:t>
    </dgm:pt>
    <dgm:pt modelId="{6A395682-5BFA-4EF1-8C47-EF4E5BF760F6}">
      <dgm:prSet/>
      <dgm:spPr/>
      <dgm:t>
        <a:bodyPr/>
        <a:lstStyle/>
        <a:p>
          <a:r>
            <a:rPr lang="en-US" dirty="0"/>
            <a:t>Initial release</a:t>
          </a:r>
        </a:p>
      </dgm:t>
    </dgm:pt>
    <dgm:pt modelId="{D30906DE-F7B9-4C81-A40F-C6D5CB7BBE03}" type="parTrans" cxnId="{9EE259CA-4FE7-44B3-85FB-1B3FAF5BFB73}">
      <dgm:prSet/>
      <dgm:spPr/>
      <dgm:t>
        <a:bodyPr/>
        <a:lstStyle/>
        <a:p>
          <a:endParaRPr lang="en-US"/>
        </a:p>
      </dgm:t>
    </dgm:pt>
    <dgm:pt modelId="{A0BD41EF-A032-40E6-AE0A-17212C4B9627}" type="sibTrans" cxnId="{9EE259CA-4FE7-44B3-85FB-1B3FAF5BFB73}">
      <dgm:prSet/>
      <dgm:spPr/>
      <dgm:t>
        <a:bodyPr/>
        <a:lstStyle/>
        <a:p>
          <a:endParaRPr lang="en-US"/>
        </a:p>
      </dgm:t>
    </dgm:pt>
    <dgm:pt modelId="{EBE8A12B-F091-4DCD-B4CC-FDBDADB6672A}">
      <dgm:prSet/>
      <dgm:spPr/>
      <dgm:t>
        <a:bodyPr/>
        <a:lstStyle/>
        <a:p>
          <a:r>
            <a:rPr lang="en-US" dirty="0"/>
            <a:t>Focus on next version</a:t>
          </a:r>
        </a:p>
      </dgm:t>
    </dgm:pt>
    <dgm:pt modelId="{ECAAACDB-8133-4883-922C-4DD0E6C9D3C9}" type="parTrans" cxnId="{46273265-FC31-4CE9-8502-67F4B5CAA860}">
      <dgm:prSet/>
      <dgm:spPr/>
      <dgm:t>
        <a:bodyPr/>
        <a:lstStyle/>
        <a:p>
          <a:endParaRPr lang="en-US"/>
        </a:p>
      </dgm:t>
    </dgm:pt>
    <dgm:pt modelId="{76C57946-C145-496F-BC67-5974409BED1E}" type="sibTrans" cxnId="{46273265-FC31-4CE9-8502-67F4B5CAA860}">
      <dgm:prSet/>
      <dgm:spPr/>
      <dgm:t>
        <a:bodyPr/>
        <a:lstStyle/>
        <a:p>
          <a:endParaRPr lang="en-US"/>
        </a:p>
      </dgm:t>
    </dgm:pt>
    <dgm:pt modelId="{10F291C2-BB83-4007-A56A-E319B918BD05}" type="pres">
      <dgm:prSet presAssocID="{7BAC46ED-0901-4525-93D6-F07966BE60B0}" presName="outerComposite" presStyleCnt="0">
        <dgm:presLayoutVars>
          <dgm:chMax val="5"/>
          <dgm:dir/>
          <dgm:resizeHandles val="exact"/>
        </dgm:presLayoutVars>
      </dgm:prSet>
      <dgm:spPr/>
    </dgm:pt>
    <dgm:pt modelId="{7C6A7751-F48D-4509-91FE-F81B21E5C817}" type="pres">
      <dgm:prSet presAssocID="{7BAC46ED-0901-4525-93D6-F07966BE60B0}" presName="dummyMaxCanvas" presStyleCnt="0">
        <dgm:presLayoutVars/>
      </dgm:prSet>
      <dgm:spPr/>
    </dgm:pt>
    <dgm:pt modelId="{FED65D54-FBC3-430A-805B-CAC063C8CE27}" type="pres">
      <dgm:prSet presAssocID="{7BAC46ED-0901-4525-93D6-F07966BE60B0}" presName="FiveNodes_1" presStyleLbl="node1" presStyleIdx="0" presStyleCnt="5">
        <dgm:presLayoutVars>
          <dgm:bulletEnabled val="1"/>
        </dgm:presLayoutVars>
      </dgm:prSet>
      <dgm:spPr/>
    </dgm:pt>
    <dgm:pt modelId="{9518561F-ABD9-4E92-A20E-205B93CCA05A}" type="pres">
      <dgm:prSet presAssocID="{7BAC46ED-0901-4525-93D6-F07966BE60B0}" presName="FiveNodes_2" presStyleLbl="node1" presStyleIdx="1" presStyleCnt="5">
        <dgm:presLayoutVars>
          <dgm:bulletEnabled val="1"/>
        </dgm:presLayoutVars>
      </dgm:prSet>
      <dgm:spPr/>
    </dgm:pt>
    <dgm:pt modelId="{3318D422-17B0-4DEC-BC88-D2EB951D84E9}" type="pres">
      <dgm:prSet presAssocID="{7BAC46ED-0901-4525-93D6-F07966BE60B0}" presName="FiveNodes_3" presStyleLbl="node1" presStyleIdx="2" presStyleCnt="5">
        <dgm:presLayoutVars>
          <dgm:bulletEnabled val="1"/>
        </dgm:presLayoutVars>
      </dgm:prSet>
      <dgm:spPr/>
    </dgm:pt>
    <dgm:pt modelId="{BD222841-FA66-487B-8CCE-3A5C7F5D12AA}" type="pres">
      <dgm:prSet presAssocID="{7BAC46ED-0901-4525-93D6-F07966BE60B0}" presName="FiveNodes_4" presStyleLbl="node1" presStyleIdx="3" presStyleCnt="5">
        <dgm:presLayoutVars>
          <dgm:bulletEnabled val="1"/>
        </dgm:presLayoutVars>
      </dgm:prSet>
      <dgm:spPr/>
    </dgm:pt>
    <dgm:pt modelId="{0621A24F-9940-4341-AE70-EACB7B8A8BFE}" type="pres">
      <dgm:prSet presAssocID="{7BAC46ED-0901-4525-93D6-F07966BE60B0}" presName="FiveNodes_5" presStyleLbl="node1" presStyleIdx="4" presStyleCnt="5">
        <dgm:presLayoutVars>
          <dgm:bulletEnabled val="1"/>
        </dgm:presLayoutVars>
      </dgm:prSet>
      <dgm:spPr/>
    </dgm:pt>
    <dgm:pt modelId="{AB267FC2-2B19-4DC0-8DE1-8B25016D6878}" type="pres">
      <dgm:prSet presAssocID="{7BAC46ED-0901-4525-93D6-F07966BE60B0}" presName="FiveConn_1-2" presStyleLbl="fgAccFollowNode1" presStyleIdx="0" presStyleCnt="4">
        <dgm:presLayoutVars>
          <dgm:bulletEnabled val="1"/>
        </dgm:presLayoutVars>
      </dgm:prSet>
      <dgm:spPr/>
    </dgm:pt>
    <dgm:pt modelId="{BF5113E1-BEC0-4B90-A6E0-CB3BEC903089}" type="pres">
      <dgm:prSet presAssocID="{7BAC46ED-0901-4525-93D6-F07966BE60B0}" presName="FiveConn_2-3" presStyleLbl="fgAccFollowNode1" presStyleIdx="1" presStyleCnt="4">
        <dgm:presLayoutVars>
          <dgm:bulletEnabled val="1"/>
        </dgm:presLayoutVars>
      </dgm:prSet>
      <dgm:spPr/>
    </dgm:pt>
    <dgm:pt modelId="{8DA6F988-61FA-4240-89B7-B27915489168}" type="pres">
      <dgm:prSet presAssocID="{7BAC46ED-0901-4525-93D6-F07966BE60B0}" presName="FiveConn_3-4" presStyleLbl="fgAccFollowNode1" presStyleIdx="2" presStyleCnt="4">
        <dgm:presLayoutVars>
          <dgm:bulletEnabled val="1"/>
        </dgm:presLayoutVars>
      </dgm:prSet>
      <dgm:spPr/>
    </dgm:pt>
    <dgm:pt modelId="{19EC488E-941E-47E2-8B78-232F3C9A84E1}" type="pres">
      <dgm:prSet presAssocID="{7BAC46ED-0901-4525-93D6-F07966BE60B0}" presName="FiveConn_4-5" presStyleLbl="fgAccFollowNode1" presStyleIdx="3" presStyleCnt="4">
        <dgm:presLayoutVars>
          <dgm:bulletEnabled val="1"/>
        </dgm:presLayoutVars>
      </dgm:prSet>
      <dgm:spPr/>
    </dgm:pt>
    <dgm:pt modelId="{60C70735-373C-4B07-A49E-9562181037CF}" type="pres">
      <dgm:prSet presAssocID="{7BAC46ED-0901-4525-93D6-F07966BE60B0}" presName="FiveNodes_1_text" presStyleLbl="node1" presStyleIdx="4" presStyleCnt="5">
        <dgm:presLayoutVars>
          <dgm:bulletEnabled val="1"/>
        </dgm:presLayoutVars>
      </dgm:prSet>
      <dgm:spPr/>
    </dgm:pt>
    <dgm:pt modelId="{AF0D8D8B-2271-4F98-8488-CEC6A1FFCD1A}" type="pres">
      <dgm:prSet presAssocID="{7BAC46ED-0901-4525-93D6-F07966BE60B0}" presName="FiveNodes_2_text" presStyleLbl="node1" presStyleIdx="4" presStyleCnt="5">
        <dgm:presLayoutVars>
          <dgm:bulletEnabled val="1"/>
        </dgm:presLayoutVars>
      </dgm:prSet>
      <dgm:spPr/>
    </dgm:pt>
    <dgm:pt modelId="{C776CF1F-7095-4193-BF4B-E68886333F24}" type="pres">
      <dgm:prSet presAssocID="{7BAC46ED-0901-4525-93D6-F07966BE60B0}" presName="FiveNodes_3_text" presStyleLbl="node1" presStyleIdx="4" presStyleCnt="5">
        <dgm:presLayoutVars>
          <dgm:bulletEnabled val="1"/>
        </dgm:presLayoutVars>
      </dgm:prSet>
      <dgm:spPr/>
    </dgm:pt>
    <dgm:pt modelId="{05DE5C76-BD2B-4657-B639-5C1255AB66EF}" type="pres">
      <dgm:prSet presAssocID="{7BAC46ED-0901-4525-93D6-F07966BE60B0}" presName="FiveNodes_4_text" presStyleLbl="node1" presStyleIdx="4" presStyleCnt="5">
        <dgm:presLayoutVars>
          <dgm:bulletEnabled val="1"/>
        </dgm:presLayoutVars>
      </dgm:prSet>
      <dgm:spPr/>
    </dgm:pt>
    <dgm:pt modelId="{FFCF241A-2FA0-4FDF-A47E-B248FBAEAEA4}" type="pres">
      <dgm:prSet presAssocID="{7BAC46ED-0901-4525-93D6-F07966BE60B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AC03A01-1FFB-4692-99ED-28604C63400D}" type="presOf" srcId="{6A395682-5BFA-4EF1-8C47-EF4E5BF760F6}" destId="{05DE5C76-BD2B-4657-B639-5C1255AB66EF}" srcOrd="1" destOrd="0" presId="urn:microsoft.com/office/officeart/2005/8/layout/vProcess5"/>
    <dgm:cxn modelId="{475ED801-FD3D-40A7-90A1-238BE056DD94}" type="presOf" srcId="{A0BD41EF-A032-40E6-AE0A-17212C4B9627}" destId="{19EC488E-941E-47E2-8B78-232F3C9A84E1}" srcOrd="0" destOrd="0" presId="urn:microsoft.com/office/officeart/2005/8/layout/vProcess5"/>
    <dgm:cxn modelId="{E615AF1A-6372-4FAD-B67B-7D06B55D313A}" srcId="{7BAC46ED-0901-4525-93D6-F07966BE60B0}" destId="{1328BC28-88E6-4460-B751-9797E73F6711}" srcOrd="0" destOrd="0" parTransId="{DFC1D3B9-A0E7-457A-AAED-06326D6F590C}" sibTransId="{C3F7B252-39D3-4C78-81A4-B16F45ACF37C}"/>
    <dgm:cxn modelId="{258D4F1C-841D-41B7-81DA-535B1A37D0E3}" type="presOf" srcId="{7D3CC743-C19B-4A33-B563-6C7CD5403448}" destId="{8DA6F988-61FA-4240-89B7-B27915489168}" srcOrd="0" destOrd="0" presId="urn:microsoft.com/office/officeart/2005/8/layout/vProcess5"/>
    <dgm:cxn modelId="{272F502C-6424-4B35-B483-CCAEF014FCC1}" type="presOf" srcId="{C3F7B252-39D3-4C78-81A4-B16F45ACF37C}" destId="{AB267FC2-2B19-4DC0-8DE1-8B25016D6878}" srcOrd="0" destOrd="0" presId="urn:microsoft.com/office/officeart/2005/8/layout/vProcess5"/>
    <dgm:cxn modelId="{9DB3012F-9146-4079-BD38-30B301E19ADC}" type="presOf" srcId="{EBE8A12B-F091-4DCD-B4CC-FDBDADB6672A}" destId="{FFCF241A-2FA0-4FDF-A47E-B248FBAEAEA4}" srcOrd="1" destOrd="0" presId="urn:microsoft.com/office/officeart/2005/8/layout/vProcess5"/>
    <dgm:cxn modelId="{91CC922F-D8F0-43EC-ADDC-A0AD02B2725E}" type="presOf" srcId="{F4194A03-901D-4D8A-AF98-EA1C163B40A9}" destId="{9518561F-ABD9-4E92-A20E-205B93CCA05A}" srcOrd="0" destOrd="0" presId="urn:microsoft.com/office/officeart/2005/8/layout/vProcess5"/>
    <dgm:cxn modelId="{8377113B-BB3B-4730-A02A-EED943CB5D66}" type="presOf" srcId="{1328BC28-88E6-4460-B751-9797E73F6711}" destId="{60C70735-373C-4B07-A49E-9562181037CF}" srcOrd="1" destOrd="0" presId="urn:microsoft.com/office/officeart/2005/8/layout/vProcess5"/>
    <dgm:cxn modelId="{1D5B2B42-C520-4E04-BE8A-2B58CAA0E248}" srcId="{7BAC46ED-0901-4525-93D6-F07966BE60B0}" destId="{F4194A03-901D-4D8A-AF98-EA1C163B40A9}" srcOrd="1" destOrd="0" parTransId="{737B53B6-933B-45FF-9FD0-29C7EBA4A018}" sibTransId="{D0FD05DC-D130-47D2-A6D8-3380F68D696E}"/>
    <dgm:cxn modelId="{46273265-FC31-4CE9-8502-67F4B5CAA860}" srcId="{7BAC46ED-0901-4525-93D6-F07966BE60B0}" destId="{EBE8A12B-F091-4DCD-B4CC-FDBDADB6672A}" srcOrd="4" destOrd="0" parTransId="{ECAAACDB-8133-4883-922C-4DD0E6C9D3C9}" sibTransId="{76C57946-C145-496F-BC67-5974409BED1E}"/>
    <dgm:cxn modelId="{2D452657-0293-4A5E-93B2-98AC46C1B1AE}" type="presOf" srcId="{EBE8A12B-F091-4DCD-B4CC-FDBDADB6672A}" destId="{0621A24F-9940-4341-AE70-EACB7B8A8BFE}" srcOrd="0" destOrd="0" presId="urn:microsoft.com/office/officeart/2005/8/layout/vProcess5"/>
    <dgm:cxn modelId="{B01F1F5A-A1BE-44CA-8B8A-1D34B0222E2F}" type="presOf" srcId="{78BD157E-4DEF-40BA-B4D9-EFC55CAC42E2}" destId="{3318D422-17B0-4DEC-BC88-D2EB951D84E9}" srcOrd="0" destOrd="0" presId="urn:microsoft.com/office/officeart/2005/8/layout/vProcess5"/>
    <dgm:cxn modelId="{42C1769B-35AD-42C6-9019-68B3E2534B0E}" type="presOf" srcId="{D0FD05DC-D130-47D2-A6D8-3380F68D696E}" destId="{BF5113E1-BEC0-4B90-A6E0-CB3BEC903089}" srcOrd="0" destOrd="0" presId="urn:microsoft.com/office/officeart/2005/8/layout/vProcess5"/>
    <dgm:cxn modelId="{B78E81C7-F3DE-4E5F-8415-96FFA167170A}" type="presOf" srcId="{6A395682-5BFA-4EF1-8C47-EF4E5BF760F6}" destId="{BD222841-FA66-487B-8CCE-3A5C7F5D12AA}" srcOrd="0" destOrd="0" presId="urn:microsoft.com/office/officeart/2005/8/layout/vProcess5"/>
    <dgm:cxn modelId="{9EE259CA-4FE7-44B3-85FB-1B3FAF5BFB73}" srcId="{7BAC46ED-0901-4525-93D6-F07966BE60B0}" destId="{6A395682-5BFA-4EF1-8C47-EF4E5BF760F6}" srcOrd="3" destOrd="0" parTransId="{D30906DE-F7B9-4C81-A40F-C6D5CB7BBE03}" sibTransId="{A0BD41EF-A032-40E6-AE0A-17212C4B9627}"/>
    <dgm:cxn modelId="{DE601FCE-1E57-416D-BD7A-CA45459ADDCB}" srcId="{7BAC46ED-0901-4525-93D6-F07966BE60B0}" destId="{78BD157E-4DEF-40BA-B4D9-EFC55CAC42E2}" srcOrd="2" destOrd="0" parTransId="{90398C87-2A8E-4BF3-B608-F773460C12AC}" sibTransId="{7D3CC743-C19B-4A33-B563-6C7CD5403448}"/>
    <dgm:cxn modelId="{0C4B80CE-3F35-4E80-B094-482C1E7108B4}" type="presOf" srcId="{1328BC28-88E6-4460-B751-9797E73F6711}" destId="{FED65D54-FBC3-430A-805B-CAC063C8CE27}" srcOrd="0" destOrd="0" presId="urn:microsoft.com/office/officeart/2005/8/layout/vProcess5"/>
    <dgm:cxn modelId="{C6784CD3-6771-4CE6-BA08-9CE0A5E31149}" type="presOf" srcId="{7BAC46ED-0901-4525-93D6-F07966BE60B0}" destId="{10F291C2-BB83-4007-A56A-E319B918BD05}" srcOrd="0" destOrd="0" presId="urn:microsoft.com/office/officeart/2005/8/layout/vProcess5"/>
    <dgm:cxn modelId="{D8F563DC-9F2C-494D-812B-E9B71AD4F8E5}" type="presOf" srcId="{F4194A03-901D-4D8A-AF98-EA1C163B40A9}" destId="{AF0D8D8B-2271-4F98-8488-CEC6A1FFCD1A}" srcOrd="1" destOrd="0" presId="urn:microsoft.com/office/officeart/2005/8/layout/vProcess5"/>
    <dgm:cxn modelId="{9466DEF1-0845-437D-876B-8D58A3734CA6}" type="presOf" srcId="{78BD157E-4DEF-40BA-B4D9-EFC55CAC42E2}" destId="{C776CF1F-7095-4193-BF4B-E68886333F24}" srcOrd="1" destOrd="0" presId="urn:microsoft.com/office/officeart/2005/8/layout/vProcess5"/>
    <dgm:cxn modelId="{254B9CE8-381F-4122-8D15-2D6B3D5AFA54}" type="presParOf" srcId="{10F291C2-BB83-4007-A56A-E319B918BD05}" destId="{7C6A7751-F48D-4509-91FE-F81B21E5C817}" srcOrd="0" destOrd="0" presId="urn:microsoft.com/office/officeart/2005/8/layout/vProcess5"/>
    <dgm:cxn modelId="{FA6EE980-6D4E-4645-A379-6265C611E8F7}" type="presParOf" srcId="{10F291C2-BB83-4007-A56A-E319B918BD05}" destId="{FED65D54-FBC3-430A-805B-CAC063C8CE27}" srcOrd="1" destOrd="0" presId="urn:microsoft.com/office/officeart/2005/8/layout/vProcess5"/>
    <dgm:cxn modelId="{139E75EB-396A-4B24-BF15-D4A188A317FD}" type="presParOf" srcId="{10F291C2-BB83-4007-A56A-E319B918BD05}" destId="{9518561F-ABD9-4E92-A20E-205B93CCA05A}" srcOrd="2" destOrd="0" presId="urn:microsoft.com/office/officeart/2005/8/layout/vProcess5"/>
    <dgm:cxn modelId="{4C959528-0558-42A3-8D19-138AF9F3B666}" type="presParOf" srcId="{10F291C2-BB83-4007-A56A-E319B918BD05}" destId="{3318D422-17B0-4DEC-BC88-D2EB951D84E9}" srcOrd="3" destOrd="0" presId="urn:microsoft.com/office/officeart/2005/8/layout/vProcess5"/>
    <dgm:cxn modelId="{666572EA-9089-47C2-83EE-34E62E73172F}" type="presParOf" srcId="{10F291C2-BB83-4007-A56A-E319B918BD05}" destId="{BD222841-FA66-487B-8CCE-3A5C7F5D12AA}" srcOrd="4" destOrd="0" presId="urn:microsoft.com/office/officeart/2005/8/layout/vProcess5"/>
    <dgm:cxn modelId="{66914C07-181A-47C7-846D-574E24918514}" type="presParOf" srcId="{10F291C2-BB83-4007-A56A-E319B918BD05}" destId="{0621A24F-9940-4341-AE70-EACB7B8A8BFE}" srcOrd="5" destOrd="0" presId="urn:microsoft.com/office/officeart/2005/8/layout/vProcess5"/>
    <dgm:cxn modelId="{2DF08BF2-C076-45B1-B4C6-63ECC40308DF}" type="presParOf" srcId="{10F291C2-BB83-4007-A56A-E319B918BD05}" destId="{AB267FC2-2B19-4DC0-8DE1-8B25016D6878}" srcOrd="6" destOrd="0" presId="urn:microsoft.com/office/officeart/2005/8/layout/vProcess5"/>
    <dgm:cxn modelId="{05945205-6578-4AFD-9580-03A351278F9A}" type="presParOf" srcId="{10F291C2-BB83-4007-A56A-E319B918BD05}" destId="{BF5113E1-BEC0-4B90-A6E0-CB3BEC903089}" srcOrd="7" destOrd="0" presId="urn:microsoft.com/office/officeart/2005/8/layout/vProcess5"/>
    <dgm:cxn modelId="{3DEF79FF-C18C-4104-B412-C1D5E67EBBE8}" type="presParOf" srcId="{10F291C2-BB83-4007-A56A-E319B918BD05}" destId="{8DA6F988-61FA-4240-89B7-B27915489168}" srcOrd="8" destOrd="0" presId="urn:microsoft.com/office/officeart/2005/8/layout/vProcess5"/>
    <dgm:cxn modelId="{93F55AB3-A9EA-41F3-BA34-B80F86373C3B}" type="presParOf" srcId="{10F291C2-BB83-4007-A56A-E319B918BD05}" destId="{19EC488E-941E-47E2-8B78-232F3C9A84E1}" srcOrd="9" destOrd="0" presId="urn:microsoft.com/office/officeart/2005/8/layout/vProcess5"/>
    <dgm:cxn modelId="{1A506575-DFF3-4216-8FEA-084EDD9F1D77}" type="presParOf" srcId="{10F291C2-BB83-4007-A56A-E319B918BD05}" destId="{60C70735-373C-4B07-A49E-9562181037CF}" srcOrd="10" destOrd="0" presId="urn:microsoft.com/office/officeart/2005/8/layout/vProcess5"/>
    <dgm:cxn modelId="{BC441816-9D8C-4E40-80B9-DD837E70A9C9}" type="presParOf" srcId="{10F291C2-BB83-4007-A56A-E319B918BD05}" destId="{AF0D8D8B-2271-4F98-8488-CEC6A1FFCD1A}" srcOrd="11" destOrd="0" presId="urn:microsoft.com/office/officeart/2005/8/layout/vProcess5"/>
    <dgm:cxn modelId="{0753CBEF-A2E0-431A-B614-7133D65B2C8C}" type="presParOf" srcId="{10F291C2-BB83-4007-A56A-E319B918BD05}" destId="{C776CF1F-7095-4193-BF4B-E68886333F24}" srcOrd="12" destOrd="0" presId="urn:microsoft.com/office/officeart/2005/8/layout/vProcess5"/>
    <dgm:cxn modelId="{677F4049-EFF8-4331-8848-8A1848BC09B9}" type="presParOf" srcId="{10F291C2-BB83-4007-A56A-E319B918BD05}" destId="{05DE5C76-BD2B-4657-B639-5C1255AB66EF}" srcOrd="13" destOrd="0" presId="urn:microsoft.com/office/officeart/2005/8/layout/vProcess5"/>
    <dgm:cxn modelId="{840F102A-1CA9-4BE9-8C06-7334E7B30F0F}" type="presParOf" srcId="{10F291C2-BB83-4007-A56A-E319B918BD05}" destId="{FFCF241A-2FA0-4FDF-A47E-B248FBAEAE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65D54-FBC3-430A-805B-CAC063C8CE27}">
      <dsp:nvSpPr>
        <dsp:cNvPr id="0" name=""/>
        <dsp:cNvSpPr/>
      </dsp:nvSpPr>
      <dsp:spPr>
        <a:xfrm>
          <a:off x="0" y="0"/>
          <a:ext cx="5730494" cy="9720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Analyse competitors</a:t>
          </a:r>
          <a:endParaRPr lang="en-US" sz="3600" kern="1200" dirty="0"/>
        </a:p>
      </dsp:txBody>
      <dsp:txXfrm>
        <a:off x="28470" y="28470"/>
        <a:ext cx="4567846" cy="915111"/>
      </dsp:txXfrm>
    </dsp:sp>
    <dsp:sp modelId="{9518561F-ABD9-4E92-A20E-205B93CCA05A}">
      <dsp:nvSpPr>
        <dsp:cNvPr id="0" name=""/>
        <dsp:cNvSpPr/>
      </dsp:nvSpPr>
      <dsp:spPr>
        <a:xfrm>
          <a:off x="427926" y="1107058"/>
          <a:ext cx="5730494" cy="972051"/>
        </a:xfrm>
        <a:prstGeom prst="roundRect">
          <a:avLst>
            <a:gd name="adj" fmla="val 10000"/>
          </a:avLst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Target group research</a:t>
          </a:r>
        </a:p>
      </dsp:txBody>
      <dsp:txXfrm>
        <a:off x="456396" y="1135528"/>
        <a:ext cx="4613794" cy="915111"/>
      </dsp:txXfrm>
    </dsp:sp>
    <dsp:sp modelId="{3318D422-17B0-4DEC-BC88-D2EB951D84E9}">
      <dsp:nvSpPr>
        <dsp:cNvPr id="0" name=""/>
        <dsp:cNvSpPr/>
      </dsp:nvSpPr>
      <dsp:spPr>
        <a:xfrm>
          <a:off x="855853" y="2214116"/>
          <a:ext cx="5730494" cy="972051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Risk analysis</a:t>
          </a:r>
        </a:p>
      </dsp:txBody>
      <dsp:txXfrm>
        <a:off x="884323" y="2242586"/>
        <a:ext cx="4613794" cy="915111"/>
      </dsp:txXfrm>
    </dsp:sp>
    <dsp:sp modelId="{BD222841-FA66-487B-8CCE-3A5C7F5D12AA}">
      <dsp:nvSpPr>
        <dsp:cNvPr id="0" name=""/>
        <dsp:cNvSpPr/>
      </dsp:nvSpPr>
      <dsp:spPr>
        <a:xfrm>
          <a:off x="1283779" y="3321174"/>
          <a:ext cx="5730494" cy="972051"/>
        </a:xfrm>
        <a:prstGeom prst="roundRect">
          <a:avLst>
            <a:gd name="adj" fmla="val 10000"/>
          </a:avLst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Initial release</a:t>
          </a:r>
        </a:p>
      </dsp:txBody>
      <dsp:txXfrm>
        <a:off x="1312249" y="3349644"/>
        <a:ext cx="4613794" cy="915111"/>
      </dsp:txXfrm>
    </dsp:sp>
    <dsp:sp modelId="{0621A24F-9940-4341-AE70-EACB7B8A8BFE}">
      <dsp:nvSpPr>
        <dsp:cNvPr id="0" name=""/>
        <dsp:cNvSpPr/>
      </dsp:nvSpPr>
      <dsp:spPr>
        <a:xfrm>
          <a:off x="1711706" y="4428232"/>
          <a:ext cx="5730494" cy="972051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Focus on next version</a:t>
          </a:r>
        </a:p>
      </dsp:txBody>
      <dsp:txXfrm>
        <a:off x="1740176" y="4456702"/>
        <a:ext cx="4613794" cy="915111"/>
      </dsp:txXfrm>
    </dsp:sp>
    <dsp:sp modelId="{AB267FC2-2B19-4DC0-8DE1-8B25016D6878}">
      <dsp:nvSpPr>
        <dsp:cNvPr id="0" name=""/>
        <dsp:cNvSpPr/>
      </dsp:nvSpPr>
      <dsp:spPr>
        <a:xfrm>
          <a:off x="5098661" y="710137"/>
          <a:ext cx="631833" cy="6318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40823" y="710137"/>
        <a:ext cx="347509" cy="475454"/>
      </dsp:txXfrm>
    </dsp:sp>
    <dsp:sp modelId="{BF5113E1-BEC0-4B90-A6E0-CB3BEC903089}">
      <dsp:nvSpPr>
        <dsp:cNvPr id="0" name=""/>
        <dsp:cNvSpPr/>
      </dsp:nvSpPr>
      <dsp:spPr>
        <a:xfrm>
          <a:off x="5526588" y="1817195"/>
          <a:ext cx="631833" cy="6318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668750" y="1817195"/>
        <a:ext cx="347509" cy="475454"/>
      </dsp:txXfrm>
    </dsp:sp>
    <dsp:sp modelId="{8DA6F988-61FA-4240-89B7-B27915489168}">
      <dsp:nvSpPr>
        <dsp:cNvPr id="0" name=""/>
        <dsp:cNvSpPr/>
      </dsp:nvSpPr>
      <dsp:spPr>
        <a:xfrm>
          <a:off x="5954514" y="2908052"/>
          <a:ext cx="631833" cy="6318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096676" y="2908052"/>
        <a:ext cx="347509" cy="475454"/>
      </dsp:txXfrm>
    </dsp:sp>
    <dsp:sp modelId="{19EC488E-941E-47E2-8B78-232F3C9A84E1}">
      <dsp:nvSpPr>
        <dsp:cNvPr id="0" name=""/>
        <dsp:cNvSpPr/>
      </dsp:nvSpPr>
      <dsp:spPr>
        <a:xfrm>
          <a:off x="6382441" y="4025911"/>
          <a:ext cx="631833" cy="6318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524603" y="4025911"/>
        <a:ext cx="347509" cy="475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77569-F90F-7D19-1D4E-0BB318CA5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en-GB" sz="6500"/>
              <a:t>World Class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AE62E-5241-B305-4F31-10171D8F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en-GB"/>
              <a:t>Arnór, Breki, Brynjar, Viktor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1DBE9BBF-F793-58BD-61AB-669DD361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r="7185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4D64-130E-4692-F1CE-F2E89CE6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GB" dirty="0"/>
              <a:t>Story mapping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08B1966-4FDC-7069-1ABC-5C9E0A20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322121"/>
            <a:ext cx="6072188" cy="2686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41BF-B98F-4E49-5B4B-06C4125B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GB" dirty="0"/>
              <a:t>We used </a:t>
            </a:r>
            <a:r>
              <a:rPr lang="en-GB" dirty="0" err="1"/>
              <a:t>miro</a:t>
            </a:r>
            <a:r>
              <a:rPr lang="en-GB" dirty="0"/>
              <a:t> with notes showing the function along with steps.</a:t>
            </a:r>
          </a:p>
          <a:p>
            <a:r>
              <a:rPr lang="en-GB" dirty="0"/>
              <a:t>Red lines show the risks.</a:t>
            </a:r>
          </a:p>
          <a:p>
            <a:r>
              <a:rPr lang="en-GB" dirty="0"/>
              <a:t>We also used personas as a test to see how these steps would work in the real world.</a:t>
            </a:r>
          </a:p>
          <a:p>
            <a:r>
              <a:rPr lang="en-GB" dirty="0"/>
              <a:t>We used the classic Who, What and Why method to find functionality.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888FA-DBFF-6330-27B4-145EFE73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dirty="0"/>
              <a:t>Use case diagrams</a:t>
            </a:r>
          </a:p>
        </p:txBody>
      </p:sp>
      <p:pic>
        <p:nvPicPr>
          <p:cNvPr id="5" name="Picture 4" descr="A diagram of a person's life cycle&#10;&#10;AI-generated content may be incorrect.">
            <a:extLst>
              <a:ext uri="{FF2B5EF4-FFF2-40B4-BE49-F238E27FC236}">
                <a16:creationId xmlns:a16="http://schemas.microsoft.com/office/drawing/2014/main" id="{47455BB2-DED7-7478-2C9D-073CFCA9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 r="6862"/>
          <a:stretch>
            <a:fillRect/>
          </a:stretch>
        </p:blipFill>
        <p:spPr>
          <a:xfrm>
            <a:off x="709872" y="731519"/>
            <a:ext cx="4976888" cy="54372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BFBE-A429-8D31-5BC0-3F28D6DB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GB" dirty="0"/>
              <a:t>We created three versions.</a:t>
            </a:r>
          </a:p>
          <a:p>
            <a:r>
              <a:rPr lang="en-GB" dirty="0"/>
              <a:t>Version 1 focussed on basic features.</a:t>
            </a:r>
          </a:p>
          <a:p>
            <a:r>
              <a:rPr lang="en-GB" dirty="0"/>
              <a:t>Version 2 focussed on setting up classes.</a:t>
            </a:r>
          </a:p>
          <a:p>
            <a:r>
              <a:rPr lang="en-GB" dirty="0"/>
              <a:t>Versions 3 focussed on trainers and extra content.</a:t>
            </a:r>
          </a:p>
        </p:txBody>
      </p:sp>
    </p:spTree>
    <p:extLst>
      <p:ext uri="{BB962C8B-B14F-4D97-AF65-F5344CB8AC3E}">
        <p14:creationId xmlns:p14="http://schemas.microsoft.com/office/powerpoint/2010/main" val="41086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8DC3-8ED3-32DB-F02B-FB10ED57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/>
              <a:t>Activity diagram</a:t>
            </a:r>
            <a:endParaRPr lang="en-GB" dirty="0"/>
          </a:p>
        </p:txBody>
      </p:sp>
      <p:pic>
        <p:nvPicPr>
          <p:cNvPr id="5" name="Content Placeholder 4" descr="A diagram of a class&#10;&#10;AI-generated content may be incorrect.">
            <a:extLst>
              <a:ext uri="{FF2B5EF4-FFF2-40B4-BE49-F238E27FC236}">
                <a16:creationId xmlns:a16="http://schemas.microsoft.com/office/drawing/2014/main" id="{89CF807D-5507-648B-E102-5B7DBD8D7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2610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ACE157-A03B-7815-751E-90F950DF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 dirty="0"/>
              <a:t>We made three activity diagrams</a:t>
            </a:r>
          </a:p>
          <a:p>
            <a:r>
              <a:rPr lang="en-US" dirty="0"/>
              <a:t>Each diagram centers on a version.</a:t>
            </a:r>
          </a:p>
          <a:p>
            <a:r>
              <a:rPr lang="en-US" dirty="0"/>
              <a:t>The activities are from the Story mapping.</a:t>
            </a:r>
          </a:p>
          <a:p>
            <a:r>
              <a:rPr lang="en-US" dirty="0"/>
              <a:t>We picked a single activity for each version.</a:t>
            </a:r>
          </a:p>
        </p:txBody>
      </p:sp>
    </p:spTree>
    <p:extLst>
      <p:ext uri="{BB962C8B-B14F-4D97-AF65-F5344CB8AC3E}">
        <p14:creationId xmlns:p14="http://schemas.microsoft.com/office/powerpoint/2010/main" val="91720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796A62F-30B5-2099-E43A-EE330701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E195-81E1-5B97-5B4A-D6387E54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0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184A-A2CB-73E4-3FFB-458F512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9451-4982-CBBB-3EF0-AD631A88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n-GB" sz="1600" dirty="0"/>
              <a:t>Make timetables more easily accessible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Booking Classes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Find the closest gym to your location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Workout tracking system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Tracking the amount of people in the gym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Tutorials for exercises 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Book a personal trainer or purchase a program</a:t>
            </a:r>
          </a:p>
          <a:p>
            <a:pPr>
              <a:spcAft>
                <a:spcPts val="800"/>
              </a:spcAft>
            </a:pPr>
            <a:r>
              <a:rPr lang="en-GB" sz="1600" dirty="0"/>
              <a:t>World Class ticket/suggestion system Public chatroom</a:t>
            </a:r>
          </a:p>
        </p:txBody>
      </p:sp>
    </p:spTree>
    <p:extLst>
      <p:ext uri="{BB962C8B-B14F-4D97-AF65-F5344CB8AC3E}">
        <p14:creationId xmlns:p14="http://schemas.microsoft.com/office/powerpoint/2010/main" val="15690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10C20-6530-8F7D-FA35-19EAF5A6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GB" dirty="0"/>
              <a:t>Stakeholders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163BBFC-2B42-401C-3E36-ED078D11A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6381" y="1869439"/>
            <a:ext cx="4139625" cy="4139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9650-3640-9EB6-C5E7-1BA39A7C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GB" dirty="0"/>
              <a:t>Clients from other gyms</a:t>
            </a:r>
          </a:p>
          <a:p>
            <a:r>
              <a:rPr lang="en-GB" dirty="0"/>
              <a:t>Former clients</a:t>
            </a:r>
          </a:p>
          <a:p>
            <a:r>
              <a:rPr lang="en-GB" dirty="0"/>
              <a:t>Current clients</a:t>
            </a:r>
          </a:p>
          <a:p>
            <a:r>
              <a:rPr lang="en-GB" dirty="0"/>
              <a:t>Personal trainer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82EF-E95E-6CD2-8250-F6FD2FFA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and survey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99C0-76D6-5B17-CE9F-E8C940FA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did an unconventional survey - not focused on an app but on peoples gym experience</a:t>
            </a:r>
          </a:p>
          <a:p>
            <a:r>
              <a:rPr lang="en-GB" dirty="0" err="1"/>
              <a:t>Sportabler</a:t>
            </a:r>
            <a:r>
              <a:rPr lang="en-GB" dirty="0"/>
              <a:t> is the current World Class App</a:t>
            </a:r>
          </a:p>
          <a:p>
            <a:r>
              <a:rPr lang="en-GB" dirty="0"/>
              <a:t>Not used a lot</a:t>
            </a:r>
          </a:p>
          <a:p>
            <a:r>
              <a:rPr lang="en-GB" dirty="0"/>
              <a:t>Our primary challenge is getting our foot in the door</a:t>
            </a:r>
          </a:p>
          <a:p>
            <a:r>
              <a:rPr lang="en-GB" dirty="0"/>
              <a:t>And giving users a worthwhile companion on their wellness journey</a:t>
            </a:r>
          </a:p>
        </p:txBody>
      </p:sp>
    </p:spTree>
    <p:extLst>
      <p:ext uri="{BB962C8B-B14F-4D97-AF65-F5344CB8AC3E}">
        <p14:creationId xmlns:p14="http://schemas.microsoft.com/office/powerpoint/2010/main" val="200729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8CCB1-9832-CED8-0DDD-6CE1F46F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GB" sz="3200"/>
              <a:t>The plan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91DAFCF-FD55-F932-D0DA-60F7DD45E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8109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9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1761A-2F7F-46E9-7D88-C9A677A4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GB" sz="3600" dirty="0"/>
              <a:t>Ui Design process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F0124B5-D558-A74A-F434-FA6B327C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Single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initial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 feedback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 feedback on updated design</a:t>
            </a:r>
          </a:p>
          <a:p>
            <a:r>
              <a:rPr lang="en-US" dirty="0"/>
              <a:t>“Make it clearer what each button does.”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9F68E0-0234-49B4-D6F8-03020C5B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7" b="-2"/>
          <a:stretch>
            <a:fillRect/>
          </a:stretch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15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304-E2F4-F4DB-7A69-7EB6C1D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8587-07AC-6645-53CD-BBE8072F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Version 1 </a:t>
            </a:r>
          </a:p>
          <a:p>
            <a:pPr lvl="1"/>
            <a:r>
              <a:rPr lang="en-GB" dirty="0"/>
              <a:t>Minimum viable product</a:t>
            </a:r>
          </a:p>
          <a:p>
            <a:pPr lvl="1"/>
            <a:r>
              <a:rPr lang="en-GB" dirty="0"/>
              <a:t>Only focus on the most essential features</a:t>
            </a:r>
          </a:p>
          <a:p>
            <a:r>
              <a:rPr lang="en-GB" dirty="0"/>
              <a:t>Version 2</a:t>
            </a:r>
          </a:p>
          <a:p>
            <a:pPr lvl="1"/>
            <a:r>
              <a:rPr lang="en-GB" dirty="0"/>
              <a:t>Quality of life features</a:t>
            </a:r>
          </a:p>
          <a:p>
            <a:pPr lvl="1"/>
            <a:r>
              <a:rPr lang="en-GB" dirty="0"/>
              <a:t>Utility</a:t>
            </a:r>
          </a:p>
          <a:p>
            <a:r>
              <a:rPr lang="en-GB" dirty="0"/>
              <a:t>Version 3</a:t>
            </a:r>
          </a:p>
          <a:p>
            <a:pPr lvl="1"/>
            <a:r>
              <a:rPr lang="en-GB" dirty="0"/>
              <a:t>No dramatic changes</a:t>
            </a:r>
          </a:p>
          <a:p>
            <a:pPr lvl="1"/>
            <a:r>
              <a:rPr lang="en-GB" dirty="0"/>
              <a:t>Only minor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42922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3D2C-72C3-AF66-68BC-B144D68B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Risks and mitigation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A6712951-25EE-F551-2B60-F4234FBF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849121"/>
            <a:ext cx="4191001" cy="4139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Risk assessment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After slicing out an initial development strategy, the next step was to identify potential risks. </a:t>
            </a:r>
            <a:r>
              <a:rPr lang="en-US" altLang="en-US" dirty="0"/>
              <a:t>After identifying the risks, we marked the problem step with red lines in Miro.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FDF360-9BEF-925E-974F-F7F8D8BD8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841889"/>
              </p:ext>
            </p:extLst>
          </p:nvPr>
        </p:nvGraphicFramePr>
        <p:xfrm>
          <a:off x="800100" y="1884987"/>
          <a:ext cx="6072190" cy="4347686"/>
        </p:xfrm>
        <a:graphic>
          <a:graphicData uri="http://schemas.openxmlformats.org/drawingml/2006/table">
            <a:tbl>
              <a:tblPr/>
              <a:tblGrid>
                <a:gridCol w="850448">
                  <a:extLst>
                    <a:ext uri="{9D8B030D-6E8A-4147-A177-3AD203B41FA5}">
                      <a16:colId xmlns:a16="http://schemas.microsoft.com/office/drawing/2014/main" val="107473670"/>
                    </a:ext>
                  </a:extLst>
                </a:gridCol>
                <a:gridCol w="2285435">
                  <a:extLst>
                    <a:ext uri="{9D8B030D-6E8A-4147-A177-3AD203B41FA5}">
                      <a16:colId xmlns:a16="http://schemas.microsoft.com/office/drawing/2014/main" val="1844912537"/>
                    </a:ext>
                  </a:extLst>
                </a:gridCol>
                <a:gridCol w="2936307">
                  <a:extLst>
                    <a:ext uri="{9D8B030D-6E8A-4147-A177-3AD203B41FA5}">
                      <a16:colId xmlns:a16="http://schemas.microsoft.com/office/drawing/2014/main" val="1177771493"/>
                    </a:ext>
                  </a:extLst>
                </a:gridCol>
              </a:tblGrid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of Risk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Mitigation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595764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 features, flow inside app could become convoluted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Frequent user testing - Polished navigation system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93093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Feasibility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feature is likely to give wrong numbers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Reset count on gym open, more sensor in gym to see how many people leave vs come in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50551"/>
                  </a:ext>
                </a:extLst>
              </a:tr>
              <a:tr h="259047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Opening hours changing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Notifying the users before the change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687550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Issues with registration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Placeholders that give examples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46505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Usability, Business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in transactions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Two factor authentication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580506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viability 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 many messages to WCI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Filtering through similar issues or limiting tickets to a few per week for each user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514857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changeable workout plan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Allow editing of workout plan once it is started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566533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Usability, 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 videos not working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pictures as examples with descriptions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641959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Feasibility,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viability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of features could result in a delay in release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have a specific release date, aim for flexibility in feature completion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669978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Icons without text may lead to poor navigation experience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text labels or tooltips to icons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98756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 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 text for “110 kg” may seem like an error or warning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red to a neutral color.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41060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Unclear features (like QR SCAN)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tooltips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052142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Unclear pricing can lead to user drop-off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pricing with clear currency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390244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Informal trainer descriptions reduce clarity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“Professional” to “personal trainer” and include qualifications on click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328432"/>
                  </a:ext>
                </a:extLst>
              </a:tr>
              <a:tr h="199998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Subscription benefits are not explained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comparison showing benefits of each plan (e.g. save % per tier ) 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203579"/>
                  </a:ext>
                </a:extLst>
              </a:tr>
              <a:tr h="301223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Usability,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Limited readability in chat interface</a:t>
                      </a:r>
                      <a:endParaRPr lang="en-GB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Increase font size and vertical spacing</a:t>
                      </a:r>
                      <a:endParaRPr lang="en-GB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343" marR="38343" marT="38343" marB="383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9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27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C556B-F9F6-53DF-D7EE-8C8D0C3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GB" dirty="0"/>
              <a:t>Example risk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7A79-6BFE-50BE-CA00-0F48B374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GB" dirty="0"/>
              <a:t>Type of risk:  Usability</a:t>
            </a:r>
          </a:p>
          <a:p>
            <a:r>
              <a:rPr lang="en-GB" dirty="0"/>
              <a:t>Risk: Opening Hours changing</a:t>
            </a:r>
          </a:p>
          <a:p>
            <a:r>
              <a:rPr lang="en-GB" dirty="0"/>
              <a:t>Mitigation: Notify the users before the change.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E5505-07E3-E6A5-2491-2629C5FB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59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950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640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World Class App</vt:lpstr>
      <vt:lpstr>Project scope</vt:lpstr>
      <vt:lpstr>Stakeholders</vt:lpstr>
      <vt:lpstr>Interview and survey results</vt:lpstr>
      <vt:lpstr>The plan</vt:lpstr>
      <vt:lpstr>Ui Design process</vt:lpstr>
      <vt:lpstr>Versions</vt:lpstr>
      <vt:lpstr>Risks and mitigation</vt:lpstr>
      <vt:lpstr>Example risk</vt:lpstr>
      <vt:lpstr>Story mapping</vt:lpstr>
      <vt:lpstr>Use case diagrams</vt:lpstr>
      <vt:lpstr>Activity diagram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Arnór Ólafsson</dc:creator>
  <cp:lastModifiedBy>Arnór Ólafsson</cp:lastModifiedBy>
  <cp:revision>28</cp:revision>
  <dcterms:created xsi:type="dcterms:W3CDTF">2025-05-14T11:44:20Z</dcterms:created>
  <dcterms:modified xsi:type="dcterms:W3CDTF">2025-05-14T14:35:35Z</dcterms:modified>
</cp:coreProperties>
</file>