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/>
    <p:restoredTop sz="94647"/>
  </p:normalViewPr>
  <p:slideViewPr>
    <p:cSldViewPr snapToGrid="0" snapToObjects="1">
      <p:cViewPr varScale="1">
        <p:scale>
          <a:sx n="200" d="100"/>
          <a:sy n="200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4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6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4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247-E292-D248-996D-2EBEBAAF933E}" type="datetimeFigureOut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2039-58E1-5641-82AC-E8481F6E2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7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8570" y="2248630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03029" y="2254358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</a:p>
          <a:p>
            <a:pPr algn="ctr"/>
            <a:r>
              <a:rPr lang="en-US" dirty="0" smtClean="0"/>
              <a:t>(abstract)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03029" y="3485312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03029" y="1006174"/>
            <a:ext cx="1645920" cy="73152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74299" y="1006174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State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69219" y="2246738"/>
            <a:ext cx="165100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Transition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61499" y="2247319"/>
            <a:ext cx="1645920" cy="731520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</a:t>
            </a:r>
          </a:p>
          <a:p>
            <a:pPr algn="ctr"/>
            <a:r>
              <a:rPr lang="en-US" dirty="0" smtClean="0"/>
              <a:t>Machine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7" idx="1"/>
          </p:cNvCxnSpPr>
          <p:nvPr/>
        </p:nvCxnSpPr>
        <p:spPr>
          <a:xfrm rot="5400000" flipH="1" flipV="1">
            <a:off x="2713931" y="959533"/>
            <a:ext cx="876696" cy="17014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3"/>
            <a:endCxn id="5" idx="1"/>
          </p:cNvCxnSpPr>
          <p:nvPr/>
        </p:nvCxnSpPr>
        <p:spPr>
          <a:xfrm>
            <a:off x="3124490" y="2614390"/>
            <a:ext cx="878539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6" idx="1"/>
          </p:cNvCxnSpPr>
          <p:nvPr/>
        </p:nvCxnSpPr>
        <p:spPr>
          <a:xfrm rot="16200000" flipH="1">
            <a:off x="2716818" y="2564861"/>
            <a:ext cx="870922" cy="1701499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2"/>
            <a:endCxn id="6" idx="0"/>
          </p:cNvCxnSpPr>
          <p:nvPr/>
        </p:nvCxnSpPr>
        <p:spPr>
          <a:xfrm rot="5400000">
            <a:off x="4582622" y="3241945"/>
            <a:ext cx="49943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5" idx="0"/>
            <a:endCxn id="7" idx="2"/>
          </p:cNvCxnSpPr>
          <p:nvPr/>
        </p:nvCxnSpPr>
        <p:spPr>
          <a:xfrm rot="5400000" flipH="1" flipV="1">
            <a:off x="4574007" y="2002376"/>
            <a:ext cx="516664" cy="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1"/>
            <a:endCxn id="5" idx="3"/>
          </p:cNvCxnSpPr>
          <p:nvPr/>
        </p:nvCxnSpPr>
        <p:spPr>
          <a:xfrm rot="10800000" flipV="1">
            <a:off x="5648949" y="2620117"/>
            <a:ext cx="41255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0" idx="3"/>
            <a:endCxn id="9" idx="1"/>
          </p:cNvCxnSpPr>
          <p:nvPr/>
        </p:nvCxnSpPr>
        <p:spPr>
          <a:xfrm flipV="1">
            <a:off x="7707419" y="2612497"/>
            <a:ext cx="76180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9" idx="0"/>
            <a:endCxn id="8" idx="2"/>
          </p:cNvCxnSpPr>
          <p:nvPr/>
        </p:nvCxnSpPr>
        <p:spPr>
          <a:xfrm rot="5400000" flipH="1" flipV="1">
            <a:off x="9042737" y="1992216"/>
            <a:ext cx="509044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9" idx="2"/>
            <a:endCxn id="6" idx="3"/>
          </p:cNvCxnSpPr>
          <p:nvPr/>
        </p:nvCxnSpPr>
        <p:spPr>
          <a:xfrm rot="5400000">
            <a:off x="7035427" y="1591780"/>
            <a:ext cx="872814" cy="3645770"/>
          </a:xfrm>
          <a:prstGeom prst="bentConnector2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162252" y="1104790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162252" y="3574073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3162252" y="233959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many</a:t>
            </a:r>
            <a:endParaRPr lang="en-US" sz="1200"/>
          </a:p>
        </p:txBody>
      </p:sp>
      <p:sp>
        <p:nvSpPr>
          <p:cNvPr id="149" name="TextBox 148"/>
          <p:cNvSpPr txBox="1"/>
          <p:nvPr/>
        </p:nvSpPr>
        <p:spPr>
          <a:xfrm>
            <a:off x="7718969" y="2343118"/>
            <a:ext cx="77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 many</a:t>
            </a:r>
            <a:endParaRPr 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9294719" y="1865250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has two</a:t>
            </a:r>
            <a:endParaRPr lang="en-US" sz="1200"/>
          </a:p>
        </p:txBody>
      </p:sp>
      <p:sp>
        <p:nvSpPr>
          <p:cNvPr id="151" name="TextBox 150"/>
          <p:cNvSpPr txBox="1"/>
          <p:nvPr/>
        </p:nvSpPr>
        <p:spPr>
          <a:xfrm>
            <a:off x="6884459" y="3574073"/>
            <a:ext cx="1071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is </a:t>
            </a:r>
            <a:r>
              <a:rPr lang="en-US" sz="1200" dirty="0" smtClean="0"/>
              <a:t>triggered by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671649" y="233959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is a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5989" y="1773458"/>
            <a:ext cx="746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sends to,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25989" y="1932843"/>
            <a:ext cx="864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reads from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825989" y="3017378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emits,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25989" y="3181027"/>
            <a:ext cx="69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watches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77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Klavins</dc:creator>
  <cp:lastModifiedBy>Eric Klavins</cp:lastModifiedBy>
  <cp:revision>7</cp:revision>
  <dcterms:created xsi:type="dcterms:W3CDTF">2019-02-19T17:10:22Z</dcterms:created>
  <dcterms:modified xsi:type="dcterms:W3CDTF">2019-02-19T17:46:18Z</dcterms:modified>
</cp:coreProperties>
</file>