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8"/>
    <p:restoredTop sz="94647"/>
  </p:normalViewPr>
  <p:slideViewPr>
    <p:cSldViewPr snapToGrid="0" snapToObjects="1">
      <p:cViewPr varScale="1">
        <p:scale>
          <a:sx n="150" d="100"/>
          <a:sy n="15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BCD37-602D-644A-98BC-97C116B1362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24D8-EB63-6B4F-B6B2-9BC555E0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8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570" y="2248630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3029" y="2254358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</a:p>
          <a:p>
            <a:pPr algn="ctr"/>
            <a:r>
              <a:rPr lang="en-US" dirty="0" smtClean="0"/>
              <a:t>(abstract)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3029" y="3485312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29" y="1006174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74299" y="1006174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9219" y="2246738"/>
            <a:ext cx="165100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Transition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1499" y="2247319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State</a:t>
            </a:r>
          </a:p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7" idx="1"/>
          </p:cNvCxnSpPr>
          <p:nvPr/>
        </p:nvCxnSpPr>
        <p:spPr>
          <a:xfrm rot="5400000" flipH="1" flipV="1">
            <a:off x="2713931" y="959533"/>
            <a:ext cx="876696" cy="17014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5" idx="1"/>
          </p:cNvCxnSpPr>
          <p:nvPr/>
        </p:nvCxnSpPr>
        <p:spPr>
          <a:xfrm>
            <a:off x="3124490" y="2614390"/>
            <a:ext cx="878539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2716818" y="2564861"/>
            <a:ext cx="870922" cy="1701499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6" idx="0"/>
          </p:cNvCxnSpPr>
          <p:nvPr/>
        </p:nvCxnSpPr>
        <p:spPr>
          <a:xfrm rot="5400000">
            <a:off x="4582622" y="3241945"/>
            <a:ext cx="49943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0"/>
            <a:endCxn id="7" idx="2"/>
          </p:cNvCxnSpPr>
          <p:nvPr/>
        </p:nvCxnSpPr>
        <p:spPr>
          <a:xfrm rot="5400000" flipH="1" flipV="1">
            <a:off x="4574007" y="2002376"/>
            <a:ext cx="516664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1"/>
            <a:endCxn id="5" idx="3"/>
          </p:cNvCxnSpPr>
          <p:nvPr/>
        </p:nvCxnSpPr>
        <p:spPr>
          <a:xfrm rot="10800000" flipV="1">
            <a:off x="5648949" y="2620117"/>
            <a:ext cx="41255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9" idx="1"/>
          </p:cNvCxnSpPr>
          <p:nvPr/>
        </p:nvCxnSpPr>
        <p:spPr>
          <a:xfrm flipV="1">
            <a:off x="7707419" y="2612497"/>
            <a:ext cx="7618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" idx="0"/>
            <a:endCxn id="8" idx="2"/>
          </p:cNvCxnSpPr>
          <p:nvPr/>
        </p:nvCxnSpPr>
        <p:spPr>
          <a:xfrm rot="5400000" flipH="1" flipV="1">
            <a:off x="9042737" y="1992216"/>
            <a:ext cx="50904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" idx="2"/>
            <a:endCxn id="6" idx="3"/>
          </p:cNvCxnSpPr>
          <p:nvPr/>
        </p:nvCxnSpPr>
        <p:spPr>
          <a:xfrm rot="5400000">
            <a:off x="7035427" y="1591780"/>
            <a:ext cx="872814" cy="3645770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162252" y="1104790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162252" y="3574073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8" name="TextBox 147"/>
          <p:cNvSpPr txBox="1"/>
          <p:nvPr/>
        </p:nvSpPr>
        <p:spPr>
          <a:xfrm>
            <a:off x="3162252" y="233959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9" name="TextBox 148"/>
          <p:cNvSpPr txBox="1"/>
          <p:nvPr/>
        </p:nvSpPr>
        <p:spPr>
          <a:xfrm>
            <a:off x="7718969" y="234311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294719" y="1865250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two</a:t>
            </a:r>
            <a:endParaRPr lang="en-US" sz="1200"/>
          </a:p>
        </p:txBody>
      </p:sp>
      <p:sp>
        <p:nvSpPr>
          <p:cNvPr id="151" name="TextBox 150"/>
          <p:cNvSpPr txBox="1"/>
          <p:nvPr/>
        </p:nvSpPr>
        <p:spPr>
          <a:xfrm>
            <a:off x="6884459" y="3574073"/>
            <a:ext cx="107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is </a:t>
            </a:r>
            <a:r>
              <a:rPr lang="en-US" sz="1200" dirty="0" smtClean="0"/>
              <a:t>triggered by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671649" y="23395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5989" y="1773458"/>
            <a:ext cx="74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sends to,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25989" y="1932843"/>
            <a:ext cx="86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reads from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825989" y="301737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emits,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825989" y="3181027"/>
            <a:ext cx="69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watches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97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8717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2439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17" name="Elbow Connector 16"/>
          <p:cNvCxnSpPr>
            <a:stCxn id="4" idx="2"/>
            <a:endCxn id="5" idx="2"/>
          </p:cNvCxnSpPr>
          <p:nvPr/>
        </p:nvCxnSpPr>
        <p:spPr>
          <a:xfrm rot="16200000" flipH="1">
            <a:off x="4989471" y="339318"/>
            <a:ext cx="12700" cy="4583722"/>
          </a:xfrm>
          <a:prstGeom prst="bentConnector3">
            <a:avLst>
              <a:gd name="adj1" fmla="val 226666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4" idx="0"/>
          </p:cNvCxnSpPr>
          <p:nvPr/>
        </p:nvCxnSpPr>
        <p:spPr>
          <a:xfrm rot="16200000" flipV="1">
            <a:off x="4989471" y="-493021"/>
            <a:ext cx="12700" cy="4583722"/>
          </a:xfrm>
          <a:prstGeom prst="bentConnector3">
            <a:avLst>
              <a:gd name="adj1" fmla="val 2625646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944" y="109985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19944" y="2945583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04557" y="1092200"/>
            <a:ext cx="686319" cy="6781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6364" y="119165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8717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</a:t>
            </a:r>
          </a:p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2439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</a:t>
            </a:r>
          </a:p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57022" y="3752950"/>
            <a:ext cx="1594095" cy="71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Open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629" y="2184448"/>
            <a:ext cx="27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On button pressed: emit on</a:t>
            </a:r>
            <a:endParaRPr lang="en-US"/>
          </a:p>
        </p:txBody>
      </p: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>
            <a:off x="3506502" y="2215010"/>
            <a:ext cx="2965937" cy="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</p:cNvCxnSpPr>
          <p:nvPr/>
        </p:nvCxnSpPr>
        <p:spPr>
          <a:xfrm rot="16200000" flipH="1">
            <a:off x="2753295" y="2575494"/>
            <a:ext cx="1424352" cy="153572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3"/>
          </p:cNvCxnSpPr>
          <p:nvPr/>
        </p:nvCxnSpPr>
        <p:spPr>
          <a:xfrm rot="5400000">
            <a:off x="5825652" y="2656645"/>
            <a:ext cx="1481147" cy="1430215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4" idx="0"/>
          </p:cNvCxnSpPr>
          <p:nvPr/>
        </p:nvCxnSpPr>
        <p:spPr>
          <a:xfrm rot="16200000" flipV="1">
            <a:off x="4989471" y="-493021"/>
            <a:ext cx="12700" cy="4583722"/>
          </a:xfrm>
          <a:prstGeom prst="bentConnector3">
            <a:avLst>
              <a:gd name="adj1" fmla="val 4292315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7445" y="1235318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 button pressed: emit off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>
            <a:off x="1234983" y="1792489"/>
            <a:ext cx="939149" cy="860832"/>
          </a:xfrm>
          <a:prstGeom prst="arc">
            <a:avLst>
              <a:gd name="adj1" fmla="val 3561012"/>
              <a:gd name="adj2" fmla="val 178026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4572650" y="4263454"/>
            <a:ext cx="939149" cy="860832"/>
          </a:xfrm>
          <a:prstGeom prst="arc">
            <a:avLst>
              <a:gd name="adj1" fmla="val 3561012"/>
              <a:gd name="adj2" fmla="val 18042358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01149" y="299303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Door</a:t>
            </a:r>
          </a:p>
          <a:p>
            <a:pPr algn="r"/>
            <a:r>
              <a:rPr lang="en-US" dirty="0" smtClean="0"/>
              <a:t>opened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87682" y="2993031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</a:p>
          <a:p>
            <a:r>
              <a:rPr lang="en-US" dirty="0" smtClean="0"/>
              <a:t>opened:</a:t>
            </a:r>
          </a:p>
          <a:p>
            <a:r>
              <a:rPr lang="en-US" dirty="0" smtClean="0"/>
              <a:t>emit off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72641" y="4613352"/>
            <a:ext cx="160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Power level set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6116" y="1890603"/>
            <a:ext cx="95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Power</a:t>
            </a:r>
          </a:p>
          <a:p>
            <a:pPr algn="r"/>
            <a:r>
              <a:rPr lang="en-US" dirty="0" smtClean="0"/>
              <a:t>level set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3445933" y="2624831"/>
            <a:ext cx="811089" cy="11281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00163" y="2839721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</a:p>
          <a:p>
            <a:r>
              <a:rPr lang="en-US" dirty="0" smtClean="0"/>
              <a:t>    closed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704557" y="1092200"/>
            <a:ext cx="686319" cy="6781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56364" y="119165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7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517" y="2628573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Recharge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38117" y="1375506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Recharge</a:t>
            </a:r>
          </a:p>
          <a:p>
            <a:pPr algn="ctr"/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38117" y="3873173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Wander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99383" y="1375505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99383" y="3873172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</a:p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9" name="Elbow Connector 8"/>
          <p:cNvCxnSpPr>
            <a:stCxn id="7" idx="1"/>
            <a:endCxn id="5" idx="3"/>
          </p:cNvCxnSpPr>
          <p:nvPr/>
        </p:nvCxnSpPr>
        <p:spPr>
          <a:xfrm rot="10800000" flipV="1">
            <a:off x="5055903" y="1791674"/>
            <a:ext cx="1743481" cy="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1"/>
            <a:endCxn id="4" idx="0"/>
          </p:cNvCxnSpPr>
          <p:nvPr/>
        </p:nvCxnSpPr>
        <p:spPr>
          <a:xfrm rot="10800000" flipV="1">
            <a:off x="1605411" y="1791675"/>
            <a:ext cx="1832707" cy="836897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1"/>
          </p:cNvCxnSpPr>
          <p:nvPr/>
        </p:nvCxnSpPr>
        <p:spPr>
          <a:xfrm rot="16200000" flipH="1">
            <a:off x="2107548" y="2958773"/>
            <a:ext cx="828431" cy="1832707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8" idx="0"/>
          </p:cNvCxnSpPr>
          <p:nvPr/>
        </p:nvCxnSpPr>
        <p:spPr>
          <a:xfrm rot="5400000">
            <a:off x="6775612" y="3040508"/>
            <a:ext cx="1665328" cy="1270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7" idx="3"/>
          </p:cNvCxnSpPr>
          <p:nvPr/>
        </p:nvCxnSpPr>
        <p:spPr>
          <a:xfrm flipV="1">
            <a:off x="8417168" y="1791675"/>
            <a:ext cx="12700" cy="2497667"/>
          </a:xfrm>
          <a:prstGeom prst="bentConnector3">
            <a:avLst>
              <a:gd name="adj1" fmla="val 5000008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1"/>
            <a:endCxn id="6" idx="3"/>
          </p:cNvCxnSpPr>
          <p:nvPr/>
        </p:nvCxnSpPr>
        <p:spPr>
          <a:xfrm rot="10800000" flipV="1">
            <a:off x="5055903" y="4289341"/>
            <a:ext cx="1743481" cy="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8" idx="2"/>
          </p:cNvCxnSpPr>
          <p:nvPr/>
        </p:nvCxnSpPr>
        <p:spPr>
          <a:xfrm rot="5400000" flipH="1" flipV="1">
            <a:off x="5927642" y="3024879"/>
            <a:ext cx="1" cy="3361266"/>
          </a:xfrm>
          <a:prstGeom prst="bentConnector3">
            <a:avLst>
              <a:gd name="adj1" fmla="val -2286000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319368" y="4588933"/>
            <a:ext cx="1118748" cy="4762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00909" y="4827045"/>
            <a:ext cx="6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4474" y="4937016"/>
            <a:ext cx="21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intruder detected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81599" y="3920010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reset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85466" y="2849167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31490" y="2723692"/>
            <a:ext cx="146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proximity </a:t>
            </a:r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1599" y="1415668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battery 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40800" y="1153812"/>
            <a:ext cx="216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found </a:t>
            </a:r>
            <a:r>
              <a:rPr lang="en-US" smtClean="0"/>
              <a:t>recharge station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86294" y="3915167"/>
            <a:ext cx="216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battery 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99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Klavins</dc:creator>
  <cp:lastModifiedBy>Eric Klavins</cp:lastModifiedBy>
  <cp:revision>15</cp:revision>
  <dcterms:created xsi:type="dcterms:W3CDTF">2019-02-19T17:10:22Z</dcterms:created>
  <dcterms:modified xsi:type="dcterms:W3CDTF">2019-02-22T00:11:43Z</dcterms:modified>
</cp:coreProperties>
</file>