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0"/>
  </p:notesMasterIdLst>
  <p:sldIdLst>
    <p:sldId id="256" r:id="rId2"/>
    <p:sldId id="257" r:id="rId3"/>
    <p:sldId id="260" r:id="rId4"/>
    <p:sldId id="264" r:id="rId5"/>
    <p:sldId id="277" r:id="rId6"/>
    <p:sldId id="280" r:id="rId7"/>
    <p:sldId id="281" r:id="rId8"/>
    <p:sldId id="27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1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07D74-F3FC-409B-9322-107A4292627D}" type="datetimeFigureOut">
              <a:rPr lang="en-IN" smtClean="0"/>
              <a:pPr/>
              <a:t>17-04-2021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71625-C6B0-4B86-B42D-81C4F078F03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872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08-11-2020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19D-3415-4051-B486-C8D0531025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32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08-11-2020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19D-3415-4051-B486-C8D0531025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73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08-11-2020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19D-3415-4051-B486-C8D0531025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67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08-11-2020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19D-3415-4051-B486-C8D0531025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45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08-11-2020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19D-3415-4051-B486-C8D0531025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51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08-11-2020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19D-3415-4051-B486-C8D0531025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32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08-11-2020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19D-3415-4051-B486-C8D0531025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67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08-11-2020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19D-3415-4051-B486-C8D0531025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35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08-11-2020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19D-3415-4051-B486-C8D0531025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08-11-2020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B85319D-3415-4051-B486-C8D0531025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02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08-11-2020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19D-3415-4051-B486-C8D0531025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90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08-11-2020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19D-3415-4051-B486-C8D0531025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85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08-11-2020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19D-3415-4051-B486-C8D0531025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95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08-11-2020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19D-3415-4051-B486-C8D0531025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54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08-11-2020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19D-3415-4051-B486-C8D0531025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21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08-11-2020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19D-3415-4051-B486-C8D0531025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72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08-11-2020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19D-3415-4051-B486-C8D0531025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79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08-11-2020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B85319D-3415-4051-B486-C8D0531025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255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17273" y="992142"/>
            <a:ext cx="6446114" cy="261619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WELCOME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70449" y="5870575"/>
            <a:ext cx="1600200" cy="377825"/>
          </a:xfrm>
        </p:spPr>
        <p:txBody>
          <a:bodyPr/>
          <a:lstStyle/>
          <a:p>
            <a:pPr algn="l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17-04-2021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19D-3415-4051-B486-C8D0531025FC}" type="slidenum">
              <a:rPr lang="en-IN" sz="14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</a:t>
            </a:fld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54568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352" y="200512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SMART AUTOMATION USING MACHINE LEARNING ALGORITHMS AND NEURAL INTERFACE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01322" y="6248400"/>
            <a:ext cx="551167" cy="377825"/>
          </a:xfrm>
        </p:spPr>
        <p:txBody>
          <a:bodyPr/>
          <a:lstStyle/>
          <a:p>
            <a:fld id="{8B85319D-3415-4051-B486-C8D0531025FC}" type="slidenum">
              <a:rPr lang="en-IN" sz="14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14425" y="4098784"/>
            <a:ext cx="1055846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Guided by</a:t>
            </a:r>
            <a:r>
              <a:rPr lang="en-I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							</a:t>
            </a:r>
          </a:p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Ms.Shabna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 M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          							 			</a:t>
            </a: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	Asst. Prof 									</a:t>
            </a: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	Dept. Of CSE									 </a:t>
            </a: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	MGM college of engineering &amp; pharmaceutical sciences</a:t>
            </a: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	Valanchery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749146" y="4098784"/>
            <a:ext cx="11374582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 </a:t>
            </a:r>
            <a:r>
              <a:rPr lang="en-IN" sz="2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Presented By                                                </a:t>
            </a:r>
          </a:p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I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Akshay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Sankar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Hafeed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K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Minhaj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Fasalu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Nithin</a:t>
            </a:r>
            <a:r>
              <a:rPr lang="en-IN" b="1" dirty="0" smtClean="0"/>
              <a:t>				 		</a:t>
            </a:r>
          </a:p>
          <a:p>
            <a:r>
              <a:rPr lang="en-IN" b="1" dirty="0" smtClean="0"/>
              <a:t>	</a:t>
            </a:r>
          </a:p>
        </p:txBody>
      </p:sp>
      <p:sp>
        <p:nvSpPr>
          <p:cNvPr id="8" name="Date Placeholder 2"/>
          <p:cNvSpPr txBox="1">
            <a:spLocks/>
          </p:cNvSpPr>
          <p:nvPr/>
        </p:nvSpPr>
        <p:spPr>
          <a:xfrm>
            <a:off x="356162" y="6248399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17-04-2021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41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6964" y="414865"/>
            <a:ext cx="10131425" cy="1456267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6964" y="2058938"/>
            <a:ext cx="10131425" cy="4189461"/>
          </a:xfrm>
        </p:spPr>
        <p:txBody>
          <a:bodyPr>
            <a:noAutofit/>
          </a:bodyPr>
          <a:lstStyle/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Smart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Home Systems are the subset of everyday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computing.</a:t>
            </a: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When this application is controlled by machine intelligence to provide circumstance-aware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settings.</a:t>
            </a: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Here we define an improved Home automation system using multiple machine learning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algorithms and Neural Interfacing</a:t>
            </a: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218049" y="6248399"/>
            <a:ext cx="1600200" cy="377825"/>
          </a:xfrm>
        </p:spPr>
        <p:txBody>
          <a:bodyPr/>
          <a:lstStyle/>
          <a:p>
            <a:pPr algn="l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17-04-2021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41642" y="6248400"/>
            <a:ext cx="551167" cy="377825"/>
          </a:xfrm>
        </p:spPr>
        <p:txBody>
          <a:bodyPr/>
          <a:lstStyle/>
          <a:p>
            <a:fld id="{8B85319D-3415-4051-B486-C8D0531025FC}" type="slidenum">
              <a:rPr lang="en-IN" sz="1400" smtClean="0"/>
              <a:pPr/>
              <a:t>3</a:t>
            </a:fld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06575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200" y="505690"/>
            <a:ext cx="10131425" cy="1456267"/>
          </a:xfrm>
        </p:spPr>
        <p:txBody>
          <a:bodyPr/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PROPOSED SYSTEM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3329" y="3008551"/>
            <a:ext cx="10042880" cy="364913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Proposed system has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four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modes of operation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:-</a:t>
            </a: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Manual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In this mode the User must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user interface like a remote control for controlling the appliances.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System will respond by Automating only those devices that the User requests.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176485" y="6279859"/>
            <a:ext cx="1600200" cy="377825"/>
          </a:xfrm>
        </p:spPr>
        <p:txBody>
          <a:bodyPr/>
          <a:lstStyle/>
          <a:p>
            <a:pPr algn="l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17-04-2021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5042" y="6248399"/>
            <a:ext cx="551167" cy="377825"/>
          </a:xfrm>
        </p:spPr>
        <p:txBody>
          <a:bodyPr/>
          <a:lstStyle/>
          <a:p>
            <a:fld id="{8B85319D-3415-4051-B486-C8D0531025FC}" type="slidenum">
              <a:rPr lang="en-IN" sz="1400" smtClean="0"/>
              <a:pPr/>
              <a:t>4</a:t>
            </a:fld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292246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912" y="0"/>
            <a:ext cx="10018713" cy="1752599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PROPOSED SYSTEM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7496" y="1856509"/>
            <a:ext cx="10018713" cy="399011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Automatic Mode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In this mode the system will automate the devices automatically based on the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dataset.</a:t>
            </a:r>
          </a:p>
          <a:p>
            <a:pPr marL="0" indent="0">
              <a:buNone/>
            </a:pP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Emotion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recognition mode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The system will use the connected camera to detect the users facial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expression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Neural Interface Mode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The system will use connected neural interface to receive brain wave signal from EEG sensor to automate connected devices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218049" y="6248399"/>
            <a:ext cx="1600200" cy="377825"/>
          </a:xfrm>
        </p:spPr>
        <p:txBody>
          <a:bodyPr/>
          <a:lstStyle/>
          <a:p>
            <a:pPr algn="l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17-04-2021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5042" y="6248399"/>
            <a:ext cx="551167" cy="377825"/>
          </a:xfrm>
        </p:spPr>
        <p:txBody>
          <a:bodyPr/>
          <a:lstStyle/>
          <a:p>
            <a:fld id="{8B85319D-3415-4051-B486-C8D0531025FC}" type="slidenum">
              <a:rPr lang="en-IN" sz="1400" smtClean="0"/>
              <a:pPr/>
              <a:t>5</a:t>
            </a:fld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076395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STAGE 1 – MANUAL MODE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925492"/>
            <a:ext cx="10018713" cy="3124201"/>
          </a:xfrm>
        </p:spPr>
        <p:txBody>
          <a:bodyPr/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Connected ESP8266 to Network Via WIFI Authentication</a:t>
            </a: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Controls relay via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Blynk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App through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Blynk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App</a:t>
            </a: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Relay Controls Connected Appliances</a:t>
            </a: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Expected Outcome :- Control  4CH Relay Manually through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Blynk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App</a:t>
            </a:r>
          </a:p>
          <a:p>
            <a:endParaRPr lang="en-US" sz="2000" dirty="0" smtClean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7212" y="6232256"/>
            <a:ext cx="1143000" cy="365125"/>
          </a:xfrm>
        </p:spPr>
        <p:txBody>
          <a:bodyPr/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17-04-2021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19D-3415-4051-B486-C8D0531025FC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76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Next Stage Voice Control and </a:t>
            </a:r>
            <a:r>
              <a:rPr lang="en-US" dirty="0"/>
              <a:t>Emotion Recognition</a:t>
            </a:r>
            <a:r>
              <a:rPr lang="en-US" dirty="0" smtClean="0"/>
              <a:t> Will Be Added to the System</a:t>
            </a:r>
          </a:p>
          <a:p>
            <a:r>
              <a:rPr lang="en-US" dirty="0" smtClean="0"/>
              <a:t>Project Completion Rate </a:t>
            </a:r>
            <a:r>
              <a:rPr lang="en-US" smtClean="0"/>
              <a:t>:- </a:t>
            </a:r>
            <a:r>
              <a:rPr lang="en-US" smtClean="0"/>
              <a:t>25%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7212" y="6232256"/>
            <a:ext cx="1143000" cy="365125"/>
          </a:xfrm>
        </p:spPr>
        <p:txBody>
          <a:bodyPr/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17-04-2021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319D-3415-4051-B486-C8D0531025FC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60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768" y="2589068"/>
            <a:ext cx="3546763" cy="1456267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204195" y="6072186"/>
            <a:ext cx="1600200" cy="377825"/>
          </a:xfrm>
        </p:spPr>
        <p:txBody>
          <a:bodyPr/>
          <a:lstStyle/>
          <a:p>
            <a:pPr algn="l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17-04-2021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08985" y="6072186"/>
            <a:ext cx="463853" cy="347662"/>
          </a:xfrm>
        </p:spPr>
        <p:txBody>
          <a:bodyPr/>
          <a:lstStyle/>
          <a:p>
            <a:fld id="{8B85319D-3415-4051-B486-C8D0531025FC}" type="slidenum">
              <a:rPr lang="en-IN" sz="14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8</a:t>
            </a:fld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18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733</TotalTime>
  <Words>237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Corbel</vt:lpstr>
      <vt:lpstr>Parallax</vt:lpstr>
      <vt:lpstr>WELCOME</vt:lpstr>
      <vt:lpstr>SMART AUTOMATION USING MACHINE LEARNING ALGORITHMS AND NEURAL INTERFACE</vt:lpstr>
      <vt:lpstr>INTRODUCTION</vt:lpstr>
      <vt:lpstr>PROPOSED SYSTEM</vt:lpstr>
      <vt:lpstr>PROPOSED SYSTEM</vt:lpstr>
      <vt:lpstr>STAGE 1 – MANUAL MODE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Arora</dc:creator>
  <cp:lastModifiedBy>Razor</cp:lastModifiedBy>
  <cp:revision>63</cp:revision>
  <dcterms:created xsi:type="dcterms:W3CDTF">2020-11-07T15:05:47Z</dcterms:created>
  <dcterms:modified xsi:type="dcterms:W3CDTF">2021-04-17T09:17:35Z</dcterms:modified>
</cp:coreProperties>
</file>