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57" r:id="rId3"/>
    <p:sldId id="287" r:id="rId4"/>
    <p:sldId id="260" r:id="rId5"/>
    <p:sldId id="284" r:id="rId6"/>
    <p:sldId id="285" r:id="rId7"/>
    <p:sldId id="281" r:id="rId8"/>
    <p:sldId id="282" r:id="rId9"/>
    <p:sldId id="283" r:id="rId10"/>
    <p:sldId id="288" r:id="rId11"/>
    <p:sldId id="289" r:id="rId12"/>
    <p:sldId id="291" r:id="rId13"/>
    <p:sldId id="292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07D74-F3FC-409B-9322-107A4292627D}" type="datetimeFigureOut">
              <a:rPr lang="en-IN" smtClean="0"/>
              <a:pPr/>
              <a:t>03-02-2021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71625-C6B0-4B86-B42D-81C4F078F0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7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7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4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51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6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35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0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5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2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2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7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25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7273" y="992142"/>
            <a:ext cx="6446114" cy="26161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449" y="5870575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03-02-2021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456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201" y="0"/>
            <a:ext cx="10018713" cy="115844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449"/>
            <a:ext cx="12192000" cy="508995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0914" y="6406005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49127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03-02-2021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3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51" y="0"/>
            <a:ext cx="10018713" cy="1014548"/>
          </a:xfrm>
        </p:spPr>
        <p:txBody>
          <a:bodyPr/>
          <a:lstStyle/>
          <a:p>
            <a:r>
              <a:rPr lang="en-US" sz="3600" b="1" dirty="0" smtClean="0"/>
              <a:t>IMPLEMENTATION</a:t>
            </a:r>
            <a:endParaRPr lang="en-IN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" y="878733"/>
            <a:ext cx="12107308" cy="556411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9149" y="6442852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z="1400" smtClean="0"/>
              <a:pPr/>
              <a:t>11</a:t>
            </a:fld>
            <a:endParaRPr lang="en-IN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86585" y="6498285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03-02-2021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808" y="0"/>
            <a:ext cx="10018713" cy="1208314"/>
          </a:xfrm>
        </p:spPr>
        <p:txBody>
          <a:bodyPr/>
          <a:lstStyle/>
          <a:p>
            <a:r>
              <a:rPr lang="en-US" sz="3600" b="1" dirty="0" smtClean="0"/>
              <a:t>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659" y="1675537"/>
            <a:ext cx="10018713" cy="433624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Main Components Required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Raspberry Pi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Relay  5v||230v 10A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 Cam 720p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EEG Sensor,Temp sensor,LDR,Humidity Sensor,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Services Required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IFTTT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Blynk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3023" y="6260290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0459" y="6260290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03-02-2021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2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OUTCOME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Intelligent System That controls Usage of Electricity</a:t>
            </a:r>
          </a:p>
          <a:p>
            <a:endParaRPr lang="en-US" dirty="0"/>
          </a:p>
          <a:p>
            <a:r>
              <a:rPr lang="en-US" dirty="0" smtClean="0"/>
              <a:t>Proposed System Brings Easiness &amp; Comfort to Users</a:t>
            </a:r>
          </a:p>
          <a:p>
            <a:endParaRPr lang="en-US" dirty="0" smtClean="0"/>
          </a:p>
          <a:p>
            <a:r>
              <a:rPr lang="en-US" dirty="0" smtClean="0"/>
              <a:t>Bring Manual Control To Zero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3023" y="6260290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0459" y="6260290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03-02-2021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968" y="2079722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Minaee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Abdolrashidi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Minaee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Shervin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Amirali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Abdolrashidi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 ”Deep-Emotion: Facial Expression Recognition Using Attentional Convolutional Network.”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preprint arXiv:1902.01019 (2019).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Amarappa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S., and S. V.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Sathyanarayana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 “Data classification using Support vector Machine(SVM), a simplified approach.” Int. J. Electron.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 Sci.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3 (2014): 435-445.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Van Gent Paul, “Emotion Recognition using Facial Landmarks, Python,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DLib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,” [Online]. Available: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17226" y="6248400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6129" y="6248399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03-02-2021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768" y="2589068"/>
            <a:ext cx="3546763" cy="145626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52" y="200512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SMART AUTOMATION USING MACHINE LEARNING ALGORITHMS AND NEURAL INTERFACE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01322" y="6248400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4425" y="4098784"/>
            <a:ext cx="105584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Guided by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							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Ms.Shabna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M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 							 			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	Asst. Prof 									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	Dept. Of CSE									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	MGM college of engineering &amp; pharmaceutical sciences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	Valanchery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49146" y="4098784"/>
            <a:ext cx="1137458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</a:t>
            </a:r>
            <a:r>
              <a:rPr lang="en-I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                                                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Akshay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Sankar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Hafeed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Minhaj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Fasalu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Nithin</a:t>
            </a:r>
            <a:r>
              <a:rPr lang="en-IN" b="1" dirty="0" smtClean="0"/>
              <a:t>				 		</a:t>
            </a:r>
          </a:p>
          <a:p>
            <a:r>
              <a:rPr lang="en-IN" b="1" dirty="0" smtClean="0"/>
              <a:t>	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208252" y="6248399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03-02-2021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1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0669"/>
            <a:ext cx="10018713" cy="895442"/>
          </a:xfrm>
        </p:spPr>
        <p:txBody>
          <a:bodyPr/>
          <a:lstStyle/>
          <a:p>
            <a:r>
              <a:rPr lang="en-US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46367"/>
            <a:ext cx="10018713" cy="39207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Literature Survey</a:t>
            </a:r>
          </a:p>
          <a:p>
            <a:r>
              <a:rPr lang="en-US" dirty="0" smtClean="0"/>
              <a:t>Proposed System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Expected Outcome</a:t>
            </a:r>
          </a:p>
          <a:p>
            <a:r>
              <a:rPr lang="en-US" dirty="0" smtClean="0"/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7" name="Date Placeholder 2"/>
          <p:cNvSpPr txBox="1">
            <a:spLocks/>
          </p:cNvSpPr>
          <p:nvPr/>
        </p:nvSpPr>
        <p:spPr>
          <a:xfrm>
            <a:off x="133879" y="6250308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03-02-2021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964" y="414865"/>
            <a:ext cx="10131425" cy="145626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04" y="1536424"/>
            <a:ext cx="10131425" cy="4189461"/>
          </a:xfrm>
        </p:spPr>
        <p:txBody>
          <a:bodyPr>
            <a:noAutofit/>
          </a:bodyPr>
          <a:lstStyle/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Home Systems are the subset of everyday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computing.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this application is controlled by machine intelligence to provide circumstance-aware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settings.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Here we define an improved Home automation system using multiple machine learning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41642" y="6248400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/>
              <a:pPr/>
              <a:t>4</a:t>
            </a:fld>
            <a:endParaRPr lang="en-IN" sz="140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48381" y="6247292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03-02-2021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002" y="270163"/>
            <a:ext cx="10018713" cy="1752599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549780"/>
              </p:ext>
            </p:extLst>
          </p:nvPr>
        </p:nvGraphicFramePr>
        <p:xfrm>
          <a:off x="1380037" y="1913467"/>
          <a:ext cx="10131424" cy="429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09">
                  <a:extLst>
                    <a:ext uri="{9D8B030D-6E8A-4147-A177-3AD203B41FA5}">
                      <a16:colId xmlns:a16="http://schemas.microsoft.com/office/drawing/2014/main" val="1580398663"/>
                    </a:ext>
                  </a:extLst>
                </a:gridCol>
                <a:gridCol w="4047403">
                  <a:extLst>
                    <a:ext uri="{9D8B030D-6E8A-4147-A177-3AD203B41FA5}">
                      <a16:colId xmlns:a16="http://schemas.microsoft.com/office/drawing/2014/main" val="964527915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723503291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1609794236"/>
                    </a:ext>
                  </a:extLst>
                </a:gridCol>
              </a:tblGrid>
              <a:tr h="28719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767348"/>
                  </a:ext>
                </a:extLst>
              </a:tr>
              <a:tr h="105063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Energy Efficient Home Automation System Using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Less Manual Control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Only Have A Web Based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 Learning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35262"/>
                  </a:ext>
                </a:extLst>
              </a:tr>
              <a:tr h="119755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-learning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An intelligent self learning system for home automation using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Less Manual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Learning</a:t>
                      </a:r>
                      <a:r>
                        <a:rPr lang="en-US" baseline="0" dirty="0" smtClean="0"/>
                        <a:t>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Uses Less</a:t>
                      </a:r>
                      <a:r>
                        <a:rPr lang="en-US" baseline="0" dirty="0" smtClean="0"/>
                        <a:t> Accurate Learning Algorithm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744685"/>
                  </a:ext>
                </a:extLst>
              </a:tr>
              <a:tr h="168101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Enhanced Smart Home Automation System based on Internet of Things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Less Manual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App Based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Can Controlled By Anywhere In The World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Not A Learning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Does</a:t>
                      </a:r>
                      <a:r>
                        <a:rPr lang="en-US" baseline="0" dirty="0" smtClean="0"/>
                        <a:t> Not Have Web Capability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1891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5878" y="6360835"/>
            <a:ext cx="551167" cy="3778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85319D-3415-4051-B486-C8D0531025FC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22254" y="6360834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03-02-2021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8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208" y="353291"/>
            <a:ext cx="10018713" cy="1752599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904433"/>
              </p:ext>
            </p:extLst>
          </p:nvPr>
        </p:nvGraphicFramePr>
        <p:xfrm>
          <a:off x="1427955" y="1892011"/>
          <a:ext cx="10131424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582">
                  <a:extLst>
                    <a:ext uri="{9D8B030D-6E8A-4147-A177-3AD203B41FA5}">
                      <a16:colId xmlns:a16="http://schemas.microsoft.com/office/drawing/2014/main" val="1991998085"/>
                    </a:ext>
                  </a:extLst>
                </a:gridCol>
                <a:gridCol w="3978130">
                  <a:extLst>
                    <a:ext uri="{9D8B030D-6E8A-4147-A177-3AD203B41FA5}">
                      <a16:colId xmlns:a16="http://schemas.microsoft.com/office/drawing/2014/main" val="207072524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697640475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470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1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Enabling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automation using local clouds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Manual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range of IOT Device Capabilities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AND WEB Based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Internet Is Requirement For</a:t>
                      </a:r>
                      <a:r>
                        <a:rPr lang="en-US" baseline="0" dirty="0" smtClean="0"/>
                        <a:t> Connecting More Device Inoperability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1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 Automation using Machine Learning Algorithms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 Manual Control Required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 App or Web Based Apps Required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Complete Learning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Facial Recognition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Internet Is Not A Mandatory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User Must Depend On Some Manual Control Until System Learns User Pattern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76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1297" y="6286211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82008" y="6286211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03-02-2021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SYSTEM – Emotion Recognition Mode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967" y="2438399"/>
            <a:ext cx="10131425" cy="364913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System Uses SVM (Support Vector Machine)Classifier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is defined by a separating hyper plane.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Supervised Learning, the algorithm will output a hyper plane which categorizes new examples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use SVM to recognize facial expression, we extract facial landmark key points first and then it is given to SVM classifier to detect user’s mood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17225" y="6215061"/>
            <a:ext cx="551167" cy="3778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85319D-3415-4051-B486-C8D0531025FC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6129" y="6215060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03-02-2021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5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SYSTEM – Emotion Recognition Mode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detect the landmarks that are crucial points required for identifying the emotions/expressions, we use DLib library for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Normalization of key-points is done by calculating the mean of x and y axes which gives us the coordinates for center of gravity in all facial landmarks.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DLib Library file help to identify eyes,lips,nose,etc attributes on face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41642" y="6248400"/>
            <a:ext cx="551167" cy="3778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85319D-3415-4051-B486-C8D0531025FC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87569" y="6248399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03-02-2021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SYSTEM </a:t>
            </a:r>
            <a:r>
              <a:rPr lang="en-US" sz="3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Neural Interface Mode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876004"/>
            <a:ext cx="10018713" cy="3124201"/>
          </a:xfrm>
        </p:spPr>
        <p:txBody>
          <a:bodyPr/>
          <a:lstStyle/>
          <a:p>
            <a:r>
              <a:rPr lang="en-US" dirty="0" smtClean="0"/>
              <a:t>Proposed Mode Uses EEG(</a:t>
            </a:r>
            <a:r>
              <a:rPr lang="en-US" dirty="0" err="1" smtClean="0"/>
              <a:t>Electroencaphilograph</a:t>
            </a:r>
            <a:r>
              <a:rPr lang="en-US" dirty="0" smtClean="0"/>
              <a:t>)sensor to detect beta waves from brain</a:t>
            </a:r>
          </a:p>
          <a:p>
            <a:r>
              <a:rPr lang="en-US" dirty="0" smtClean="0"/>
              <a:t>These waves are transmitted over Bluetooth or Wi-Fi to Our system for processing</a:t>
            </a:r>
          </a:p>
          <a:p>
            <a:r>
              <a:rPr lang="en-US" dirty="0" smtClean="0"/>
              <a:t>According to wave pattern respective profiles are switched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7439" y="6232256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232256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03-02-2021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563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</vt:lpstr>
      <vt:lpstr>WELCOME</vt:lpstr>
      <vt:lpstr>SMART AUTOMATION USING MACHINE LEARNING ALGORITHMS AND NEURAL INTERFACE</vt:lpstr>
      <vt:lpstr>CONTENTS</vt:lpstr>
      <vt:lpstr>INTRODUCTION</vt:lpstr>
      <vt:lpstr>LITERATURE SURVEY</vt:lpstr>
      <vt:lpstr>LITERATURE SURVEY</vt:lpstr>
      <vt:lpstr>PROPOSED SYSTEM – Emotion Recognition Mode</vt:lpstr>
      <vt:lpstr>PROPOSED SYSTEM – Emotion Recognition Mode</vt:lpstr>
      <vt:lpstr>PROPOSED SYSTEM – Neural Interface Mode</vt:lpstr>
      <vt:lpstr>SYSTEM ARCHITECTURE</vt:lpstr>
      <vt:lpstr>IMPLEMENTATION</vt:lpstr>
      <vt:lpstr>REQUIREMENTS</vt:lpstr>
      <vt:lpstr>EXPECTED OUTCOME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Arora</dc:creator>
  <cp:lastModifiedBy>Arora</cp:lastModifiedBy>
  <cp:revision>69</cp:revision>
  <dcterms:created xsi:type="dcterms:W3CDTF">2020-11-07T15:05:47Z</dcterms:created>
  <dcterms:modified xsi:type="dcterms:W3CDTF">2021-02-03T14:14:46Z</dcterms:modified>
</cp:coreProperties>
</file>