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79" r:id="rId4"/>
    <p:sldId id="259" r:id="rId5"/>
    <p:sldId id="260" r:id="rId6"/>
    <p:sldId id="264" r:id="rId7"/>
    <p:sldId id="280" r:id="rId8"/>
    <p:sldId id="278" r:id="rId9"/>
    <p:sldId id="277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7D74-F3FC-409B-9322-107A4292627D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1625-C6B0-4B86-B42D-81C4F078F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3" y="992142"/>
            <a:ext cx="6446114" cy="2616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587057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45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968" y="2079722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Minaee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Abdolrashidi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Minaee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Shervin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Amirali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Abdolrashidi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”Deep-Emotion: Facial Expression Recognition Using Attentional Convolutional Network.”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preprint arXiv:1902.01019 (2019).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Amarappa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S., and S. V.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Sathyanarayana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“Data classification using Support vector Machine(SVM), a simplified approach.” Int. J. Electron.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Sci.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3 (2014): 435-445.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Van Gent Paul, “Emotion Recognition using Facial Landmarks, Python,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,” [Online]. Available: 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04194" y="6248400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7226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68" y="2589068"/>
            <a:ext cx="3546763" cy="14562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204195" y="6072186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8985" y="6072186"/>
            <a:ext cx="463853" cy="347662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52" y="20051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AUTOMATION USING MACHINE LEARNING ALGORITHMS AND NEURAL INTERFACE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132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4425" y="4098784"/>
            <a:ext cx="10558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						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Ms.Shabna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							 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Asst. Prof 						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Dept. Of CSE									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MGM college of engineering &amp; pharmaceutical sciences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Valanchery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9146" y="4098784"/>
            <a:ext cx="113745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                                              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Sankar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Hafeed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Fasalu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Nithin</a:t>
            </a:r>
            <a:r>
              <a:rPr lang="en-IN" b="1" dirty="0" smtClean="0"/>
              <a:t>				 		</a:t>
            </a:r>
          </a:p>
          <a:p>
            <a:r>
              <a:rPr lang="en-IN" b="1" dirty="0" smtClean="0"/>
              <a:t>	</a:t>
            </a: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356162" y="624839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72" y="2093307"/>
            <a:ext cx="9958083" cy="364913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Smart homes must be artificially intelligent systems that need to adapt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themselves.</a:t>
            </a:r>
          </a:p>
          <a:p>
            <a:pPr marL="0" indent="0" algn="just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systems need to carefully analyze the user needs and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 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concepts of different machine learning algorithms along with computer vision to shape together a smart learning automated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315031" y="587057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33253"/>
            <a:ext cx="9930536" cy="2022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bring Strict Power Control and Save Energy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Achieve an intelligent control system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Bring Down the Manual Setting to Zero With Intelligent Control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6206834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78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4" y="41486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64" y="2058938"/>
            <a:ext cx="10131425" cy="4189461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Systems are the subset of everyday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this application is controlled by machine intelligence to provide circumstance-aware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define an improved Home automation system using multiple machine 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and Neural Interfacing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5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6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00" y="505690"/>
            <a:ext cx="10131425" cy="1456267"/>
          </a:xfrm>
        </p:spPr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329" y="3008551"/>
            <a:ext cx="10042880" cy="36491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has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four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modes of operation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this mode the User must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interface like a remote control for controlling the appliances.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will respond by Automating only those devices that the User requests.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76485" y="627985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0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6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922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ESP8266 to Network Via WIFI Authentication</a:t>
            </a:r>
          </a:p>
          <a:p>
            <a:r>
              <a:rPr lang="en-US" dirty="0" smtClean="0"/>
              <a:t>Controls relay via </a:t>
            </a:r>
            <a:r>
              <a:rPr lang="en-US" dirty="0" err="1" smtClean="0"/>
              <a:t>Blynk</a:t>
            </a:r>
            <a:r>
              <a:rPr lang="en-US" dirty="0" smtClean="0"/>
              <a:t> App through </a:t>
            </a:r>
            <a:r>
              <a:rPr lang="en-US" dirty="0" err="1" smtClean="0"/>
              <a:t>Blynk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Relay </a:t>
            </a:r>
            <a:r>
              <a:rPr lang="en-US" dirty="0" err="1" smtClean="0"/>
              <a:t>Controlls</a:t>
            </a:r>
            <a:r>
              <a:rPr lang="en-US" dirty="0" smtClean="0"/>
              <a:t> </a:t>
            </a:r>
            <a:r>
              <a:rPr lang="en-US" smtClean="0"/>
              <a:t>Connected Appliances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66" y="624224"/>
            <a:ext cx="10131425" cy="1456267"/>
          </a:xfrm>
        </p:spPr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366" y="2504592"/>
            <a:ext cx="10131425" cy="364913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automation systems that provide only remote access and control are not that effective in terms of being ‘smart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 Lot of Manual Control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an interface for operation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Efficient</a:t>
            </a:r>
          </a:p>
          <a:p>
            <a:endParaRPr lang="en-US" sz="2000" dirty="0" smtClean="0"/>
          </a:p>
          <a:p>
            <a:endParaRPr lang="en-IN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9624" y="622068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8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57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9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496" y="1856509"/>
            <a:ext cx="10018713" cy="399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this mode the system will automate the devices automatically based on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recognition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system will use the connected camera to detect the users facial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Neural Interface Mode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 system will use connected neural interface to receive brain wave signal from EEG sensor to automate connected devices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09-01-2021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0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9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63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715</TotalTime>
  <Words>415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WELCOME</vt:lpstr>
      <vt:lpstr>SMART AUTOMATION USING MACHINE LEARNING ALGORITHMS AND NEURAL INTERFACE</vt:lpstr>
      <vt:lpstr>ABSTRACT</vt:lpstr>
      <vt:lpstr>OBJECTIVE</vt:lpstr>
      <vt:lpstr>INTRODUCTION</vt:lpstr>
      <vt:lpstr>PROPOSED SYSTEM</vt:lpstr>
      <vt:lpstr>Stage 1</vt:lpstr>
      <vt:lpstr>EXISTING SYSTEM</vt:lpstr>
      <vt:lpstr>PROPOSED SYSTEM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Arora</dc:creator>
  <cp:lastModifiedBy>Razor</cp:lastModifiedBy>
  <cp:revision>54</cp:revision>
  <dcterms:created xsi:type="dcterms:W3CDTF">2020-11-07T15:05:47Z</dcterms:created>
  <dcterms:modified xsi:type="dcterms:W3CDTF">2021-04-17T06:12:23Z</dcterms:modified>
</cp:coreProperties>
</file>