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56" r:id="rId8"/>
    <p:sldId id="264" r:id="rId9"/>
    <p:sldId id="263" r:id="rId10"/>
    <p:sldId id="265" r:id="rId11"/>
    <p:sldId id="267" r:id="rId12"/>
    <p:sldId id="269" r:id="rId13"/>
    <p:sldId id="270" r:id="rId14"/>
    <p:sldId id="266" r:id="rId15"/>
    <p:sldId id="271" r:id="rId16"/>
    <p:sldId id="272" r:id="rId17"/>
    <p:sldId id="268" r:id="rId18"/>
    <p:sldId id="281" r:id="rId19"/>
    <p:sldId id="279" r:id="rId20"/>
    <p:sldId id="282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4D"/>
    <a:srgbClr val="D33624"/>
    <a:srgbClr val="00B9EA"/>
    <a:srgbClr val="E8E8E8"/>
    <a:srgbClr val="F73777"/>
    <a:srgbClr val="E3E1E1"/>
    <a:srgbClr val="FFCDCD"/>
    <a:srgbClr val="CADFF2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>
        <p:scale>
          <a:sx n="66" d="100"/>
          <a:sy n="66" d="100"/>
        </p:scale>
        <p:origin x="14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2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95CA-4D3D-4DEC-9735-7565C40C97E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9EA0-3584-41EF-ABE8-A7A0A33EA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2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1.jp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4.jpg"/><Relationship Id="rId15" Type="http://schemas.openxmlformats.org/officeDocument/2006/relationships/image" Target="../media/image10.jpg"/><Relationship Id="rId10" Type="http://schemas.openxmlformats.org/officeDocument/2006/relationships/image" Target="../media/image36.png"/><Relationship Id="rId4" Type="http://schemas.openxmlformats.org/officeDocument/2006/relationships/image" Target="../media/image13.jp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2.jp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1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14.jp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13.jp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58.png"/><Relationship Id="rId7" Type="http://schemas.openxmlformats.org/officeDocument/2006/relationships/image" Target="../media/image22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jpg"/><Relationship Id="rId18" Type="http://schemas.openxmlformats.org/officeDocument/2006/relationships/image" Target="../media/image69.jpg"/><Relationship Id="rId26" Type="http://schemas.openxmlformats.org/officeDocument/2006/relationships/image" Target="../media/image77.jpg"/><Relationship Id="rId3" Type="http://schemas.openxmlformats.org/officeDocument/2006/relationships/image" Target="../media/image25.jpg"/><Relationship Id="rId21" Type="http://schemas.openxmlformats.org/officeDocument/2006/relationships/image" Target="../media/image72.jpg"/><Relationship Id="rId34" Type="http://schemas.openxmlformats.org/officeDocument/2006/relationships/image" Target="../media/image85.png"/><Relationship Id="rId7" Type="http://schemas.openxmlformats.org/officeDocument/2006/relationships/image" Target="../media/image56.jpg"/><Relationship Id="rId12" Type="http://schemas.openxmlformats.org/officeDocument/2006/relationships/image" Target="../media/image63.jpg"/><Relationship Id="rId17" Type="http://schemas.openxmlformats.org/officeDocument/2006/relationships/image" Target="../media/image68.png"/><Relationship Id="rId25" Type="http://schemas.openxmlformats.org/officeDocument/2006/relationships/image" Target="../media/image76.jpg"/><Relationship Id="rId33" Type="http://schemas.openxmlformats.org/officeDocument/2006/relationships/image" Target="../media/image84.png"/><Relationship Id="rId2" Type="http://schemas.openxmlformats.org/officeDocument/2006/relationships/image" Target="../media/image24.jpg"/><Relationship Id="rId16" Type="http://schemas.openxmlformats.org/officeDocument/2006/relationships/image" Target="../media/image67.jpg"/><Relationship Id="rId20" Type="http://schemas.openxmlformats.org/officeDocument/2006/relationships/image" Target="../media/image71.png"/><Relationship Id="rId29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image" Target="../media/image62.jpg"/><Relationship Id="rId24" Type="http://schemas.openxmlformats.org/officeDocument/2006/relationships/image" Target="../media/image75.jpg"/><Relationship Id="rId32" Type="http://schemas.openxmlformats.org/officeDocument/2006/relationships/image" Target="../media/image83.png"/><Relationship Id="rId5" Type="http://schemas.openxmlformats.org/officeDocument/2006/relationships/image" Target="../media/image54.jpg"/><Relationship Id="rId15" Type="http://schemas.openxmlformats.org/officeDocument/2006/relationships/image" Target="../media/image66.jpg"/><Relationship Id="rId23" Type="http://schemas.openxmlformats.org/officeDocument/2006/relationships/image" Target="../media/image74.jpg"/><Relationship Id="rId28" Type="http://schemas.openxmlformats.org/officeDocument/2006/relationships/image" Target="../media/image79.jpg"/><Relationship Id="rId10" Type="http://schemas.openxmlformats.org/officeDocument/2006/relationships/image" Target="../media/image61.jpg"/><Relationship Id="rId19" Type="http://schemas.openxmlformats.org/officeDocument/2006/relationships/image" Target="../media/image70.jpg"/><Relationship Id="rId31" Type="http://schemas.openxmlformats.org/officeDocument/2006/relationships/image" Target="../media/image82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65.jpg"/><Relationship Id="rId22" Type="http://schemas.openxmlformats.org/officeDocument/2006/relationships/image" Target="../media/image73.jpg"/><Relationship Id="rId27" Type="http://schemas.openxmlformats.org/officeDocument/2006/relationships/image" Target="../media/image78.jp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8" Type="http://schemas.openxmlformats.org/officeDocument/2006/relationships/image" Target="../media/image57.jp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jpg"/><Relationship Id="rId18" Type="http://schemas.openxmlformats.org/officeDocument/2006/relationships/image" Target="../media/image98.jpg"/><Relationship Id="rId26" Type="http://schemas.openxmlformats.org/officeDocument/2006/relationships/image" Target="../media/image106.jpg"/><Relationship Id="rId39" Type="http://schemas.openxmlformats.org/officeDocument/2006/relationships/image" Target="../media/image86.png"/><Relationship Id="rId21" Type="http://schemas.openxmlformats.org/officeDocument/2006/relationships/image" Target="../media/image101.jpg"/><Relationship Id="rId34" Type="http://schemas.openxmlformats.org/officeDocument/2006/relationships/image" Target="../media/image114.jpg"/><Relationship Id="rId7" Type="http://schemas.openxmlformats.org/officeDocument/2006/relationships/image" Target="../media/image87.jpg"/><Relationship Id="rId12" Type="http://schemas.openxmlformats.org/officeDocument/2006/relationships/image" Target="../media/image92.jpg"/><Relationship Id="rId17" Type="http://schemas.openxmlformats.org/officeDocument/2006/relationships/image" Target="../media/image97.jpg"/><Relationship Id="rId25" Type="http://schemas.openxmlformats.org/officeDocument/2006/relationships/image" Target="../media/image105.jpg"/><Relationship Id="rId33" Type="http://schemas.openxmlformats.org/officeDocument/2006/relationships/image" Target="../media/image113.jpg"/><Relationship Id="rId38" Type="http://schemas.openxmlformats.org/officeDocument/2006/relationships/image" Target="../media/image118.jpg"/><Relationship Id="rId2" Type="http://schemas.openxmlformats.org/officeDocument/2006/relationships/image" Target="../media/image81.png"/><Relationship Id="rId16" Type="http://schemas.openxmlformats.org/officeDocument/2006/relationships/image" Target="../media/image96.png"/><Relationship Id="rId20" Type="http://schemas.openxmlformats.org/officeDocument/2006/relationships/image" Target="../media/image100.jpg"/><Relationship Id="rId29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1.jpg"/><Relationship Id="rId24" Type="http://schemas.openxmlformats.org/officeDocument/2006/relationships/image" Target="../media/image104.jpg"/><Relationship Id="rId32" Type="http://schemas.openxmlformats.org/officeDocument/2006/relationships/image" Target="../media/image112.jpg"/><Relationship Id="rId37" Type="http://schemas.openxmlformats.org/officeDocument/2006/relationships/image" Target="../media/image117.jpg"/><Relationship Id="rId5" Type="http://schemas.openxmlformats.org/officeDocument/2006/relationships/image" Target="../media/image84.png"/><Relationship Id="rId15" Type="http://schemas.openxmlformats.org/officeDocument/2006/relationships/image" Target="../media/image95.jpg"/><Relationship Id="rId23" Type="http://schemas.openxmlformats.org/officeDocument/2006/relationships/image" Target="../media/image103.jpg"/><Relationship Id="rId28" Type="http://schemas.openxmlformats.org/officeDocument/2006/relationships/image" Target="../media/image108.png"/><Relationship Id="rId36" Type="http://schemas.openxmlformats.org/officeDocument/2006/relationships/image" Target="../media/image116.jpg"/><Relationship Id="rId10" Type="http://schemas.openxmlformats.org/officeDocument/2006/relationships/image" Target="../media/image90.jpg"/><Relationship Id="rId19" Type="http://schemas.openxmlformats.org/officeDocument/2006/relationships/image" Target="../media/image99.jpg"/><Relationship Id="rId31" Type="http://schemas.openxmlformats.org/officeDocument/2006/relationships/image" Target="../media/image111.jpg"/><Relationship Id="rId4" Type="http://schemas.openxmlformats.org/officeDocument/2006/relationships/image" Target="../media/image83.png"/><Relationship Id="rId9" Type="http://schemas.openxmlformats.org/officeDocument/2006/relationships/image" Target="../media/image89.png"/><Relationship Id="rId14" Type="http://schemas.openxmlformats.org/officeDocument/2006/relationships/image" Target="../media/image94.jpg"/><Relationship Id="rId22" Type="http://schemas.openxmlformats.org/officeDocument/2006/relationships/image" Target="../media/image102.png"/><Relationship Id="rId27" Type="http://schemas.openxmlformats.org/officeDocument/2006/relationships/image" Target="../media/image107.jpg"/><Relationship Id="rId30" Type="http://schemas.openxmlformats.org/officeDocument/2006/relationships/image" Target="../media/image110.jpg"/><Relationship Id="rId35" Type="http://schemas.openxmlformats.org/officeDocument/2006/relationships/image" Target="../media/image115.jpg"/><Relationship Id="rId8" Type="http://schemas.openxmlformats.org/officeDocument/2006/relationships/image" Target="../media/image88.jpg"/><Relationship Id="rId3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jpg"/><Relationship Id="rId13" Type="http://schemas.openxmlformats.org/officeDocument/2006/relationships/image" Target="../media/image130.jpg"/><Relationship Id="rId18" Type="http://schemas.openxmlformats.org/officeDocument/2006/relationships/image" Target="../media/image135.jpg"/><Relationship Id="rId3" Type="http://schemas.openxmlformats.org/officeDocument/2006/relationships/image" Target="../media/image120.jpg"/><Relationship Id="rId21" Type="http://schemas.openxmlformats.org/officeDocument/2006/relationships/image" Target="../media/image138.jpg"/><Relationship Id="rId7" Type="http://schemas.openxmlformats.org/officeDocument/2006/relationships/image" Target="../media/image124.jpg"/><Relationship Id="rId12" Type="http://schemas.openxmlformats.org/officeDocument/2006/relationships/image" Target="../media/image129.jpg"/><Relationship Id="rId17" Type="http://schemas.openxmlformats.org/officeDocument/2006/relationships/image" Target="../media/image134.jpg"/><Relationship Id="rId2" Type="http://schemas.openxmlformats.org/officeDocument/2006/relationships/image" Target="../media/image119.jpg"/><Relationship Id="rId16" Type="http://schemas.openxmlformats.org/officeDocument/2006/relationships/image" Target="../media/image133.jpg"/><Relationship Id="rId20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g"/><Relationship Id="rId11" Type="http://schemas.openxmlformats.org/officeDocument/2006/relationships/image" Target="../media/image128.jpg"/><Relationship Id="rId5" Type="http://schemas.openxmlformats.org/officeDocument/2006/relationships/image" Target="../media/image122.jpg"/><Relationship Id="rId15" Type="http://schemas.openxmlformats.org/officeDocument/2006/relationships/image" Target="../media/image132.jpg"/><Relationship Id="rId10" Type="http://schemas.openxmlformats.org/officeDocument/2006/relationships/image" Target="../media/image127.jpg"/><Relationship Id="rId19" Type="http://schemas.openxmlformats.org/officeDocument/2006/relationships/image" Target="../media/image136.jpg"/><Relationship Id="rId4" Type="http://schemas.openxmlformats.org/officeDocument/2006/relationships/image" Target="../media/image121.jpg"/><Relationship Id="rId9" Type="http://schemas.openxmlformats.org/officeDocument/2006/relationships/image" Target="../media/image126.jpg"/><Relationship Id="rId14" Type="http://schemas.openxmlformats.org/officeDocument/2006/relationships/image" Target="../media/image1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40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42.png"/><Relationship Id="rId10" Type="http://schemas.openxmlformats.org/officeDocument/2006/relationships/image" Target="../media/image161.png"/><Relationship Id="rId4" Type="http://schemas.openxmlformats.org/officeDocument/2006/relationships/image" Target="../media/image141.pn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4.jpg"/><Relationship Id="rId3" Type="http://schemas.openxmlformats.org/officeDocument/2006/relationships/image" Target="../media/image8.jpg"/><Relationship Id="rId7" Type="http://schemas.openxmlformats.org/officeDocument/2006/relationships/image" Target="../media/image13.png"/><Relationship Id="rId12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2.jpg"/><Relationship Id="rId5" Type="http://schemas.openxmlformats.org/officeDocument/2006/relationships/image" Target="../media/image10.jpg"/><Relationship Id="rId15" Type="http://schemas.openxmlformats.org/officeDocument/2006/relationships/image" Target="../media/image21.png"/><Relationship Id="rId10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jpg"/><Relationship Id="rId3" Type="http://schemas.openxmlformats.org/officeDocument/2006/relationships/image" Target="../media/image16.jpg"/><Relationship Id="rId7" Type="http://schemas.openxmlformats.org/officeDocument/2006/relationships/image" Target="../media/image26.png"/><Relationship Id="rId12" Type="http://schemas.openxmlformats.org/officeDocument/2006/relationships/image" Target="../media/image12.jpg"/><Relationship Id="rId2" Type="http://schemas.openxmlformats.org/officeDocument/2006/relationships/image" Target="../media/image15.jp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1.jpg"/><Relationship Id="rId5" Type="http://schemas.openxmlformats.org/officeDocument/2006/relationships/image" Target="../media/image17.jpeg"/><Relationship Id="rId1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4015" y="694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0485" y="32526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166369" y="1512277"/>
            <a:ext cx="2582611" cy="2092569"/>
            <a:chOff x="3166369" y="1512277"/>
            <a:chExt cx="2582611" cy="2092569"/>
          </a:xfrm>
        </p:grpSpPr>
        <p:sp>
          <p:nvSpPr>
            <p:cNvPr id="6" name="圆角矩形 5"/>
            <p:cNvSpPr/>
            <p:nvPr/>
          </p:nvSpPr>
          <p:spPr>
            <a:xfrm>
              <a:off x="3991708" y="1512277"/>
              <a:ext cx="1090246" cy="209256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255474" y="2797416"/>
              <a:ext cx="589085" cy="5890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255474" y="1781906"/>
              <a:ext cx="589085" cy="5890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7" idx="0"/>
              <a:endCxn id="8" idx="4"/>
            </p:cNvCxnSpPr>
            <p:nvPr/>
          </p:nvCxnSpPr>
          <p:spPr>
            <a:xfrm flipV="1">
              <a:off x="4550017" y="2370991"/>
              <a:ext cx="0" cy="426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166369" y="28413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θ</a:t>
              </a:r>
              <a:endParaRPr lang="zh-CN" altLang="en-US" b="1" i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428997" y="3091958"/>
              <a:ext cx="8264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8372" y="2876514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z</a:t>
              </a:r>
              <a:endParaRPr lang="zh-CN" altLang="en-US" sz="20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85187" y="186100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x</a:t>
              </a:r>
              <a:endParaRPr lang="zh-CN" altLang="en-US" sz="2000" b="1" dirty="0"/>
            </a:p>
          </p:txBody>
        </p:sp>
        <p:cxnSp>
          <p:nvCxnSpPr>
            <p:cNvPr id="17" name="直接箭头连接符 16"/>
            <p:cNvCxnSpPr>
              <a:endCxn id="8" idx="3"/>
            </p:cNvCxnSpPr>
            <p:nvPr/>
          </p:nvCxnSpPr>
          <p:spPr>
            <a:xfrm flipV="1">
              <a:off x="3428997" y="2284721"/>
              <a:ext cx="912747" cy="6753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 rot="180000">
              <a:off x="4514848" y="2182438"/>
              <a:ext cx="685803" cy="803531"/>
              <a:chOff x="4551470" y="2211842"/>
              <a:chExt cx="685803" cy="803531"/>
            </a:xfrm>
          </p:grpSpPr>
          <p:sp>
            <p:nvSpPr>
              <p:cNvPr id="20" name="弧形 19"/>
              <p:cNvSpPr/>
              <p:nvPr/>
            </p:nvSpPr>
            <p:spPr>
              <a:xfrm>
                <a:off x="4551470" y="2211842"/>
                <a:ext cx="685803" cy="791848"/>
              </a:xfrm>
              <a:prstGeom prst="arc">
                <a:avLst>
                  <a:gd name="adj1" fmla="val 16200000"/>
                  <a:gd name="adj2" fmla="val 4857619"/>
                </a:avLst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4940000">
                <a:off x="4953803" y="2964532"/>
                <a:ext cx="45719" cy="559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箭头连接符 37"/>
            <p:cNvCxnSpPr>
              <a:stCxn id="39" idx="1"/>
            </p:cNvCxnSpPr>
            <p:nvPr/>
          </p:nvCxnSpPr>
          <p:spPr>
            <a:xfrm flipH="1">
              <a:off x="4920098" y="3076569"/>
              <a:ext cx="540539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5460637" y="2891903"/>
              <a:ext cx="2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φ</a:t>
              </a:r>
              <a:endParaRPr lang="zh-CN" alt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ResBlock</a:t>
            </a:r>
            <a:r>
              <a:rPr lang="en-US" altLang="zh-CN" dirty="0" err="1"/>
              <a:t>s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57322" y="851657"/>
            <a:ext cx="817685" cy="703385"/>
            <a:chOff x="1116623" y="1696915"/>
            <a:chExt cx="817685" cy="703385"/>
          </a:xfrm>
        </p:grpSpPr>
        <p:sp>
          <p:nvSpPr>
            <p:cNvPr id="3" name="圆角矩形 2"/>
            <p:cNvSpPr/>
            <p:nvPr/>
          </p:nvSpPr>
          <p:spPr>
            <a:xfrm>
              <a:off x="1116623" y="1696915"/>
              <a:ext cx="817685" cy="70338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97490" y="1725441"/>
              <a:ext cx="655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3×3</a:t>
              </a:r>
            </a:p>
            <a:p>
              <a:pPr algn="ctr"/>
              <a:r>
                <a:rPr lang="en-US" altLang="zh-CN" dirty="0" err="1"/>
                <a:t>conv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85434" y="866802"/>
            <a:ext cx="1089948" cy="703385"/>
            <a:chOff x="3629532" y="1725441"/>
            <a:chExt cx="1089948" cy="703385"/>
          </a:xfrm>
        </p:grpSpPr>
        <p:sp>
          <p:nvSpPr>
            <p:cNvPr id="5" name="圆角矩形 4"/>
            <p:cNvSpPr/>
            <p:nvPr/>
          </p:nvSpPr>
          <p:spPr>
            <a:xfrm>
              <a:off x="3686907" y="1725441"/>
              <a:ext cx="953816" cy="70338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29532" y="1753967"/>
              <a:ext cx="1089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Leaky</a:t>
              </a:r>
            </a:p>
            <a:p>
              <a:pPr algn="ctr"/>
              <a:r>
                <a:rPr lang="en-US" altLang="zh-CN" dirty="0" err="1" smtClean="0"/>
                <a:t>Relu</a:t>
              </a:r>
              <a:r>
                <a:rPr lang="en-US" altLang="zh-CN" dirty="0" smtClean="0"/>
                <a:t>(0.1)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27284" y="866440"/>
            <a:ext cx="817685" cy="703385"/>
            <a:chOff x="1116623" y="1696915"/>
            <a:chExt cx="817685" cy="703385"/>
          </a:xfrm>
        </p:grpSpPr>
        <p:sp>
          <p:nvSpPr>
            <p:cNvPr id="10" name="圆角矩形 9"/>
            <p:cNvSpPr/>
            <p:nvPr/>
          </p:nvSpPr>
          <p:spPr>
            <a:xfrm>
              <a:off x="1116623" y="1696915"/>
              <a:ext cx="817685" cy="70338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97490" y="1725441"/>
              <a:ext cx="655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1×1</a:t>
              </a:r>
            </a:p>
            <a:p>
              <a:pPr algn="ctr"/>
              <a:r>
                <a:rPr lang="en-US" altLang="zh-CN" dirty="0" err="1"/>
                <a:t>conv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19238" y="909781"/>
            <a:ext cx="1399668" cy="463844"/>
            <a:chOff x="3629532" y="1725441"/>
            <a:chExt cx="1089948" cy="703385"/>
          </a:xfrm>
        </p:grpSpPr>
        <p:sp>
          <p:nvSpPr>
            <p:cNvPr id="13" name="圆角矩形 12"/>
            <p:cNvSpPr/>
            <p:nvPr/>
          </p:nvSpPr>
          <p:spPr>
            <a:xfrm>
              <a:off x="3686907" y="1725441"/>
              <a:ext cx="953816" cy="70338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9532" y="1753967"/>
              <a:ext cx="10899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AvgPool2d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 rot="2700000">
            <a:off x="691719" y="1058275"/>
            <a:ext cx="290146" cy="290146"/>
            <a:chOff x="650631" y="1469871"/>
            <a:chExt cx="290146" cy="290146"/>
          </a:xfrm>
        </p:grpSpPr>
        <p:sp>
          <p:nvSpPr>
            <p:cNvPr id="19" name="椭圆 18"/>
            <p:cNvSpPr/>
            <p:nvPr/>
          </p:nvSpPr>
          <p:spPr>
            <a:xfrm>
              <a:off x="650631" y="1469871"/>
              <a:ext cx="290146" cy="2901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9" idx="1"/>
              <a:endCxn id="19" idx="5"/>
            </p:cNvCxnSpPr>
            <p:nvPr/>
          </p:nvCxnSpPr>
          <p:spPr>
            <a:xfrm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9" idx="7"/>
              <a:endCxn id="19" idx="3"/>
            </p:cNvCxnSpPr>
            <p:nvPr/>
          </p:nvCxnSpPr>
          <p:spPr>
            <a:xfrm flipH="1"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699285" y="928592"/>
            <a:ext cx="1625015" cy="641595"/>
            <a:chOff x="3629532" y="1725441"/>
            <a:chExt cx="1089948" cy="1008638"/>
          </a:xfrm>
        </p:grpSpPr>
        <p:sp>
          <p:nvSpPr>
            <p:cNvPr id="29" name="圆角矩形 28"/>
            <p:cNvSpPr/>
            <p:nvPr/>
          </p:nvSpPr>
          <p:spPr>
            <a:xfrm>
              <a:off x="3686907" y="1725441"/>
              <a:ext cx="953816" cy="70338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29532" y="1753966"/>
              <a:ext cx="1089948" cy="980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InstanceNorm</a:t>
              </a:r>
              <a:endParaRPr lang="zh-CN" altLang="en-US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1511762" y="2064534"/>
            <a:ext cx="7110311" cy="1855177"/>
            <a:chOff x="2013437" y="2488223"/>
            <a:chExt cx="7110311" cy="1855177"/>
          </a:xfrm>
        </p:grpSpPr>
        <p:grpSp>
          <p:nvGrpSpPr>
            <p:cNvPr id="22" name="组合 21"/>
            <p:cNvGrpSpPr/>
            <p:nvPr/>
          </p:nvGrpSpPr>
          <p:grpSpPr>
            <a:xfrm>
              <a:off x="2013437" y="3346432"/>
              <a:ext cx="545123" cy="438836"/>
              <a:chOff x="1116623" y="1696915"/>
              <a:chExt cx="817685" cy="703385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sz="1400" dirty="0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2834801" y="2488223"/>
              <a:ext cx="6288947" cy="1855177"/>
              <a:chOff x="909287" y="2488223"/>
              <a:chExt cx="6288947" cy="1855177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909287" y="2582939"/>
                <a:ext cx="6288947" cy="1526985"/>
                <a:chOff x="909287" y="2582939"/>
                <a:chExt cx="6288947" cy="1526985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442670" y="3406539"/>
                  <a:ext cx="817685" cy="703385"/>
                  <a:chOff x="1116623" y="1696915"/>
                  <a:chExt cx="817685" cy="703385"/>
                </a:xfrm>
              </p:grpSpPr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116623" y="1696915"/>
                    <a:ext cx="817685" cy="703385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197490" y="1725441"/>
                    <a:ext cx="65594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3×3</a:t>
                    </a:r>
                  </a:p>
                  <a:p>
                    <a:pPr algn="ctr"/>
                    <a:r>
                      <a:rPr lang="en-US" altLang="zh-CN" dirty="0" err="1"/>
                      <a:t>conv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2451041" y="3403707"/>
                  <a:ext cx="1089948" cy="703385"/>
                  <a:chOff x="3629532" y="1725441"/>
                  <a:chExt cx="1089948" cy="703385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3686907" y="1725441"/>
                    <a:ext cx="953816" cy="703385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629532" y="1753967"/>
                    <a:ext cx="10899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Leaky</a:t>
                    </a:r>
                  </a:p>
                  <a:p>
                    <a:pPr algn="ctr"/>
                    <a:r>
                      <a:rPr lang="en-US" altLang="zh-CN" dirty="0" err="1" smtClean="0"/>
                      <a:t>Relu</a:t>
                    </a:r>
                    <a:r>
                      <a:rPr lang="en-US" altLang="zh-CN" dirty="0" smtClean="0"/>
                      <a:t>(0.1)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2253439" y="3771337"/>
                  <a:ext cx="254977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3470555" y="3771337"/>
                  <a:ext cx="254977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组合 40"/>
                <p:cNvGrpSpPr/>
                <p:nvPr/>
              </p:nvGrpSpPr>
              <p:grpSpPr>
                <a:xfrm>
                  <a:off x="3725532" y="3399088"/>
                  <a:ext cx="817685" cy="703385"/>
                  <a:chOff x="1116623" y="1696915"/>
                  <a:chExt cx="817685" cy="703385"/>
                </a:xfrm>
              </p:grpSpPr>
              <p:sp>
                <p:nvSpPr>
                  <p:cNvPr id="42" name="圆角矩形 41"/>
                  <p:cNvSpPr/>
                  <p:nvPr/>
                </p:nvSpPr>
                <p:spPr>
                  <a:xfrm>
                    <a:off x="1116623" y="1696915"/>
                    <a:ext cx="817685" cy="703385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197490" y="1725441"/>
                    <a:ext cx="65594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3×3</a:t>
                    </a:r>
                  </a:p>
                  <a:p>
                    <a:pPr algn="ctr"/>
                    <a:r>
                      <a:rPr lang="en-US" altLang="zh-CN" dirty="0" err="1"/>
                      <a:t>conv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4545696" y="3750779"/>
                  <a:ext cx="254977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组合 47"/>
                <p:cNvGrpSpPr/>
                <p:nvPr/>
              </p:nvGrpSpPr>
              <p:grpSpPr>
                <a:xfrm>
                  <a:off x="4727760" y="3513806"/>
                  <a:ext cx="1399668" cy="463844"/>
                  <a:chOff x="3629532" y="1725441"/>
                  <a:chExt cx="1089948" cy="703385"/>
                </a:xfrm>
              </p:grpSpPr>
              <p:sp>
                <p:nvSpPr>
                  <p:cNvPr id="49" name="圆角矩形 48"/>
                  <p:cNvSpPr/>
                  <p:nvPr/>
                </p:nvSpPr>
                <p:spPr>
                  <a:xfrm>
                    <a:off x="3686907" y="1725441"/>
                    <a:ext cx="953816" cy="703385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3629532" y="1753967"/>
                    <a:ext cx="10899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AvgPool2d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2475798" y="2674080"/>
                  <a:ext cx="1399668" cy="463844"/>
                  <a:chOff x="3951327" y="1725441"/>
                  <a:chExt cx="1089948" cy="703385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4008704" y="1725441"/>
                    <a:ext cx="953816" cy="703385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951327" y="1753966"/>
                    <a:ext cx="10899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AvgPool2d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4138769" y="2582939"/>
                  <a:ext cx="817685" cy="703385"/>
                  <a:chOff x="1529862" y="1696915"/>
                  <a:chExt cx="817685" cy="703385"/>
                </a:xfrm>
              </p:grpSpPr>
              <p:sp>
                <p:nvSpPr>
                  <p:cNvPr id="55" name="圆角矩形 54"/>
                  <p:cNvSpPr/>
                  <p:nvPr/>
                </p:nvSpPr>
                <p:spPr>
                  <a:xfrm>
                    <a:off x="1529862" y="1696915"/>
                    <a:ext cx="817685" cy="703385"/>
                  </a:xfrm>
                  <a:prstGeom prst="round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1610729" y="1725441"/>
                    <a:ext cx="65594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1×1</a:t>
                    </a:r>
                  </a:p>
                  <a:p>
                    <a:pPr algn="ctr"/>
                    <a:r>
                      <a:rPr lang="en-US" altLang="zh-CN" dirty="0" err="1"/>
                      <a:t>conv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57" name="直接箭头连接符 56"/>
                <p:cNvCxnSpPr>
                  <a:endCxn id="55" idx="1"/>
                </p:cNvCxnSpPr>
                <p:nvPr/>
              </p:nvCxnSpPr>
              <p:spPr>
                <a:xfrm>
                  <a:off x="3824836" y="2932340"/>
                  <a:ext cx="313933" cy="2292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组合 71"/>
                <p:cNvGrpSpPr/>
                <p:nvPr/>
              </p:nvGrpSpPr>
              <p:grpSpPr>
                <a:xfrm>
                  <a:off x="909287" y="2906001"/>
                  <a:ext cx="1658067" cy="881033"/>
                  <a:chOff x="832727" y="2684817"/>
                  <a:chExt cx="1658067" cy="881033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>
                  <a:xfrm>
                    <a:off x="1158041" y="2684817"/>
                    <a:ext cx="1332753" cy="6661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 flipV="1">
                    <a:off x="1165381" y="2684817"/>
                    <a:ext cx="0" cy="881033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32727" y="3565850"/>
                    <a:ext cx="542070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组合 72"/>
                <p:cNvGrpSpPr/>
                <p:nvPr/>
              </p:nvGrpSpPr>
              <p:grpSpPr>
                <a:xfrm rot="16200000" flipH="1" flipV="1">
                  <a:off x="5457641" y="2433597"/>
                  <a:ext cx="661614" cy="1606421"/>
                  <a:chOff x="1158042" y="2684818"/>
                  <a:chExt cx="728988" cy="1476202"/>
                </a:xfrm>
              </p:grpSpPr>
              <p:cxnSp>
                <p:nvCxnSpPr>
                  <p:cNvPr id="74" name="直接箭头连接符 73"/>
                  <p:cNvCxnSpPr/>
                  <p:nvPr/>
                </p:nvCxnSpPr>
                <p:spPr>
                  <a:xfrm rot="5400000" flipH="1" flipV="1">
                    <a:off x="1522536" y="2320324"/>
                    <a:ext cx="0" cy="728988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 rot="5400000" flipH="1" flipV="1">
                    <a:off x="427281" y="3422919"/>
                    <a:ext cx="1476202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/>
                <p:cNvGrpSpPr/>
                <p:nvPr/>
              </p:nvGrpSpPr>
              <p:grpSpPr>
                <a:xfrm rot="2700000">
                  <a:off x="6460951" y="3595362"/>
                  <a:ext cx="290146" cy="290146"/>
                  <a:chOff x="650631" y="1469871"/>
                  <a:chExt cx="290146" cy="290146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650631" y="1469871"/>
                    <a:ext cx="290146" cy="29014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1" name="直接连接符 80"/>
                  <p:cNvCxnSpPr>
                    <a:stCxn id="80" idx="1"/>
                    <a:endCxn id="80" idx="5"/>
                  </p:cNvCxnSpPr>
                  <p:nvPr/>
                </p:nvCxnSpPr>
                <p:spPr>
                  <a:xfrm>
                    <a:off x="693122" y="1512362"/>
                    <a:ext cx="205164" cy="20516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>
                    <a:stCxn id="80" idx="7"/>
                    <a:endCxn id="80" idx="3"/>
                  </p:cNvCxnSpPr>
                  <p:nvPr/>
                </p:nvCxnSpPr>
                <p:spPr>
                  <a:xfrm flipH="1">
                    <a:off x="693122" y="1512362"/>
                    <a:ext cx="205164" cy="20516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直接箭头连接符 82"/>
                <p:cNvCxnSpPr/>
                <p:nvPr/>
              </p:nvCxnSpPr>
              <p:spPr>
                <a:xfrm>
                  <a:off x="6021431" y="3750779"/>
                  <a:ext cx="447137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/>
                <p:nvPr/>
              </p:nvCxnSpPr>
              <p:spPr>
                <a:xfrm>
                  <a:off x="6751097" y="3749227"/>
                  <a:ext cx="447137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圆角矩形 99"/>
              <p:cNvSpPr/>
              <p:nvPr/>
            </p:nvSpPr>
            <p:spPr>
              <a:xfrm>
                <a:off x="1045196" y="2488223"/>
                <a:ext cx="5929469" cy="18551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2560123" y="3365795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563440" y="4397531"/>
            <a:ext cx="6661908" cy="1730365"/>
            <a:chOff x="2013436" y="4538550"/>
            <a:chExt cx="6661908" cy="1730365"/>
          </a:xfrm>
        </p:grpSpPr>
        <p:grpSp>
          <p:nvGrpSpPr>
            <p:cNvPr id="25" name="组合 24"/>
            <p:cNvGrpSpPr/>
            <p:nvPr/>
          </p:nvGrpSpPr>
          <p:grpSpPr>
            <a:xfrm>
              <a:off x="2013436" y="5451406"/>
              <a:ext cx="545123" cy="438836"/>
              <a:chOff x="1116623" y="1696915"/>
              <a:chExt cx="817685" cy="70338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sp>
          <p:nvSpPr>
            <p:cNvPr id="103" name="文本框 102"/>
            <p:cNvSpPr txBox="1"/>
            <p:nvPr/>
          </p:nvSpPr>
          <p:spPr>
            <a:xfrm>
              <a:off x="2574557" y="5470769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2834801" y="4538550"/>
              <a:ext cx="5840543" cy="1730365"/>
              <a:chOff x="909287" y="4538550"/>
              <a:chExt cx="5840543" cy="1730365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2674814" y="5473265"/>
                <a:ext cx="817685" cy="703385"/>
                <a:chOff x="1116623" y="1696915"/>
                <a:chExt cx="817685" cy="703385"/>
              </a:xfrm>
            </p:grpSpPr>
            <p:sp>
              <p:nvSpPr>
                <p:cNvPr id="140" name="圆角矩形 139"/>
                <p:cNvSpPr/>
                <p:nvPr/>
              </p:nvSpPr>
              <p:spPr>
                <a:xfrm>
                  <a:off x="1116623" y="1696915"/>
                  <a:ext cx="817685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1197490" y="1725441"/>
                  <a:ext cx="6559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3×3</a:t>
                  </a:r>
                </a:p>
                <a:p>
                  <a:pPr algn="ctr"/>
                  <a:r>
                    <a:rPr lang="en-US" altLang="zh-CN" dirty="0" err="1"/>
                    <a:t>conv</a:t>
                  </a:r>
                  <a:endParaRPr lang="zh-CN" altLang="en-US" dirty="0"/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1406202" y="5462169"/>
                <a:ext cx="1089948" cy="703385"/>
                <a:chOff x="3629532" y="1725441"/>
                <a:chExt cx="1089948" cy="703385"/>
              </a:xfrm>
            </p:grpSpPr>
            <p:sp>
              <p:nvSpPr>
                <p:cNvPr id="138" name="圆角矩形 137"/>
                <p:cNvSpPr/>
                <p:nvPr/>
              </p:nvSpPr>
              <p:spPr>
                <a:xfrm>
                  <a:off x="3686907" y="1725441"/>
                  <a:ext cx="953816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3629532" y="1753967"/>
                  <a:ext cx="1089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Leaky</a:t>
                  </a:r>
                </a:p>
                <a:p>
                  <a:pPr algn="ctr"/>
                  <a:r>
                    <a:rPr lang="en-US" altLang="zh-CN" dirty="0" err="1" smtClean="0"/>
                    <a:t>Relu</a:t>
                  </a:r>
                  <a:r>
                    <a:rPr lang="en-US" altLang="zh-CN" dirty="0" smtClean="0"/>
                    <a:t>(0.1)</a:t>
                  </a:r>
                  <a:endParaRPr lang="zh-CN" altLang="en-US" dirty="0"/>
                </a:p>
              </p:txBody>
            </p: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2439865" y="5837361"/>
                <a:ext cx="254977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>
                <a:off x="3479347" y="5821664"/>
                <a:ext cx="254977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组合 114"/>
              <p:cNvGrpSpPr/>
              <p:nvPr/>
            </p:nvGrpSpPr>
            <p:grpSpPr>
              <a:xfrm>
                <a:off x="3437622" y="4611296"/>
                <a:ext cx="817685" cy="703385"/>
                <a:chOff x="1529862" y="1696915"/>
                <a:chExt cx="817685" cy="703385"/>
              </a:xfrm>
            </p:grpSpPr>
            <p:sp>
              <p:nvSpPr>
                <p:cNvPr id="130" name="圆角矩形 129"/>
                <p:cNvSpPr/>
                <p:nvPr/>
              </p:nvSpPr>
              <p:spPr>
                <a:xfrm>
                  <a:off x="1529862" y="1696915"/>
                  <a:ext cx="817685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1610729" y="1725441"/>
                  <a:ext cx="6559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1×1</a:t>
                  </a:r>
                </a:p>
                <a:p>
                  <a:pPr algn="ctr"/>
                  <a:r>
                    <a:rPr lang="en-US" altLang="zh-CN" dirty="0" err="1"/>
                    <a:t>conv</a:t>
                  </a:r>
                  <a:endParaRPr lang="zh-CN" altLang="en-US" dirty="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909287" y="4956328"/>
                <a:ext cx="2528335" cy="881033"/>
                <a:chOff x="832727" y="2684817"/>
                <a:chExt cx="2528335" cy="881033"/>
              </a:xfrm>
            </p:grpSpPr>
            <p:cxnSp>
              <p:nvCxnSpPr>
                <p:cNvPr id="127" name="直接箭头连接符 126"/>
                <p:cNvCxnSpPr>
                  <a:endCxn id="130" idx="1"/>
                </p:cNvCxnSpPr>
                <p:nvPr/>
              </p:nvCxnSpPr>
              <p:spPr>
                <a:xfrm>
                  <a:off x="1158041" y="2684817"/>
                  <a:ext cx="2203021" cy="6661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 flipV="1">
                  <a:off x="1165381" y="2684817"/>
                  <a:ext cx="0" cy="881033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832727" y="3565850"/>
                  <a:ext cx="542070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组合 117"/>
              <p:cNvGrpSpPr/>
              <p:nvPr/>
            </p:nvGrpSpPr>
            <p:grpSpPr>
              <a:xfrm rot="16200000" flipH="1" flipV="1">
                <a:off x="4869353" y="4342284"/>
                <a:ext cx="661614" cy="1889706"/>
                <a:chOff x="1158042" y="2684818"/>
                <a:chExt cx="728988" cy="2183942"/>
              </a:xfrm>
            </p:grpSpPr>
            <p:cxnSp>
              <p:nvCxnSpPr>
                <p:cNvPr id="125" name="直接箭头连接符 124"/>
                <p:cNvCxnSpPr/>
                <p:nvPr/>
              </p:nvCxnSpPr>
              <p:spPr>
                <a:xfrm rot="5400000" flipH="1" flipV="1">
                  <a:off x="1522536" y="2320324"/>
                  <a:ext cx="0" cy="728988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 flipH="1">
                  <a:off x="79426" y="3773119"/>
                  <a:ext cx="2183942" cy="7339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组合 118"/>
              <p:cNvGrpSpPr/>
              <p:nvPr/>
            </p:nvGrpSpPr>
            <p:grpSpPr>
              <a:xfrm rot="2700000">
                <a:off x="6012547" y="5645689"/>
                <a:ext cx="290146" cy="290146"/>
                <a:chOff x="650631" y="1469871"/>
                <a:chExt cx="290146" cy="290146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650631" y="1469871"/>
                  <a:ext cx="290146" cy="2901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>
                  <a:stCxn id="122" idx="1"/>
                  <a:endCxn id="122" idx="5"/>
                </p:cNvCxnSpPr>
                <p:nvPr/>
              </p:nvCxnSpPr>
              <p:spPr>
                <a:xfrm>
                  <a:off x="693122" y="1512362"/>
                  <a:ext cx="205164" cy="2051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>
                  <a:stCxn id="122" idx="7"/>
                  <a:endCxn id="122" idx="3"/>
                </p:cNvCxnSpPr>
                <p:nvPr/>
              </p:nvCxnSpPr>
              <p:spPr>
                <a:xfrm flipH="1">
                  <a:off x="693122" y="1512362"/>
                  <a:ext cx="205164" cy="2051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箭头连接符 120"/>
              <p:cNvCxnSpPr/>
              <p:nvPr/>
            </p:nvCxnSpPr>
            <p:spPr>
              <a:xfrm>
                <a:off x="6302693" y="5799554"/>
                <a:ext cx="447137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圆角矩形 105"/>
              <p:cNvSpPr/>
              <p:nvPr/>
            </p:nvSpPr>
            <p:spPr>
              <a:xfrm>
                <a:off x="1045197" y="4538550"/>
                <a:ext cx="5423372" cy="17303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946325" y="5468932"/>
                <a:ext cx="817685" cy="703385"/>
                <a:chOff x="1116623" y="1696915"/>
                <a:chExt cx="817685" cy="703385"/>
              </a:xfrm>
            </p:grpSpPr>
            <p:sp>
              <p:nvSpPr>
                <p:cNvPr id="151" name="圆角矩形 150"/>
                <p:cNvSpPr/>
                <p:nvPr/>
              </p:nvSpPr>
              <p:spPr>
                <a:xfrm>
                  <a:off x="1116623" y="1696915"/>
                  <a:ext cx="817685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文本框 151"/>
                <p:cNvSpPr txBox="1"/>
                <p:nvPr/>
              </p:nvSpPr>
              <p:spPr>
                <a:xfrm>
                  <a:off x="1197490" y="1725441"/>
                  <a:ext cx="6559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3×3</a:t>
                  </a:r>
                </a:p>
                <a:p>
                  <a:pPr algn="ctr"/>
                  <a:r>
                    <a:rPr lang="en-US" altLang="zh-CN" dirty="0" err="1"/>
                    <a:t>conv</a:t>
                  </a:r>
                  <a:endParaRPr lang="zh-CN" altLang="en-US" dirty="0"/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3677713" y="5457836"/>
                <a:ext cx="1089948" cy="703385"/>
                <a:chOff x="3629532" y="1725441"/>
                <a:chExt cx="1089948" cy="703385"/>
              </a:xfrm>
            </p:grpSpPr>
            <p:sp>
              <p:nvSpPr>
                <p:cNvPr id="154" name="圆角矩形 153"/>
                <p:cNvSpPr/>
                <p:nvPr/>
              </p:nvSpPr>
              <p:spPr>
                <a:xfrm>
                  <a:off x="3686907" y="1725441"/>
                  <a:ext cx="953816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文本框 154"/>
                <p:cNvSpPr txBox="1"/>
                <p:nvPr/>
              </p:nvSpPr>
              <p:spPr>
                <a:xfrm>
                  <a:off x="3629532" y="1753967"/>
                  <a:ext cx="1089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Leaky</a:t>
                  </a:r>
                </a:p>
                <a:p>
                  <a:pPr algn="ctr"/>
                  <a:r>
                    <a:rPr lang="en-US" altLang="zh-CN" dirty="0" err="1" smtClean="0"/>
                    <a:t>Relu</a:t>
                  </a:r>
                  <a:r>
                    <a:rPr lang="en-US" altLang="zh-CN" dirty="0" smtClean="0"/>
                    <a:t>(0.1)</a:t>
                  </a:r>
                  <a:endParaRPr lang="zh-CN" altLang="en-US" dirty="0"/>
                </a:p>
              </p:txBody>
            </p:sp>
          </p:grpSp>
          <p:cxnSp>
            <p:nvCxnSpPr>
              <p:cNvPr id="156" name="直接箭头连接符 155"/>
              <p:cNvCxnSpPr/>
              <p:nvPr/>
            </p:nvCxnSpPr>
            <p:spPr>
              <a:xfrm>
                <a:off x="4711376" y="5833028"/>
                <a:ext cx="254977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/>
              <p:nvPr/>
            </p:nvCxnSpPr>
            <p:spPr>
              <a:xfrm>
                <a:off x="5759650" y="5817331"/>
                <a:ext cx="254977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97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ResBlock</a:t>
            </a:r>
            <a:r>
              <a:rPr lang="en-US" altLang="zh-CN" dirty="0" err="1"/>
              <a:t>s</a:t>
            </a:r>
            <a:endParaRPr lang="zh-CN" altLang="en-US" dirty="0"/>
          </a:p>
        </p:txBody>
      </p:sp>
      <p:grpSp>
        <p:nvGrpSpPr>
          <p:cNvPr id="199" name="组合 198"/>
          <p:cNvGrpSpPr/>
          <p:nvPr/>
        </p:nvGrpSpPr>
        <p:grpSpPr>
          <a:xfrm>
            <a:off x="673952" y="1616064"/>
            <a:ext cx="9464026" cy="1897447"/>
            <a:chOff x="940972" y="2402037"/>
            <a:chExt cx="9464026" cy="1897447"/>
          </a:xfrm>
        </p:grpSpPr>
        <p:grpSp>
          <p:nvGrpSpPr>
            <p:cNvPr id="6" name="组合 5"/>
            <p:cNvGrpSpPr/>
            <p:nvPr/>
          </p:nvGrpSpPr>
          <p:grpSpPr>
            <a:xfrm>
              <a:off x="7311073" y="3421261"/>
              <a:ext cx="1089948" cy="703385"/>
              <a:chOff x="3629532" y="1725441"/>
              <a:chExt cx="1089948" cy="70338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Leaky</a:t>
                </a:r>
              </a:p>
              <a:p>
                <a:pPr algn="ctr"/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(0.1)</a:t>
                </a:r>
                <a:endParaRPr lang="zh-CN" altLang="en-US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977257" y="3421261"/>
              <a:ext cx="1135035" cy="703385"/>
              <a:chOff x="3686907" y="1725441"/>
              <a:chExt cx="953816" cy="70338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717996" y="1759556"/>
                <a:ext cx="875260" cy="650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Instance</a:t>
                </a:r>
              </a:p>
              <a:p>
                <a:pPr algn="ctr"/>
                <a:r>
                  <a:rPr lang="en-US" altLang="zh-CN" dirty="0" smtClean="0"/>
                  <a:t>Norm</a:t>
                </a:r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577228" y="3429017"/>
              <a:ext cx="817685" cy="703385"/>
              <a:chOff x="1116623" y="1696915"/>
              <a:chExt cx="817685" cy="70338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97490" y="1725441"/>
                <a:ext cx="65594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7113471" y="3783640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8322251" y="3788973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9394913" y="3780708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3638453" y="3409040"/>
              <a:ext cx="1089948" cy="703385"/>
              <a:chOff x="3629532" y="1725441"/>
              <a:chExt cx="1089948" cy="70338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Leaky</a:t>
                </a:r>
              </a:p>
              <a:p>
                <a:pPr algn="ctr"/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(0.1)</a:t>
                </a:r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04637" y="3409040"/>
              <a:ext cx="1135035" cy="703385"/>
              <a:chOff x="3686907" y="1725441"/>
              <a:chExt cx="953816" cy="703385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717996" y="1759556"/>
                <a:ext cx="875260" cy="650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Instance</a:t>
                </a:r>
              </a:p>
              <a:p>
                <a:pPr algn="ctr"/>
                <a:r>
                  <a:rPr lang="en-US" altLang="zh-CN" dirty="0" smtClean="0"/>
                  <a:t>Norm</a:t>
                </a:r>
                <a:endParaRPr lang="zh-CN" altLang="en-US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904608" y="3416796"/>
              <a:ext cx="817685" cy="703385"/>
              <a:chOff x="1116623" y="1696915"/>
              <a:chExt cx="817685" cy="703385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197490" y="1725441"/>
                <a:ext cx="65594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>
            <a:xfrm>
              <a:off x="3440851" y="377141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649631" y="3776752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722293" y="3768487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5142069" y="2530578"/>
              <a:ext cx="1670375" cy="779436"/>
              <a:chOff x="1343031" y="1696915"/>
              <a:chExt cx="1191352" cy="703385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1529862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343031" y="1725441"/>
                <a:ext cx="11913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 smtClean="0"/>
                  <a:t>convTrans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760227" y="2920296"/>
              <a:ext cx="3643795" cy="881033"/>
              <a:chOff x="832727" y="2684817"/>
              <a:chExt cx="3643795" cy="881033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1165065" y="2688242"/>
                <a:ext cx="3311457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165381" y="2684817"/>
                <a:ext cx="0" cy="881033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832727" y="3565850"/>
                <a:ext cx="542070" cy="0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 rot="16200000" flipH="1" flipV="1">
              <a:off x="7836798" y="1623039"/>
              <a:ext cx="661614" cy="3265152"/>
              <a:chOff x="1158042" y="2684818"/>
              <a:chExt cx="728988" cy="3773551"/>
            </a:xfrm>
          </p:grpSpPr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1522536" y="2320324"/>
                <a:ext cx="0" cy="728988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 flipH="1" flipV="1">
                <a:off x="-719047" y="4571593"/>
                <a:ext cx="3773550" cy="1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/>
            <p:cNvGrpSpPr/>
            <p:nvPr/>
          </p:nvGrpSpPr>
          <p:grpSpPr>
            <a:xfrm rot="2700000">
              <a:off x="9667715" y="3614167"/>
              <a:ext cx="290146" cy="290146"/>
              <a:chOff x="650631" y="1469871"/>
              <a:chExt cx="290146" cy="29014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50631" y="1469871"/>
                <a:ext cx="290146" cy="2901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>
                <a:stCxn id="75" idx="1"/>
                <a:endCxn id="75" idx="5"/>
              </p:cNvCxnSpPr>
              <p:nvPr/>
            </p:nvCxnSpPr>
            <p:spPr>
              <a:xfrm>
                <a:off x="693122" y="1512362"/>
                <a:ext cx="205164" cy="205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5" idx="7"/>
                <a:endCxn id="75" idx="3"/>
              </p:cNvCxnSpPr>
              <p:nvPr/>
            </p:nvCxnSpPr>
            <p:spPr>
              <a:xfrm flipH="1">
                <a:off x="693122" y="1512362"/>
                <a:ext cx="205164" cy="205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箭头连接符 77"/>
            <p:cNvCxnSpPr/>
            <p:nvPr/>
          </p:nvCxnSpPr>
          <p:spPr>
            <a:xfrm>
              <a:off x="9957861" y="3768032"/>
              <a:ext cx="44713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92"/>
            <p:cNvSpPr/>
            <p:nvPr/>
          </p:nvSpPr>
          <p:spPr>
            <a:xfrm>
              <a:off x="1958668" y="2402037"/>
              <a:ext cx="8158660" cy="189744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940972" y="3500664"/>
              <a:ext cx="545123" cy="438836"/>
              <a:chOff x="1116623" y="1696915"/>
              <a:chExt cx="817685" cy="703385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上</a:t>
                </a:r>
                <a:endParaRPr lang="zh-CN" altLang="en-US" sz="1000" dirty="0"/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1502093" y="3520027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73952" y="3994284"/>
            <a:ext cx="8150061" cy="1730365"/>
            <a:chOff x="1233778" y="4459635"/>
            <a:chExt cx="8150061" cy="173036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858092" y="5394350"/>
              <a:ext cx="817685" cy="703385"/>
              <a:chOff x="1116623" y="1696915"/>
              <a:chExt cx="817685" cy="703385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197490" y="1725441"/>
                <a:ext cx="655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589480" y="5383254"/>
              <a:ext cx="1089948" cy="703385"/>
              <a:chOff x="3629532" y="1725441"/>
              <a:chExt cx="1089948" cy="703385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Leaky</a:t>
                </a:r>
              </a:p>
              <a:p>
                <a:pPr algn="ctr"/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(0.1)</a:t>
                </a:r>
                <a:endParaRPr lang="zh-CN" altLang="en-US" dirty="0"/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3623143" y="575844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4662625" y="5742749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107"/>
            <p:cNvGrpSpPr/>
            <p:nvPr/>
          </p:nvGrpSpPr>
          <p:grpSpPr>
            <a:xfrm>
              <a:off x="4372493" y="4544166"/>
              <a:ext cx="817685" cy="703385"/>
              <a:chOff x="1529862" y="1696915"/>
              <a:chExt cx="817685" cy="703385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529862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610729" y="1725441"/>
                <a:ext cx="655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1×1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092565" y="4877413"/>
              <a:ext cx="2270406" cy="881033"/>
              <a:chOff x="832727" y="2684817"/>
              <a:chExt cx="2270406" cy="881033"/>
            </a:xfrm>
          </p:grpSpPr>
          <p:cxnSp>
            <p:nvCxnSpPr>
              <p:cNvPr id="127" name="直接箭头连接符 126"/>
              <p:cNvCxnSpPr/>
              <p:nvPr/>
            </p:nvCxnSpPr>
            <p:spPr>
              <a:xfrm>
                <a:off x="1158041" y="2684817"/>
                <a:ext cx="1945092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V="1">
                <a:off x="1165381" y="2684817"/>
                <a:ext cx="0" cy="881033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832727" y="3565850"/>
                <a:ext cx="542070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 rot="16200000" flipH="1" flipV="1">
              <a:off x="7390240" y="4150247"/>
              <a:ext cx="661614" cy="2115950"/>
              <a:chOff x="1158042" y="2684818"/>
              <a:chExt cx="728988" cy="2445413"/>
            </a:xfrm>
          </p:grpSpPr>
          <p:cxnSp>
            <p:nvCxnSpPr>
              <p:cNvPr id="125" name="直接箭头连接符 124"/>
              <p:cNvCxnSpPr/>
              <p:nvPr/>
            </p:nvCxnSpPr>
            <p:spPr>
              <a:xfrm rot="5400000" flipH="1" flipV="1">
                <a:off x="1522536" y="2320324"/>
                <a:ext cx="0" cy="72898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5400000" flipH="1" flipV="1">
                <a:off x="-55323" y="3907179"/>
                <a:ext cx="2445413" cy="691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 rot="2700000">
              <a:off x="8646556" y="5566774"/>
              <a:ext cx="290146" cy="290146"/>
              <a:chOff x="650631" y="1469871"/>
              <a:chExt cx="290146" cy="290146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650631" y="1469871"/>
                <a:ext cx="290146" cy="2901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3" name="直接连接符 122"/>
              <p:cNvCxnSpPr>
                <a:stCxn id="122" idx="1"/>
                <a:endCxn id="122" idx="5"/>
              </p:cNvCxnSpPr>
              <p:nvPr/>
            </p:nvCxnSpPr>
            <p:spPr>
              <a:xfrm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22" idx="7"/>
                <a:endCxn id="122" idx="3"/>
              </p:cNvCxnSpPr>
              <p:nvPr/>
            </p:nvCxnSpPr>
            <p:spPr>
              <a:xfrm flipH="1"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/>
            <p:nvPr/>
          </p:nvCxnSpPr>
          <p:spPr>
            <a:xfrm>
              <a:off x="8936702" y="5720639"/>
              <a:ext cx="44713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圆角矩形 112"/>
            <p:cNvSpPr/>
            <p:nvPr/>
          </p:nvSpPr>
          <p:spPr>
            <a:xfrm>
              <a:off x="2228474" y="4459635"/>
              <a:ext cx="6915525" cy="17303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6129603" y="5390017"/>
              <a:ext cx="817685" cy="703385"/>
              <a:chOff x="1116623" y="1696915"/>
              <a:chExt cx="817685" cy="703385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97490" y="1725441"/>
                <a:ext cx="655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4860991" y="5378921"/>
              <a:ext cx="1089948" cy="703385"/>
              <a:chOff x="3629532" y="1725441"/>
              <a:chExt cx="1089948" cy="703385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Leaky</a:t>
                </a:r>
              </a:p>
              <a:p>
                <a:pPr algn="ctr"/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(0.1)</a:t>
                </a:r>
                <a:endParaRPr lang="zh-CN" altLang="en-US" dirty="0"/>
              </a:p>
            </p:txBody>
          </p:sp>
        </p:grpSp>
        <p:cxnSp>
          <p:nvCxnSpPr>
            <p:cNvPr id="116" name="直接箭头连接符 115"/>
            <p:cNvCxnSpPr/>
            <p:nvPr/>
          </p:nvCxnSpPr>
          <p:spPr>
            <a:xfrm>
              <a:off x="5894654" y="575411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393659" y="573841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/>
            <p:cNvGrpSpPr/>
            <p:nvPr/>
          </p:nvGrpSpPr>
          <p:grpSpPr>
            <a:xfrm>
              <a:off x="5364540" y="4660944"/>
              <a:ext cx="1399668" cy="463844"/>
              <a:chOff x="3629532" y="1725441"/>
              <a:chExt cx="1089948" cy="703385"/>
            </a:xfrm>
          </p:grpSpPr>
          <p:sp>
            <p:nvSpPr>
              <p:cNvPr id="138" name="圆角矩形 137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AvgPool2d</a:t>
                </a:r>
                <a:endParaRPr lang="zh-CN" altLang="en-US" dirty="0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7106039" y="5498690"/>
              <a:ext cx="1399668" cy="463844"/>
              <a:chOff x="3629532" y="1725441"/>
              <a:chExt cx="1089948" cy="703385"/>
            </a:xfrm>
          </p:grpSpPr>
          <p:sp>
            <p:nvSpPr>
              <p:cNvPr id="142" name="圆角矩形 141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AvgPool2d</a:t>
                </a:r>
                <a:endParaRPr lang="zh-CN" altLang="en-US" dirty="0"/>
              </a:p>
            </p:txBody>
          </p:sp>
        </p:grpSp>
        <p:cxnSp>
          <p:nvCxnSpPr>
            <p:cNvPr id="144" name="直接箭头连接符 143"/>
            <p:cNvCxnSpPr/>
            <p:nvPr/>
          </p:nvCxnSpPr>
          <p:spPr>
            <a:xfrm>
              <a:off x="5185960" y="489286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6947288" y="573841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49"/>
            <p:cNvGrpSpPr/>
            <p:nvPr/>
          </p:nvGrpSpPr>
          <p:grpSpPr>
            <a:xfrm>
              <a:off x="1233778" y="5448067"/>
              <a:ext cx="545123" cy="438836"/>
              <a:chOff x="1116623" y="1696915"/>
              <a:chExt cx="817685" cy="703385"/>
            </a:xfrm>
          </p:grpSpPr>
          <p:sp>
            <p:nvSpPr>
              <p:cNvPr id="151" name="圆角矩形 15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sp>
          <p:nvSpPr>
            <p:cNvPr id="153" name="文本框 152"/>
            <p:cNvSpPr txBox="1"/>
            <p:nvPr/>
          </p:nvSpPr>
          <p:spPr>
            <a:xfrm>
              <a:off x="1794899" y="5467430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2125850" y="354202"/>
            <a:ext cx="3584383" cy="944124"/>
            <a:chOff x="4258355" y="694592"/>
            <a:chExt cx="3584383" cy="944124"/>
          </a:xfrm>
        </p:grpSpPr>
        <p:grpSp>
          <p:nvGrpSpPr>
            <p:cNvPr id="179" name="组合 178"/>
            <p:cNvGrpSpPr/>
            <p:nvPr/>
          </p:nvGrpSpPr>
          <p:grpSpPr>
            <a:xfrm>
              <a:off x="4258355" y="946925"/>
              <a:ext cx="545123" cy="438836"/>
              <a:chOff x="1116623" y="1696915"/>
              <a:chExt cx="817685" cy="703385"/>
            </a:xfrm>
          </p:grpSpPr>
          <p:sp>
            <p:nvSpPr>
              <p:cNvPr id="180" name="圆角矩形 17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1210237" y="1725441"/>
                <a:ext cx="630461" cy="591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en-US" altLang="zh-CN" sz="1400" dirty="0" smtClean="0"/>
                  <a:t>o</a:t>
                </a:r>
                <a:endParaRPr lang="zh-CN" altLang="en-US" sz="1400" dirty="0"/>
              </a:p>
            </p:txBody>
          </p:sp>
        </p:grpSp>
        <p:sp>
          <p:nvSpPr>
            <p:cNvPr id="182" name="文本框 181"/>
            <p:cNvSpPr txBox="1"/>
            <p:nvPr/>
          </p:nvSpPr>
          <p:spPr>
            <a:xfrm>
              <a:off x="4805041" y="966288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:</a:t>
              </a:r>
              <a:endParaRPr lang="zh-CN" altLang="en-US" sz="2000" b="1" dirty="0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5327208" y="817620"/>
              <a:ext cx="1089948" cy="703385"/>
              <a:chOff x="3629532" y="1725441"/>
              <a:chExt cx="1089948" cy="703385"/>
            </a:xfrm>
          </p:grpSpPr>
          <p:sp>
            <p:nvSpPr>
              <p:cNvPr id="184" name="圆角矩形 183"/>
              <p:cNvSpPr/>
              <p:nvPr/>
            </p:nvSpPr>
            <p:spPr>
              <a:xfrm>
                <a:off x="3686907" y="1725441"/>
                <a:ext cx="953816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3629532" y="1753967"/>
                <a:ext cx="10899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Leaky</a:t>
                </a:r>
              </a:p>
              <a:p>
                <a:pPr algn="ctr"/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(0.1)</a:t>
                </a:r>
                <a:endParaRPr lang="zh-CN" altLang="en-US" dirty="0"/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>
              <a:off x="6360871" y="1192812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4985475" y="1192812"/>
              <a:ext cx="386888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/>
            <p:cNvGrpSpPr/>
            <p:nvPr/>
          </p:nvGrpSpPr>
          <p:grpSpPr>
            <a:xfrm>
              <a:off x="6611875" y="835658"/>
              <a:ext cx="817685" cy="703385"/>
              <a:chOff x="1116623" y="1696915"/>
              <a:chExt cx="817685" cy="70338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1197490" y="1725441"/>
                <a:ext cx="655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3×3</a:t>
                </a:r>
              </a:p>
              <a:p>
                <a:pPr algn="ctr"/>
                <a:r>
                  <a:rPr lang="en-US" altLang="zh-CN" dirty="0" err="1"/>
                  <a:t>conv</a:t>
                </a:r>
                <a:endParaRPr lang="zh-CN" altLang="en-US" dirty="0"/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>
              <a:off x="7416408" y="1184057"/>
              <a:ext cx="426330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圆角矩形 195"/>
            <p:cNvSpPr/>
            <p:nvPr/>
          </p:nvSpPr>
          <p:spPr>
            <a:xfrm>
              <a:off x="5186936" y="694592"/>
              <a:ext cx="2400826" cy="94412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15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30" y="80513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stage1 :Encoder</a:t>
            </a:r>
            <a:endParaRPr lang="zh-CN" altLang="en-US" dirty="0"/>
          </a:p>
        </p:txBody>
      </p:sp>
      <p:grpSp>
        <p:nvGrpSpPr>
          <p:cNvPr id="161" name="组合 160"/>
          <p:cNvGrpSpPr/>
          <p:nvPr/>
        </p:nvGrpSpPr>
        <p:grpSpPr>
          <a:xfrm>
            <a:off x="532555" y="3735162"/>
            <a:ext cx="11464255" cy="2801206"/>
            <a:chOff x="400475" y="3876346"/>
            <a:chExt cx="11464255" cy="28012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7" y="5534323"/>
              <a:ext cx="533741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80" y="3921630"/>
              <a:ext cx="533007" cy="5330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7" y="4998285"/>
              <a:ext cx="533741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83" y="4456811"/>
              <a:ext cx="533742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400475" y="4020478"/>
              <a:ext cx="603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帽子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0475" y="4592726"/>
              <a:ext cx="5806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上衣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40" y="5121854"/>
              <a:ext cx="58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下衣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7940" y="5678954"/>
              <a:ext cx="58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鞋子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46631" y="6185109"/>
                  <a:ext cx="112931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关联服装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altLang="zh-CN" sz="2000" dirty="0" smtClean="0"/>
                </a:p>
                <a:p>
                  <a:pPr algn="ctr"/>
                  <a:r>
                    <a:rPr lang="en-US" altLang="zh-CN" sz="1200" dirty="0" smtClean="0"/>
                    <a:t>256*256*12</a:t>
                  </a:r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31" y="6185109"/>
                  <a:ext cx="1129318" cy="492443"/>
                </a:xfrm>
                <a:prstGeom prst="rect">
                  <a:avLst/>
                </a:prstGeom>
                <a:blipFill>
                  <a:blip r:embed="rId6"/>
                  <a:stretch>
                    <a:fillRect t="-1235" b="-8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1004991" y="3876346"/>
              <a:ext cx="590481" cy="22207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864890" y="4778867"/>
              <a:ext cx="545123" cy="438836"/>
              <a:chOff x="1116623" y="1696915"/>
              <a:chExt cx="817685" cy="70338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609913" y="499055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679431" y="4054871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438205" y="500895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852481" y="5009772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10551" y="5987940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443588" y="4771067"/>
              <a:ext cx="545123" cy="438836"/>
              <a:chOff x="1116623" y="1696915"/>
              <a:chExt cx="817685" cy="703385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875073" y="4306269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648389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190317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652581" y="577151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64184" y="4771067"/>
              <a:ext cx="545123" cy="438836"/>
              <a:chOff x="1116623" y="1696915"/>
              <a:chExt cx="817685" cy="703385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241982" y="4461469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988711" y="499738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710913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035460" y="5559599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477331" y="4771067"/>
              <a:ext cx="545123" cy="438836"/>
              <a:chOff x="1116623" y="1696915"/>
              <a:chExt cx="817685" cy="703385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751584" y="4616268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501858" y="499738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7224060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545061" y="5391372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284521" y="4766657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8025999" y="5002028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8157223" y="5236638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07458" y="4778867"/>
              <a:ext cx="545123" cy="438836"/>
              <a:chOff x="1116623" y="1696915"/>
              <a:chExt cx="817685" cy="703385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 flipV="1">
              <a:off x="8771733" y="4663062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9892131" y="4457186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8783073" y="5014586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 flipV="1">
              <a:off x="9902042" y="5073433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147244" y="4454638"/>
              <a:ext cx="545123" cy="438836"/>
              <a:chOff x="1116623" y="1696915"/>
              <a:chExt cx="817685" cy="703385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150487" y="5056324"/>
              <a:ext cx="545123" cy="438836"/>
              <a:chOff x="1116623" y="1696915"/>
              <a:chExt cx="817685" cy="703385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 flipV="1">
              <a:off x="9704403" y="4668106"/>
              <a:ext cx="17129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9686820" y="5270192"/>
              <a:ext cx="211555" cy="55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695610" y="5524195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8*8*8</a:t>
              </a:r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948951" y="4472435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8951" y="4472435"/>
                  <a:ext cx="38003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9966986" y="5097473"/>
                  <a:ext cx="387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986" y="5097473"/>
                  <a:ext cx="3874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10438249" y="5178814"/>
                  <a:ext cx="14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8249" y="5178814"/>
                  <a:ext cx="14264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 90"/>
            <p:cNvSpPr/>
            <p:nvPr/>
          </p:nvSpPr>
          <p:spPr>
            <a:xfrm>
              <a:off x="10595248" y="4796664"/>
              <a:ext cx="122390" cy="4174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10655849" y="4809482"/>
                  <a:ext cx="535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5849" y="4809482"/>
                  <a:ext cx="5353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组合 159"/>
          <p:cNvGrpSpPr/>
          <p:nvPr/>
        </p:nvGrpSpPr>
        <p:grpSpPr>
          <a:xfrm>
            <a:off x="751699" y="830258"/>
            <a:ext cx="10970091" cy="2210068"/>
            <a:chOff x="800373" y="1165693"/>
            <a:chExt cx="10970091" cy="2210068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857443" y="1889689"/>
              <a:ext cx="545123" cy="438836"/>
              <a:chOff x="1116623" y="1696915"/>
              <a:chExt cx="817685" cy="703385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1602466" y="210137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2671984" y="1165693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2430758" y="211977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2845034" y="212059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2303104" y="3098762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436141" y="1881889"/>
              <a:ext cx="545123" cy="438836"/>
              <a:chOff x="1116623" y="1696915"/>
              <a:chExt cx="817685" cy="703385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3867626" y="1417091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3640942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4182870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3645134" y="28823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5956737" y="1881889"/>
              <a:ext cx="545123" cy="438836"/>
              <a:chOff x="1116623" y="1696915"/>
              <a:chExt cx="817685" cy="703385"/>
            </a:xfrm>
          </p:grpSpPr>
          <p:sp>
            <p:nvSpPr>
              <p:cNvPr id="119" name="圆角矩形 118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0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234535" y="1572291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4981264" y="210820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703466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5028013" y="2670421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7469884" y="1881889"/>
              <a:ext cx="545123" cy="438836"/>
              <a:chOff x="1116623" y="1696915"/>
              <a:chExt cx="817685" cy="703385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7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28" name="矩形 127"/>
            <p:cNvSpPr/>
            <p:nvPr/>
          </p:nvSpPr>
          <p:spPr>
            <a:xfrm>
              <a:off x="6744137" y="1727090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6494411" y="210820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7216613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6537614" y="2502194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8277074" y="1877479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8018552" y="2112850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8149776" y="2347460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3100011" y="1889689"/>
              <a:ext cx="545123" cy="438836"/>
              <a:chOff x="1116623" y="1696915"/>
              <a:chExt cx="817685" cy="703385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 flipV="1">
              <a:off x="8764286" y="1773884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884684" y="1568008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8775626" y="2125408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 flipV="1">
              <a:off x="9894595" y="2184255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9139797" y="1565460"/>
              <a:ext cx="545123" cy="438836"/>
              <a:chOff x="1116623" y="1696915"/>
              <a:chExt cx="817685" cy="703385"/>
            </a:xfrm>
          </p:grpSpPr>
          <p:sp>
            <p:nvSpPr>
              <p:cNvPr id="143" name="圆角矩形 142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9143040" y="2167146"/>
              <a:ext cx="545123" cy="438836"/>
              <a:chOff x="1116623" y="1696915"/>
              <a:chExt cx="817685" cy="703385"/>
            </a:xfrm>
          </p:grpSpPr>
          <p:sp>
            <p:nvSpPr>
              <p:cNvPr id="146" name="圆角矩形 14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 flipV="1">
              <a:off x="9696956" y="1778928"/>
              <a:ext cx="17129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>
              <a:off x="9679373" y="2381014"/>
              <a:ext cx="211555" cy="55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9688163" y="2635017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8*8*8</a:t>
              </a:r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/>
                <p:cNvSpPr txBox="1"/>
                <p:nvPr/>
              </p:nvSpPr>
              <p:spPr>
                <a:xfrm>
                  <a:off x="9941504" y="1583257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1" name="文本框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04" y="1583257"/>
                  <a:ext cx="3800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/>
                <p:cNvSpPr txBox="1"/>
                <p:nvPr/>
              </p:nvSpPr>
              <p:spPr>
                <a:xfrm>
                  <a:off x="9959539" y="2208295"/>
                  <a:ext cx="387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2" name="文本框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539" y="2208295"/>
                  <a:ext cx="38747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/>
                <p:cNvSpPr txBox="1"/>
                <p:nvPr/>
              </p:nvSpPr>
              <p:spPr>
                <a:xfrm>
                  <a:off x="10430802" y="2289636"/>
                  <a:ext cx="1339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3" name="文本框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802" y="2289636"/>
                  <a:ext cx="133966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矩形 153"/>
            <p:cNvSpPr/>
            <p:nvPr/>
          </p:nvSpPr>
          <p:spPr>
            <a:xfrm>
              <a:off x="10587801" y="1907486"/>
              <a:ext cx="122390" cy="4174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10648402" y="1920304"/>
                  <a:ext cx="448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402" y="1920304"/>
                  <a:ext cx="44852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59" y="1838442"/>
              <a:ext cx="571842" cy="5718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/>
                <p:cNvSpPr txBox="1"/>
                <p:nvPr/>
              </p:nvSpPr>
              <p:spPr>
                <a:xfrm>
                  <a:off x="800373" y="2439107"/>
                  <a:ext cx="1071512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输入形状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en-US" altLang="zh-CN" sz="1400" dirty="0" smtClean="0"/>
                </a:p>
                <a:p>
                  <a:pPr lvl="0" algn="ctr"/>
                  <a:r>
                    <a:rPr lang="en-US" altLang="zh-CN" sz="1200" dirty="0" smtClean="0">
                      <a:solidFill>
                        <a:prstClr val="black"/>
                      </a:solidFill>
                    </a:rPr>
                    <a:t>256*256*1</a:t>
                  </a:r>
                  <a:endParaRPr lang="zh-CN" altLang="en-US" sz="1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373" y="2439107"/>
                  <a:ext cx="1071512" cy="492443"/>
                </a:xfrm>
                <a:prstGeom prst="rect">
                  <a:avLst/>
                </a:prstGeom>
                <a:blipFill>
                  <a:blip r:embed="rId16"/>
                  <a:stretch>
                    <a:fillRect l="-1136" t="-2469" b="-8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直接连接符 158"/>
          <p:cNvCxnSpPr/>
          <p:nvPr/>
        </p:nvCxnSpPr>
        <p:spPr>
          <a:xfrm>
            <a:off x="0" y="347296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4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18" y="19874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stage2 :Encoder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41670" y="3773872"/>
            <a:ext cx="11488299" cy="2801206"/>
            <a:chOff x="400475" y="3876346"/>
            <a:chExt cx="11488299" cy="28012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7" y="5534323"/>
              <a:ext cx="533741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80" y="3921630"/>
              <a:ext cx="533007" cy="5330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7" y="4998285"/>
              <a:ext cx="533741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83" y="4456811"/>
              <a:ext cx="533742" cy="53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400475" y="4020478"/>
              <a:ext cx="603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帽子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0475" y="4592726"/>
              <a:ext cx="5806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上衣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40" y="5121854"/>
              <a:ext cx="58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下衣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7940" y="5678954"/>
              <a:ext cx="58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鞋子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46631" y="6185109"/>
                  <a:ext cx="112931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关联服装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altLang="zh-CN" sz="2000" dirty="0" smtClean="0"/>
                </a:p>
                <a:p>
                  <a:pPr algn="ctr"/>
                  <a:r>
                    <a:rPr lang="en-US" altLang="zh-CN" sz="1200" dirty="0" smtClean="0"/>
                    <a:t>256*256*12</a:t>
                  </a:r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31" y="6185109"/>
                  <a:ext cx="1129318" cy="492443"/>
                </a:xfrm>
                <a:prstGeom prst="rect">
                  <a:avLst/>
                </a:prstGeom>
                <a:blipFill>
                  <a:blip r:embed="rId6"/>
                  <a:stretch>
                    <a:fillRect t="-2469" b="-8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1004991" y="3876346"/>
              <a:ext cx="590481" cy="22207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864890" y="4778867"/>
              <a:ext cx="545123" cy="438836"/>
              <a:chOff x="1116623" y="1696915"/>
              <a:chExt cx="817685" cy="70338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609913" y="499055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679431" y="4054871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438205" y="500895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852481" y="5009772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310551" y="5987940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443588" y="4771067"/>
              <a:ext cx="545123" cy="438836"/>
              <a:chOff x="1116623" y="1696915"/>
              <a:chExt cx="817685" cy="703385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875073" y="4306269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3648389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190317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652581" y="577151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964184" y="4771067"/>
              <a:ext cx="545123" cy="438836"/>
              <a:chOff x="1116623" y="1696915"/>
              <a:chExt cx="817685" cy="703385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241982" y="4461469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988711" y="499738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5710913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035460" y="5559599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477331" y="4771067"/>
              <a:ext cx="545123" cy="438836"/>
              <a:chOff x="1116623" y="1696915"/>
              <a:chExt cx="817685" cy="703385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751584" y="4616268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501858" y="499738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7224060" y="501354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545061" y="5391372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284521" y="4766657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8025999" y="5002028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8157223" y="5236638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07458" y="4778867"/>
              <a:ext cx="545123" cy="438836"/>
              <a:chOff x="1116623" y="1696915"/>
              <a:chExt cx="817685" cy="703385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 flipV="1">
              <a:off x="8771733" y="4663062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9892131" y="4457186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8783073" y="5014586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 flipV="1">
              <a:off x="9902042" y="5073433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147244" y="4454638"/>
              <a:ext cx="545123" cy="438836"/>
              <a:chOff x="1116623" y="1696915"/>
              <a:chExt cx="817685" cy="703385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150487" y="5056324"/>
              <a:ext cx="545123" cy="438836"/>
              <a:chOff x="1116623" y="1696915"/>
              <a:chExt cx="817685" cy="703385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 flipV="1">
              <a:off x="9704403" y="4668106"/>
              <a:ext cx="17129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9686820" y="5270192"/>
              <a:ext cx="211555" cy="55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695610" y="5524195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8*8*8</a:t>
              </a:r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948951" y="4472435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8951" y="4472435"/>
                  <a:ext cx="38003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9966986" y="5097473"/>
                  <a:ext cx="387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986" y="5097473"/>
                  <a:ext cx="3874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10438249" y="5178814"/>
                  <a:ext cx="145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8249" y="5178814"/>
                  <a:ext cx="145052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 90"/>
            <p:cNvSpPr/>
            <p:nvPr/>
          </p:nvSpPr>
          <p:spPr>
            <a:xfrm>
              <a:off x="10595248" y="4796664"/>
              <a:ext cx="122390" cy="4174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10655849" y="4809482"/>
                  <a:ext cx="559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5849" y="4809482"/>
                  <a:ext cx="55938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直接连接符 158"/>
          <p:cNvCxnSpPr/>
          <p:nvPr/>
        </p:nvCxnSpPr>
        <p:spPr>
          <a:xfrm>
            <a:off x="0" y="347296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84576" y="1004112"/>
            <a:ext cx="11055082" cy="2210068"/>
            <a:chOff x="791300" y="1165693"/>
            <a:chExt cx="11055082" cy="2210068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857443" y="1889689"/>
              <a:ext cx="545123" cy="438836"/>
              <a:chOff x="1116623" y="1696915"/>
              <a:chExt cx="817685" cy="703385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1602466" y="210137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2671984" y="1165693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2430758" y="211977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2845034" y="212059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2303104" y="3098762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4436141" y="1881889"/>
              <a:ext cx="545123" cy="438836"/>
              <a:chOff x="1116623" y="1696915"/>
              <a:chExt cx="817685" cy="703385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3867626" y="1417091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3640942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4182870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3645134" y="28823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5956737" y="1881889"/>
              <a:ext cx="545123" cy="438836"/>
              <a:chOff x="1116623" y="1696915"/>
              <a:chExt cx="817685" cy="703385"/>
            </a:xfrm>
          </p:grpSpPr>
          <p:sp>
            <p:nvSpPr>
              <p:cNvPr id="119" name="圆角矩形 118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0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234535" y="1572291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4981264" y="210820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703466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5028013" y="2670421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7469884" y="1881889"/>
              <a:ext cx="545123" cy="438836"/>
              <a:chOff x="1116623" y="1696915"/>
              <a:chExt cx="817685" cy="703385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7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28" name="矩形 127"/>
            <p:cNvSpPr/>
            <p:nvPr/>
          </p:nvSpPr>
          <p:spPr>
            <a:xfrm>
              <a:off x="6744137" y="1727090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9" name="直接箭头连接符 128"/>
            <p:cNvCxnSpPr/>
            <p:nvPr/>
          </p:nvCxnSpPr>
          <p:spPr>
            <a:xfrm>
              <a:off x="6494411" y="2108206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7216613" y="2124363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6537614" y="2502194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8277074" y="1877479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8018552" y="2112850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8149776" y="2347460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3100011" y="1889689"/>
              <a:ext cx="545123" cy="438836"/>
              <a:chOff x="1116623" y="1696915"/>
              <a:chExt cx="817685" cy="703385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cxnSp>
          <p:nvCxnSpPr>
            <p:cNvPr id="138" name="直接箭头连接符 137"/>
            <p:cNvCxnSpPr/>
            <p:nvPr/>
          </p:nvCxnSpPr>
          <p:spPr>
            <a:xfrm flipV="1">
              <a:off x="8764286" y="1773884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884684" y="1568008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8775626" y="2125408"/>
              <a:ext cx="354683" cy="3077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 flipV="1">
              <a:off x="9894595" y="2184255"/>
              <a:ext cx="122390" cy="417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9139797" y="1565460"/>
              <a:ext cx="545123" cy="438836"/>
              <a:chOff x="1116623" y="1696915"/>
              <a:chExt cx="817685" cy="703385"/>
            </a:xfrm>
          </p:grpSpPr>
          <p:sp>
            <p:nvSpPr>
              <p:cNvPr id="143" name="圆角矩形 142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9143040" y="2167146"/>
              <a:ext cx="545123" cy="438836"/>
              <a:chOff x="1116623" y="1696915"/>
              <a:chExt cx="817685" cy="703385"/>
            </a:xfrm>
          </p:grpSpPr>
          <p:sp>
            <p:nvSpPr>
              <p:cNvPr id="146" name="圆角矩形 14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 flipV="1">
              <a:off x="9696956" y="1778928"/>
              <a:ext cx="171292" cy="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>
              <a:off x="9679373" y="2381014"/>
              <a:ext cx="211555" cy="55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9688163" y="2635017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8*8*8</a:t>
              </a:r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/>
                <p:cNvSpPr txBox="1"/>
                <p:nvPr/>
              </p:nvSpPr>
              <p:spPr>
                <a:xfrm>
                  <a:off x="9941504" y="1583257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1" name="文本框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04" y="1583257"/>
                  <a:ext cx="3800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/>
                <p:cNvSpPr txBox="1"/>
                <p:nvPr/>
              </p:nvSpPr>
              <p:spPr>
                <a:xfrm>
                  <a:off x="9959539" y="2208295"/>
                  <a:ext cx="387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2" name="文本框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539" y="2208295"/>
                  <a:ext cx="38747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/>
                <p:cNvSpPr txBox="1"/>
                <p:nvPr/>
              </p:nvSpPr>
              <p:spPr>
                <a:xfrm>
                  <a:off x="10430802" y="2289636"/>
                  <a:ext cx="1415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3" name="文本框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802" y="2289636"/>
                  <a:ext cx="141558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矩形 153"/>
            <p:cNvSpPr/>
            <p:nvPr/>
          </p:nvSpPr>
          <p:spPr>
            <a:xfrm>
              <a:off x="10587801" y="1907486"/>
              <a:ext cx="122390" cy="4174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10648402" y="1920304"/>
                  <a:ext cx="473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402" y="1920304"/>
                  <a:ext cx="4732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/>
                <p:cNvSpPr txBox="1"/>
                <p:nvPr/>
              </p:nvSpPr>
              <p:spPr>
                <a:xfrm>
                  <a:off x="791300" y="2439107"/>
                  <a:ext cx="1089657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:r>
                    <a:rPr lang="zh-CN" altLang="en-US" sz="1400" dirty="0">
                      <a:solidFill>
                        <a:prstClr val="black"/>
                      </a:solidFill>
                    </a:rPr>
                    <a:t>输入纹理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altLang="zh-CN" sz="1400" dirty="0" smtClean="0"/>
                </a:p>
                <a:p>
                  <a:pPr lvl="0" algn="ctr"/>
                  <a:r>
                    <a:rPr lang="en-US" altLang="zh-CN" sz="1200" dirty="0" smtClean="0">
                      <a:solidFill>
                        <a:prstClr val="black"/>
                      </a:solidFill>
                    </a:rPr>
                    <a:t>256*256*3</a:t>
                  </a:r>
                  <a:endParaRPr lang="zh-CN" altLang="en-US" sz="1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00" y="2439107"/>
                  <a:ext cx="1089657" cy="492443"/>
                </a:xfrm>
                <a:prstGeom prst="rect">
                  <a:avLst/>
                </a:prstGeom>
                <a:blipFill>
                  <a:blip r:embed="rId15"/>
                  <a:stretch>
                    <a:fillRect l="-1124" t="-250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53" y="1789322"/>
              <a:ext cx="584677" cy="5846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092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283" y="1813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stage1 : </a:t>
            </a:r>
            <a:r>
              <a:rPr lang="en-US" altLang="zh-CN" dirty="0" smtClean="0"/>
              <a:t>Generator</a:t>
            </a:r>
            <a:endParaRPr lang="zh-CN" altLang="en-US" dirty="0"/>
          </a:p>
        </p:txBody>
      </p:sp>
      <p:grpSp>
        <p:nvGrpSpPr>
          <p:cNvPr id="149" name="组合 148"/>
          <p:cNvGrpSpPr/>
          <p:nvPr/>
        </p:nvGrpSpPr>
        <p:grpSpPr>
          <a:xfrm>
            <a:off x="1243732" y="181325"/>
            <a:ext cx="9735725" cy="6620771"/>
            <a:chOff x="1078680" y="144821"/>
            <a:chExt cx="9735725" cy="6620771"/>
          </a:xfrm>
        </p:grpSpPr>
        <p:grpSp>
          <p:nvGrpSpPr>
            <p:cNvPr id="3" name="组合 2"/>
            <p:cNvGrpSpPr/>
            <p:nvPr/>
          </p:nvGrpSpPr>
          <p:grpSpPr>
            <a:xfrm>
              <a:off x="3774142" y="2232590"/>
              <a:ext cx="545123" cy="438836"/>
              <a:chOff x="1116623" y="1696915"/>
              <a:chExt cx="817685" cy="70338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42" idx="3"/>
              <a:endCxn id="4" idx="1"/>
            </p:cNvCxnSpPr>
            <p:nvPr/>
          </p:nvCxnSpPr>
          <p:spPr>
            <a:xfrm flipV="1">
              <a:off x="3481367" y="2452008"/>
              <a:ext cx="292775" cy="356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588683" y="1508594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347457" y="2462678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761733" y="246349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85360" y="1260715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352840" y="2224790"/>
              <a:ext cx="545123" cy="438836"/>
              <a:chOff x="1116623" y="1696915"/>
              <a:chExt cx="817685" cy="70338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784325" y="1759992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557641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99569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545560" y="149216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873436" y="2224790"/>
              <a:ext cx="545123" cy="438836"/>
              <a:chOff x="1116623" y="1696915"/>
              <a:chExt cx="817685" cy="70338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7151234" y="1915192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897963" y="245110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620165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44712" y="166827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86583" y="2224790"/>
              <a:ext cx="545123" cy="438836"/>
              <a:chOff x="1116623" y="1696915"/>
              <a:chExt cx="817685" cy="70338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8660836" y="2069991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8411110" y="245110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133312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54313" y="1823077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935251" y="245575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064606" y="1949576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016710" y="2232590"/>
              <a:ext cx="545123" cy="438836"/>
              <a:chOff x="1116623" y="1696915"/>
              <a:chExt cx="817685" cy="70338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3387167" y="203893"/>
                  <a:ext cx="448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167" y="203893"/>
                  <a:ext cx="44852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组合 64"/>
            <p:cNvGrpSpPr/>
            <p:nvPr/>
          </p:nvGrpSpPr>
          <p:grpSpPr>
            <a:xfrm>
              <a:off x="3215309" y="1135712"/>
              <a:ext cx="266058" cy="2641924"/>
              <a:chOff x="1284814" y="1246644"/>
              <a:chExt cx="220340" cy="303944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84814" y="1246644"/>
                <a:ext cx="121715" cy="30394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402252" y="1246644"/>
                <a:ext cx="102902" cy="303691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366107" y="144821"/>
              <a:ext cx="99708" cy="49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226408" y="1037848"/>
              <a:ext cx="651547" cy="1975474"/>
              <a:chOff x="253410" y="1363162"/>
              <a:chExt cx="879953" cy="2667997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14" y="3154910"/>
                <a:ext cx="876249" cy="876249"/>
              </a:xfrm>
              <a:prstGeom prst="rect">
                <a:avLst/>
              </a:prstGeom>
            </p:spPr>
          </p:pic>
          <p:sp>
            <p:nvSpPr>
              <p:cNvPr id="45" name="矩形 44"/>
              <p:cNvSpPr/>
              <p:nvPr/>
            </p:nvSpPr>
            <p:spPr>
              <a:xfrm>
                <a:off x="536987" y="3296483"/>
                <a:ext cx="246445" cy="3728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10" y="1363162"/>
                <a:ext cx="877349" cy="877345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618" y="2250109"/>
                <a:ext cx="877349" cy="87734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898959" y="3068676"/>
                  <a:ext cx="1359988" cy="745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人体表征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en-US" altLang="zh-CN" sz="1400" b="0" dirty="0" smtClean="0"/>
                </a:p>
                <a:p>
                  <a:pPr algn="ctr"/>
                  <a:r>
                    <a:rPr lang="en-US" altLang="zh-CN" sz="1400" dirty="0" smtClean="0"/>
                    <a:t>+</a:t>
                  </a:r>
                </a:p>
                <a:p>
                  <a:pPr algn="ctr"/>
                  <a:r>
                    <a:rPr lang="zh-CN" altLang="en-US" sz="1400" dirty="0" smtClean="0"/>
                    <a:t>待</a:t>
                  </a:r>
                  <a:r>
                    <a:rPr lang="zh-CN" altLang="en-US" sz="1400" dirty="0"/>
                    <a:t>补全分割图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959" y="3068676"/>
                  <a:ext cx="1359988" cy="745973"/>
                </a:xfrm>
                <a:prstGeom prst="rect">
                  <a:avLst/>
                </a:prstGeom>
                <a:blipFill>
                  <a:blip r:embed="rId6"/>
                  <a:stretch>
                    <a:fillRect l="-897" t="-813" r="-7623" b="-81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/>
            <p:cNvCxnSpPr/>
            <p:nvPr/>
          </p:nvCxnSpPr>
          <p:spPr>
            <a:xfrm>
              <a:off x="2853834" y="2451383"/>
              <a:ext cx="369873" cy="449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3290694" y="785049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880415" y="889184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256*256*35</a:t>
              </a:r>
              <a:endParaRPr lang="zh-CN" altLang="en-US" sz="1200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752689" y="4929922"/>
              <a:ext cx="545123" cy="438836"/>
              <a:chOff x="1116623" y="1696915"/>
              <a:chExt cx="817685" cy="70338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0" name="圆角矩形 5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上</a:t>
                </a:r>
                <a:endParaRPr lang="zh-CN" altLang="en-US" sz="1000" dirty="0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3394549" y="4217905"/>
              <a:ext cx="173050" cy="1879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149914" y="49253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73" name="圆角矩形 72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4581399" y="4460507"/>
              <a:ext cx="322691" cy="1405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21765" y="588263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8235544" y="49253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80" name="圆角矩形 7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1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7513342" y="4615707"/>
              <a:ext cx="468931" cy="1041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320488" y="568753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9022944" y="4770506"/>
              <a:ext cx="468929" cy="7321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816421" y="5510116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3144531" y="5163193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H="1">
              <a:off x="3558807" y="5164010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4354715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H="1">
              <a:off x="4896643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1" idx="3"/>
            </p:cNvCxnSpPr>
            <p:nvPr/>
          </p:nvCxnSpPr>
          <p:spPr>
            <a:xfrm flipH="1" flipV="1">
              <a:off x="7154168" y="5151621"/>
              <a:ext cx="360881" cy="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7982273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H="1">
              <a:off x="8773218" y="5151622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9495420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3813784" y="49331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97" name="圆角矩形 96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0297810" y="2416031"/>
              <a:ext cx="516595" cy="2747162"/>
              <a:chOff x="8381111" y="2741347"/>
              <a:chExt cx="697904" cy="2200446"/>
            </a:xfrm>
          </p:grpSpPr>
          <p:grpSp>
            <p:nvGrpSpPr>
              <p:cNvPr id="62" name="组合 61"/>
              <p:cNvGrpSpPr/>
              <p:nvPr/>
            </p:nvGrpSpPr>
            <p:grpSpPr>
              <a:xfrm flipH="1" flipV="1">
                <a:off x="8381111" y="2747339"/>
                <a:ext cx="697903" cy="2194454"/>
                <a:chOff x="1158042" y="2679959"/>
                <a:chExt cx="728988" cy="239671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cxnSp>
              <p:nvCxnSpPr>
                <p:cNvPr id="63" name="直接箭头连接符 62"/>
                <p:cNvCxnSpPr/>
                <p:nvPr/>
              </p:nvCxnSpPr>
              <p:spPr>
                <a:xfrm rot="5400000" flipH="1" flipV="1">
                  <a:off x="1522536" y="2320324"/>
                  <a:ext cx="0" cy="72898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 flipV="1">
                  <a:off x="1167037" y="2679959"/>
                  <a:ext cx="0" cy="2396712"/>
                </a:xfrm>
                <a:prstGeom prst="line">
                  <a:avLst/>
                </a:prstGeom>
                <a:grpFill/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直接连接符 103"/>
              <p:cNvCxnSpPr/>
              <p:nvPr/>
            </p:nvCxnSpPr>
            <p:spPr>
              <a:xfrm flipV="1">
                <a:off x="8737207" y="2741347"/>
                <a:ext cx="341808" cy="835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6686080" y="4415396"/>
              <a:ext cx="468088" cy="1472450"/>
              <a:chOff x="1116623" y="1696915"/>
              <a:chExt cx="817685" cy="703385"/>
            </a:xfrm>
            <a:noFill/>
          </p:grpSpPr>
          <p:sp>
            <p:nvSpPr>
              <p:cNvPr id="111" name="圆角矩形 11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2" name="文本框 18"/>
              <p:cNvSpPr txBox="1"/>
              <p:nvPr/>
            </p:nvSpPr>
            <p:spPr>
              <a:xfrm>
                <a:off x="1176872" y="1796515"/>
                <a:ext cx="741742" cy="5145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600" dirty="0" smtClean="0">
                    <a:solidFill>
                      <a:prstClr val="black"/>
                    </a:solidFill>
                  </a:rPr>
                  <a:t>注意力层</a:t>
                </a:r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4" name="直接箭头连接符 113"/>
            <p:cNvCxnSpPr/>
            <p:nvPr/>
          </p:nvCxnSpPr>
          <p:spPr>
            <a:xfrm flipH="1">
              <a:off x="6416009" y="5146621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7385698" y="2956938"/>
              <a:ext cx="0" cy="2170830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5952186" y="4629041"/>
              <a:ext cx="468931" cy="1041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748611" y="568753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flipH="1">
              <a:off x="5702275" y="5135568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2999504" y="6080187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2595789" y="4932203"/>
              <a:ext cx="545123" cy="438836"/>
              <a:chOff x="1116623" y="1696915"/>
              <a:chExt cx="817685" cy="703385"/>
            </a:xfrm>
          </p:grpSpPr>
          <p:sp>
            <p:nvSpPr>
              <p:cNvPr id="141" name="圆角矩形 14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210237" y="1725441"/>
                <a:ext cx="630461" cy="591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en-US" altLang="zh-CN" sz="1400" dirty="0" smtClean="0"/>
                  <a:t>o</a:t>
                </a:r>
                <a:endParaRPr lang="zh-CN" altLang="en-US" sz="1400" dirty="0"/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H="1">
              <a:off x="2321917" y="5151621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2163130" y="3830659"/>
              <a:ext cx="146969" cy="264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754751" y="6488593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256*256*8</a:t>
              </a:r>
              <a:endParaRPr lang="zh-CN" altLang="en-US" sz="1200" dirty="0"/>
            </a:p>
          </p:txBody>
        </p:sp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21" y="4734399"/>
              <a:ext cx="691763" cy="6917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/>
                <p:cNvSpPr txBox="1"/>
                <p:nvPr/>
              </p:nvSpPr>
              <p:spPr>
                <a:xfrm>
                  <a:off x="1078680" y="5485087"/>
                  <a:ext cx="1082348" cy="523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生成的语义</a:t>
                  </a:r>
                  <a:endParaRPr lang="en-US" altLang="zh-CN" sz="1400" dirty="0" smtClean="0"/>
                </a:p>
                <a:p>
                  <a:pPr algn="ctr"/>
                  <a:r>
                    <a:rPr lang="zh-CN" altLang="en-US" sz="1400" dirty="0" smtClean="0"/>
                    <a:t>分割图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8" name="文本框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80" y="5485087"/>
                  <a:ext cx="1082348" cy="523670"/>
                </a:xfrm>
                <a:prstGeom prst="rect">
                  <a:avLst/>
                </a:prstGeom>
                <a:blipFill>
                  <a:blip r:embed="rId7"/>
                  <a:stretch>
                    <a:fillRect l="-1124" t="-2326" r="-6742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10193773" y="2220380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2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283" y="1813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stage2 </a:t>
            </a:r>
            <a:r>
              <a:rPr lang="en-US" altLang="zh-CN" dirty="0"/>
              <a:t>: </a:t>
            </a:r>
            <a:r>
              <a:rPr lang="en-US" altLang="zh-CN" dirty="0" smtClean="0"/>
              <a:t>Generator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43732" y="104181"/>
            <a:ext cx="9735721" cy="6620771"/>
            <a:chOff x="1078680" y="144821"/>
            <a:chExt cx="9735721" cy="6620771"/>
          </a:xfrm>
        </p:grpSpPr>
        <p:grpSp>
          <p:nvGrpSpPr>
            <p:cNvPr id="3" name="组合 2"/>
            <p:cNvGrpSpPr/>
            <p:nvPr/>
          </p:nvGrpSpPr>
          <p:grpSpPr>
            <a:xfrm>
              <a:off x="3774142" y="2232590"/>
              <a:ext cx="545123" cy="438836"/>
              <a:chOff x="1116623" y="1696915"/>
              <a:chExt cx="817685" cy="70338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42" idx="3"/>
              <a:endCxn id="4" idx="1"/>
            </p:cNvCxnSpPr>
            <p:nvPr/>
          </p:nvCxnSpPr>
          <p:spPr>
            <a:xfrm flipV="1">
              <a:off x="3481367" y="2452008"/>
              <a:ext cx="292775" cy="356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4588683" y="1508594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347457" y="2462678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761733" y="246349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85360" y="1260715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352840" y="2224790"/>
              <a:ext cx="545123" cy="438836"/>
              <a:chOff x="1116623" y="1696915"/>
              <a:chExt cx="817685" cy="70338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784325" y="1759992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557641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99569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545560" y="149216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873436" y="2224790"/>
              <a:ext cx="545123" cy="438836"/>
              <a:chOff x="1116623" y="1696915"/>
              <a:chExt cx="817685" cy="70338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7151234" y="1915192"/>
              <a:ext cx="468931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897963" y="245110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620165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44712" y="166827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86583" y="2224790"/>
              <a:ext cx="545123" cy="438836"/>
              <a:chOff x="1116623" y="1696915"/>
              <a:chExt cx="817685" cy="70338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下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8660836" y="2069991"/>
              <a:ext cx="468929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8411110" y="2451107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133312" y="2467264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54313" y="1823077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193773" y="2220380"/>
              <a:ext cx="460133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935251" y="2455751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064606" y="1949576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016710" y="2232590"/>
              <a:ext cx="545123" cy="438836"/>
              <a:chOff x="1116623" y="1696915"/>
              <a:chExt cx="817685" cy="70338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3387165" y="203893"/>
                  <a:ext cx="473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165" y="203893"/>
                  <a:ext cx="4732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组合 64"/>
            <p:cNvGrpSpPr/>
            <p:nvPr/>
          </p:nvGrpSpPr>
          <p:grpSpPr>
            <a:xfrm>
              <a:off x="3215309" y="1135712"/>
              <a:ext cx="266058" cy="2641924"/>
              <a:chOff x="1284814" y="1246644"/>
              <a:chExt cx="220340" cy="303944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84814" y="1246644"/>
                <a:ext cx="121715" cy="30394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402252" y="1246644"/>
                <a:ext cx="102902" cy="303691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366105" y="144821"/>
              <a:ext cx="99708" cy="4994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001262" y="3068676"/>
                  <a:ext cx="1155381" cy="744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人体表征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altLang="zh-CN" sz="1400" b="0" dirty="0" smtClean="0"/>
                </a:p>
                <a:p>
                  <a:pPr algn="ctr"/>
                  <a:r>
                    <a:rPr lang="en-US" altLang="zh-CN" sz="1400" dirty="0" smtClean="0"/>
                    <a:t>+</a:t>
                  </a:r>
                </a:p>
                <a:p>
                  <a:pPr algn="ctr"/>
                  <a:r>
                    <a:rPr lang="zh-CN" altLang="en-US" sz="1400" dirty="0"/>
                    <a:t>待补全图像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262" y="3068676"/>
                  <a:ext cx="1155381" cy="744563"/>
                </a:xfrm>
                <a:prstGeom prst="rect">
                  <a:avLst/>
                </a:prstGeom>
                <a:blipFill>
                  <a:blip r:embed="rId3"/>
                  <a:stretch>
                    <a:fillRect l="-1053" t="-1639" r="-10526" b="-73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/>
            <p:cNvCxnSpPr/>
            <p:nvPr/>
          </p:nvCxnSpPr>
          <p:spPr>
            <a:xfrm>
              <a:off x="2853834" y="2451383"/>
              <a:ext cx="369873" cy="449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3290692" y="785049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880415" y="889184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256*256*22</a:t>
              </a:r>
              <a:endParaRPr lang="zh-CN" altLang="en-US" sz="1200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752689" y="4929922"/>
              <a:ext cx="545123" cy="438836"/>
              <a:chOff x="1116623" y="1696915"/>
              <a:chExt cx="817685" cy="70338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0" name="圆角矩形 5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上</a:t>
                </a:r>
                <a:endParaRPr lang="zh-CN" altLang="en-US" sz="1000" dirty="0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3394549" y="4217905"/>
              <a:ext cx="173050" cy="1879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149914" y="49253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73" name="圆角矩形 72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4581399" y="4460507"/>
              <a:ext cx="322691" cy="1405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21765" y="588263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8235544" y="49253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80" name="圆角矩形 79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1" name="文本框 18"/>
              <p:cNvSpPr txBox="1"/>
              <p:nvPr/>
            </p:nvSpPr>
            <p:spPr>
              <a:xfrm>
                <a:off x="1190999" y="1725441"/>
                <a:ext cx="668934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7513342" y="4615707"/>
              <a:ext cx="468931" cy="1041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320488" y="568753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9022944" y="4770506"/>
              <a:ext cx="468929" cy="7321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816421" y="5510116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3144531" y="5163193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H="1">
              <a:off x="3558807" y="5164010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4354715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H="1">
              <a:off x="4896643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1" idx="3"/>
            </p:cNvCxnSpPr>
            <p:nvPr/>
          </p:nvCxnSpPr>
          <p:spPr>
            <a:xfrm flipH="1" flipV="1">
              <a:off x="7154168" y="5151621"/>
              <a:ext cx="360881" cy="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7982273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H="1">
              <a:off x="8773218" y="5151622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9495420" y="5167779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3813784" y="4933105"/>
              <a:ext cx="545123" cy="438836"/>
              <a:chOff x="1116623" y="1696915"/>
              <a:chExt cx="817685" cy="703385"/>
            </a:xfrm>
            <a:noFill/>
          </p:grpSpPr>
          <p:sp>
            <p:nvSpPr>
              <p:cNvPr id="97" name="圆角矩形 96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sz="1000" dirty="0">
                    <a:solidFill>
                      <a:prstClr val="black"/>
                    </a:solidFill>
                  </a:rPr>
                  <a:t>上</a:t>
                </a: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0297807" y="2423512"/>
              <a:ext cx="516594" cy="2739681"/>
              <a:chOff x="8381111" y="2747339"/>
              <a:chExt cx="697903" cy="2194454"/>
            </a:xfrm>
          </p:grpSpPr>
          <p:grpSp>
            <p:nvGrpSpPr>
              <p:cNvPr id="62" name="组合 61"/>
              <p:cNvGrpSpPr/>
              <p:nvPr/>
            </p:nvGrpSpPr>
            <p:grpSpPr>
              <a:xfrm flipH="1" flipV="1">
                <a:off x="8381111" y="2747339"/>
                <a:ext cx="697903" cy="2194454"/>
                <a:chOff x="1158042" y="2679959"/>
                <a:chExt cx="728988" cy="239671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cxnSp>
              <p:nvCxnSpPr>
                <p:cNvPr id="63" name="直接箭头连接符 62"/>
                <p:cNvCxnSpPr/>
                <p:nvPr/>
              </p:nvCxnSpPr>
              <p:spPr>
                <a:xfrm rot="5400000" flipH="1" flipV="1">
                  <a:off x="1522536" y="2320324"/>
                  <a:ext cx="0" cy="728988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 flipV="1">
                  <a:off x="1167037" y="2679959"/>
                  <a:ext cx="0" cy="2396712"/>
                </a:xfrm>
                <a:prstGeom prst="line">
                  <a:avLst/>
                </a:prstGeom>
                <a:grpFill/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8862190" y="2749059"/>
                <a:ext cx="208213" cy="6299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6686080" y="4415396"/>
              <a:ext cx="468088" cy="1472450"/>
              <a:chOff x="1116623" y="1696915"/>
              <a:chExt cx="817685" cy="703385"/>
            </a:xfrm>
            <a:noFill/>
          </p:grpSpPr>
          <p:sp>
            <p:nvSpPr>
              <p:cNvPr id="111" name="圆角矩形 11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2" name="文本框 18"/>
              <p:cNvSpPr txBox="1"/>
              <p:nvPr/>
            </p:nvSpPr>
            <p:spPr>
              <a:xfrm>
                <a:off x="1141724" y="1795744"/>
                <a:ext cx="741742" cy="5145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600" dirty="0" smtClean="0">
                    <a:solidFill>
                      <a:prstClr val="black"/>
                    </a:solidFill>
                  </a:rPr>
                  <a:t>注意力层</a:t>
                </a:r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4" name="直接箭头连接符 113"/>
            <p:cNvCxnSpPr/>
            <p:nvPr/>
          </p:nvCxnSpPr>
          <p:spPr>
            <a:xfrm flipH="1">
              <a:off x="6416009" y="5146621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7385698" y="2956938"/>
              <a:ext cx="0" cy="2170830"/>
            </a:xfrm>
            <a:prstGeom prst="straightConnector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5952186" y="4629041"/>
              <a:ext cx="468931" cy="1041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748611" y="5687538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cxnSp>
          <p:nvCxnSpPr>
            <p:cNvPr id="122" name="直接箭头连接符 121"/>
            <p:cNvCxnSpPr/>
            <p:nvPr/>
          </p:nvCxnSpPr>
          <p:spPr>
            <a:xfrm flipH="1">
              <a:off x="5702275" y="5135568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2999504" y="6080187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2558667" y="4815875"/>
              <a:ext cx="595065" cy="854912"/>
              <a:chOff x="1116623" y="1696915"/>
              <a:chExt cx="817685" cy="965828"/>
            </a:xfrm>
          </p:grpSpPr>
          <p:sp>
            <p:nvSpPr>
              <p:cNvPr id="141" name="圆角矩形 14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20067" y="1725441"/>
                <a:ext cx="810800" cy="937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en-US" altLang="zh-CN" sz="1400" dirty="0" smtClean="0"/>
                  <a:t>o+</a:t>
                </a:r>
              </a:p>
              <a:p>
                <a:pPr algn="ctr"/>
                <a:r>
                  <a:rPr lang="en-US" altLang="zh-CN" sz="1400" dirty="0" err="1"/>
                  <a:t>tanh</a:t>
                </a:r>
                <a:endParaRPr lang="zh-CN" altLang="en-US" sz="1400" dirty="0"/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H="1">
              <a:off x="2321917" y="5151621"/>
              <a:ext cx="254977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2163130" y="3830659"/>
              <a:ext cx="146969" cy="26419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754751" y="6488593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256*256*8</a:t>
              </a:r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/>
                <p:cNvSpPr txBox="1"/>
                <p:nvPr/>
              </p:nvSpPr>
              <p:spPr>
                <a:xfrm>
                  <a:off x="1078680" y="5485087"/>
                  <a:ext cx="9758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生成</a:t>
                  </a:r>
                  <a:r>
                    <a:rPr lang="zh-CN" altLang="en-US" sz="1400" dirty="0" smtClean="0"/>
                    <a:t>的</a:t>
                  </a:r>
                  <a:endParaRPr lang="en-US" altLang="zh-CN" sz="1400" dirty="0" smtClean="0"/>
                </a:p>
                <a:p>
                  <a:pPr algn="ctr"/>
                  <a:r>
                    <a:rPr lang="zh-CN" altLang="en-US" sz="1400" dirty="0" smtClean="0"/>
                    <a:t>补</a:t>
                  </a:r>
                  <a:r>
                    <a:rPr lang="zh-CN" altLang="en-US" sz="1400" dirty="0"/>
                    <a:t>全图像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8" name="文本框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80" y="5485087"/>
                  <a:ext cx="975845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50" t="-2326" r="-22500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/>
            <p:cNvGrpSpPr/>
            <p:nvPr/>
          </p:nvGrpSpPr>
          <p:grpSpPr>
            <a:xfrm>
              <a:off x="2198497" y="1056544"/>
              <a:ext cx="662225" cy="1985799"/>
              <a:chOff x="712246" y="1049476"/>
              <a:chExt cx="662225" cy="1985799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32" y="1049476"/>
                <a:ext cx="645096" cy="6450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272" y="1714318"/>
                <a:ext cx="650199" cy="650200"/>
              </a:xfrm>
              <a:prstGeom prst="rect">
                <a:avLst/>
              </a:prstGeom>
            </p:spPr>
          </p:pic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46" y="2384263"/>
                <a:ext cx="651012" cy="651012"/>
              </a:xfrm>
              <a:prstGeom prst="rect">
                <a:avLst/>
              </a:prstGeom>
            </p:spPr>
          </p:pic>
          <p:sp>
            <p:nvSpPr>
              <p:cNvPr id="107" name="矩形 106"/>
              <p:cNvSpPr/>
              <p:nvPr/>
            </p:nvSpPr>
            <p:spPr>
              <a:xfrm>
                <a:off x="914759" y="2490484"/>
                <a:ext cx="182476" cy="276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777" y="4707392"/>
              <a:ext cx="695729" cy="695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93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283" y="181325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stage2 </a:t>
            </a:r>
            <a:r>
              <a:rPr lang="en-US" altLang="zh-CN" dirty="0"/>
              <a:t>: </a:t>
            </a:r>
            <a:r>
              <a:rPr lang="en-US" altLang="zh-CN" dirty="0" smtClean="0"/>
              <a:t>Discriminator</a:t>
            </a:r>
            <a:endParaRPr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534873" y="962779"/>
            <a:ext cx="10775607" cy="2608459"/>
            <a:chOff x="534873" y="779899"/>
            <a:chExt cx="10775607" cy="2608459"/>
          </a:xfrm>
        </p:grpSpPr>
        <p:grpSp>
          <p:nvGrpSpPr>
            <p:cNvPr id="3" name="组合 2"/>
            <p:cNvGrpSpPr/>
            <p:nvPr/>
          </p:nvGrpSpPr>
          <p:grpSpPr>
            <a:xfrm>
              <a:off x="1857443" y="1889689"/>
              <a:ext cx="545123" cy="438836"/>
              <a:chOff x="1116623" y="1696915"/>
              <a:chExt cx="817685" cy="70338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257124" y="1725441"/>
                <a:ext cx="536685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R</a:t>
                </a:r>
                <a:r>
                  <a:rPr lang="en-US" altLang="zh-CN" sz="1400" dirty="0" err="1" smtClean="0"/>
                  <a:t>i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1602466" y="2101375"/>
              <a:ext cx="254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551239" y="1165693"/>
              <a:ext cx="173050" cy="187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415518" y="2119777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536156" y="1417091"/>
              <a:ext cx="322691" cy="14053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68369" y="1568053"/>
              <a:ext cx="421053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034029" y="1703429"/>
              <a:ext cx="428541" cy="7321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60334" y="1839955"/>
              <a:ext cx="421307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862035" y="1889689"/>
              <a:ext cx="545123" cy="438836"/>
              <a:chOff x="1116623" y="1696915"/>
              <a:chExt cx="817685" cy="70338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34873" y="2865138"/>
                  <a:ext cx="9758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生成</a:t>
                  </a:r>
                  <a:r>
                    <a:rPr lang="zh-CN" altLang="en-US" sz="1400" dirty="0" smtClean="0"/>
                    <a:t>的</a:t>
                  </a:r>
                  <a:endParaRPr lang="en-US" altLang="zh-CN" sz="1400" dirty="0" smtClean="0"/>
                </a:p>
                <a:p>
                  <a:pPr algn="ctr"/>
                  <a:r>
                    <a:rPr lang="zh-CN" altLang="en-US" sz="1400" dirty="0" smtClean="0"/>
                    <a:t>补</a:t>
                  </a:r>
                  <a:r>
                    <a:rPr lang="zh-CN" altLang="en-US" sz="1400" dirty="0"/>
                    <a:t>全图像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3" y="2865138"/>
                  <a:ext cx="975845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250" t="-2326" r="-21875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58248" y="1011804"/>
                  <a:ext cx="9720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 smtClean="0"/>
                    <a:t>原始图像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48" y="1011804"/>
                  <a:ext cx="9720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887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/>
            <p:cNvSpPr txBox="1"/>
            <p:nvPr/>
          </p:nvSpPr>
          <p:spPr>
            <a:xfrm>
              <a:off x="1185129" y="1201981"/>
              <a:ext cx="68633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dirty="0" smtClean="0">
                  <a:solidFill>
                    <a:schemeClr val="accent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dobe Devanagari" panose="02040503050201020203" pitchFamily="18" charset="0"/>
                </a:rPr>
                <a:t>}</a:t>
              </a:r>
              <a:endParaRPr lang="zh-CN" altLang="en-US" sz="100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Adobe Devanagari" panose="02040503050201020203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241922" y="890506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128*128*32</a:t>
              </a:r>
              <a:endParaRPr lang="zh-CN" altLang="en-US" sz="12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85892" y="112195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64*64*64</a:t>
              </a:r>
              <a:endParaRPr lang="zh-CN" altLang="en-US" sz="1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88601" y="1261516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816007" y="1429207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16*16*128</a:t>
              </a:r>
              <a:endParaRPr lang="zh-CN" altLang="en-US" sz="12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111322" y="1564703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03298" y="779899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256*256*3</a:t>
              </a:r>
              <a:endParaRPr lang="zh-CN" altLang="en-US" sz="1200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288958" y="1314368"/>
              <a:ext cx="314536" cy="1549716"/>
              <a:chOff x="1116623" y="1696915"/>
              <a:chExt cx="817685" cy="703385"/>
            </a:xfrm>
            <a:noFill/>
          </p:grpSpPr>
          <p:sp>
            <p:nvSpPr>
              <p:cNvPr id="45" name="圆角矩形 44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文本框 18"/>
              <p:cNvSpPr txBox="1"/>
              <p:nvPr/>
            </p:nvSpPr>
            <p:spPr>
              <a:xfrm>
                <a:off x="1156931" y="1734166"/>
                <a:ext cx="741741" cy="6006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600" dirty="0">
                    <a:solidFill>
                      <a:prstClr val="black"/>
                    </a:solidFill>
                  </a:rPr>
                  <a:t>自</a:t>
                </a:r>
                <a:r>
                  <a:rPr lang="zh-CN" altLang="en-US" sz="1600" dirty="0" smtClean="0">
                    <a:solidFill>
                      <a:prstClr val="black"/>
                    </a:solidFill>
                  </a:rPr>
                  <a:t>注意力层</a:t>
                </a:r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5647795" y="1278591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32*32*128</a:t>
              </a:r>
              <a:endParaRPr lang="zh-CN" altLang="en-US" sz="1200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828820" y="1854875"/>
              <a:ext cx="406571" cy="438836"/>
              <a:chOff x="1116623" y="1696915"/>
              <a:chExt cx="817685" cy="70338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287179" y="1725441"/>
                <a:ext cx="476574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endParaRPr lang="zh-CN" altLang="en-US" dirty="0"/>
              </a:p>
            </p:txBody>
          </p:sp>
        </p:grpSp>
        <p:cxnSp>
          <p:nvCxnSpPr>
            <p:cNvPr id="58" name="直接箭头连接符 57"/>
            <p:cNvCxnSpPr/>
            <p:nvPr/>
          </p:nvCxnSpPr>
          <p:spPr>
            <a:xfrm>
              <a:off x="3407158" y="2119777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54" y="2163860"/>
              <a:ext cx="695729" cy="69573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87" y="1343958"/>
              <a:ext cx="696196" cy="696197"/>
            </a:xfrm>
            <a:prstGeom prst="rect">
              <a:avLst/>
            </a:prstGeom>
          </p:spPr>
        </p:pic>
        <p:cxnSp>
          <p:nvCxnSpPr>
            <p:cNvPr id="59" name="直接箭头连接符 58"/>
            <p:cNvCxnSpPr/>
            <p:nvPr/>
          </p:nvCxnSpPr>
          <p:spPr>
            <a:xfrm>
              <a:off x="2723784" y="2127859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3999717" y="1880924"/>
              <a:ext cx="545123" cy="438836"/>
              <a:chOff x="1116623" y="1696915"/>
              <a:chExt cx="817685" cy="70338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116623" y="1696915"/>
                <a:ext cx="817685" cy="703385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186190" y="1725441"/>
                <a:ext cx="678551" cy="59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</a:t>
                </a:r>
                <a:r>
                  <a:rPr lang="zh-CN" altLang="en-US" sz="1000" dirty="0" smtClean="0"/>
                  <a:t>下</a:t>
                </a:r>
                <a:endParaRPr lang="zh-CN" altLang="en-US" sz="1000" dirty="0"/>
              </a:p>
            </p:txBody>
          </p:sp>
        </p:grpSp>
        <p:cxnSp>
          <p:nvCxnSpPr>
            <p:cNvPr id="63" name="直接箭头连接符 62"/>
            <p:cNvCxnSpPr/>
            <p:nvPr/>
          </p:nvCxnSpPr>
          <p:spPr>
            <a:xfrm>
              <a:off x="4544840" y="2111012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3853846" y="2119094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7444517" y="1829217"/>
              <a:ext cx="817383" cy="438836"/>
              <a:chOff x="4726487" y="2949522"/>
              <a:chExt cx="817383" cy="43883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864738" y="2949522"/>
                <a:ext cx="545123" cy="438836"/>
                <a:chOff x="1116623" y="1696915"/>
                <a:chExt cx="817685" cy="703385"/>
              </a:xfrm>
            </p:grpSpPr>
            <p:sp>
              <p:nvSpPr>
                <p:cNvPr id="66" name="圆角矩形 65"/>
                <p:cNvSpPr/>
                <p:nvPr/>
              </p:nvSpPr>
              <p:spPr>
                <a:xfrm>
                  <a:off x="1116623" y="1696915"/>
                  <a:ext cx="817685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1186190" y="1725441"/>
                  <a:ext cx="678551" cy="591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</a:t>
                  </a:r>
                  <a:r>
                    <a:rPr lang="zh-CN" altLang="en-US" sz="1000" dirty="0" smtClean="0"/>
                    <a:t>下</a:t>
                  </a:r>
                  <a:endParaRPr lang="zh-CN" altLang="en-US" sz="1000" dirty="0"/>
                </a:p>
              </p:txBody>
            </p:sp>
          </p:grpSp>
          <p:cxnSp>
            <p:nvCxnSpPr>
              <p:cNvPr id="68" name="直接箭头连接符 67"/>
              <p:cNvCxnSpPr/>
              <p:nvPr/>
            </p:nvCxnSpPr>
            <p:spPr>
              <a:xfrm>
                <a:off x="5409861" y="3179610"/>
                <a:ext cx="134009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4726487" y="3187692"/>
                <a:ext cx="134009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箭头连接符 70"/>
            <p:cNvCxnSpPr>
              <a:stCxn id="19" idx="3"/>
              <a:endCxn id="45" idx="1"/>
            </p:cNvCxnSpPr>
            <p:nvPr/>
          </p:nvCxnSpPr>
          <p:spPr>
            <a:xfrm>
              <a:off x="5089422" y="2088926"/>
              <a:ext cx="199536" cy="30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5795650" y="1551251"/>
              <a:ext cx="421053" cy="10417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218500" y="1854875"/>
              <a:ext cx="817383" cy="438836"/>
              <a:chOff x="4726487" y="2949522"/>
              <a:chExt cx="817383" cy="43883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864738" y="2949522"/>
                <a:ext cx="545123" cy="438836"/>
                <a:chOff x="1116623" y="1696915"/>
                <a:chExt cx="817685" cy="703385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1116623" y="1696915"/>
                  <a:ext cx="817685" cy="70338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1186190" y="1725441"/>
                  <a:ext cx="678551" cy="591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</a:t>
                  </a:r>
                  <a:r>
                    <a:rPr lang="zh-CN" altLang="en-US" sz="1000" dirty="0" smtClean="0"/>
                    <a:t>下</a:t>
                  </a:r>
                  <a:endParaRPr lang="zh-CN" altLang="en-US" sz="1000" dirty="0"/>
                </a:p>
              </p:txBody>
            </p:sp>
          </p:grpSp>
          <p:cxnSp>
            <p:nvCxnSpPr>
              <p:cNvPr id="80" name="直接箭头连接符 79"/>
              <p:cNvCxnSpPr/>
              <p:nvPr/>
            </p:nvCxnSpPr>
            <p:spPr>
              <a:xfrm>
                <a:off x="5409861" y="3179610"/>
                <a:ext cx="134009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4726487" y="3187692"/>
                <a:ext cx="134009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/>
            <p:cNvCxnSpPr/>
            <p:nvPr/>
          </p:nvCxnSpPr>
          <p:spPr>
            <a:xfrm>
              <a:off x="8681641" y="2058160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9235391" y="2066052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9376783" y="1847575"/>
              <a:ext cx="421307" cy="445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27771" y="1572323"/>
              <a:ext cx="7184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8*8*128</a:t>
              </a:r>
              <a:endParaRPr lang="zh-CN" altLang="en-US" sz="1200" dirty="0"/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9798090" y="2065780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圆角矩形 90"/>
            <p:cNvSpPr/>
            <p:nvPr/>
          </p:nvSpPr>
          <p:spPr>
            <a:xfrm>
              <a:off x="9933732" y="1829217"/>
              <a:ext cx="932388" cy="43883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900380" y="1787025"/>
              <a:ext cx="9990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/>
                <a:t>LeakyRelu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+3×3conv</a:t>
              </a:r>
              <a:endParaRPr lang="en-US" altLang="zh-CN" sz="1400" dirty="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10860369" y="2044346"/>
              <a:ext cx="134009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1001761" y="1850443"/>
              <a:ext cx="62479" cy="390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55520" y="1550526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6*6*1</a:t>
              </a:r>
              <a:endParaRPr lang="zh-CN" altLang="en-US" sz="1200" dirty="0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V="1">
              <a:off x="5615202" y="2091364"/>
              <a:ext cx="206937" cy="81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26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2" y="3854382"/>
            <a:ext cx="1469076" cy="14690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9" y="3854382"/>
            <a:ext cx="1474645" cy="147464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93" y="3852617"/>
            <a:ext cx="1470841" cy="147084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63" y="3852617"/>
            <a:ext cx="1474645" cy="147464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922" y="3852617"/>
            <a:ext cx="1478466" cy="147846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1" y="5402608"/>
            <a:ext cx="1469076" cy="14690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08" y="5402608"/>
            <a:ext cx="1474645" cy="147464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42" y="5402608"/>
            <a:ext cx="1469076" cy="14690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42" y="5402608"/>
            <a:ext cx="1469076" cy="146907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01" y="5402608"/>
            <a:ext cx="1478466" cy="14784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" y="3848813"/>
            <a:ext cx="1474645" cy="14746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" y="5416368"/>
            <a:ext cx="1464706" cy="1464706"/>
          </a:xfrm>
          <a:prstGeom prst="rect">
            <a:avLst/>
          </a:prstGeom>
        </p:spPr>
      </p:pic>
      <p:cxnSp>
        <p:nvCxnSpPr>
          <p:cNvPr id="94" name="直接连接符 93"/>
          <p:cNvCxnSpPr/>
          <p:nvPr/>
        </p:nvCxnSpPr>
        <p:spPr>
          <a:xfrm>
            <a:off x="773750" y="6137146"/>
            <a:ext cx="107411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756359" y="4378566"/>
            <a:ext cx="10758509" cy="356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174" y="491313"/>
            <a:ext cx="12138918" cy="3289468"/>
            <a:chOff x="24174" y="491313"/>
            <a:chExt cx="12138918" cy="3289468"/>
          </a:xfrm>
        </p:grpSpPr>
        <p:grpSp>
          <p:nvGrpSpPr>
            <p:cNvPr id="7" name="组合 6"/>
            <p:cNvGrpSpPr/>
            <p:nvPr/>
          </p:nvGrpSpPr>
          <p:grpSpPr>
            <a:xfrm>
              <a:off x="24174" y="1100012"/>
              <a:ext cx="12138918" cy="2680769"/>
              <a:chOff x="24174" y="1100012"/>
              <a:chExt cx="12138918" cy="2680769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1361254" y="2462948"/>
                <a:ext cx="1305728" cy="1317041"/>
                <a:chOff x="26376" y="1907641"/>
                <a:chExt cx="1464706" cy="1477397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6376" y="1907641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6" name="图片 175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266" r="16683"/>
                <a:stretch/>
              </p:blipFill>
              <p:spPr>
                <a:xfrm>
                  <a:off x="266699" y="1907641"/>
                  <a:ext cx="990601" cy="1477397"/>
                </a:xfrm>
                <a:prstGeom prst="rect">
                  <a:avLst/>
                </a:prstGeom>
              </p:spPr>
            </p:pic>
          </p:grpSp>
          <p:grpSp>
            <p:nvGrpSpPr>
              <p:cNvPr id="146" name="组合 145"/>
              <p:cNvGrpSpPr/>
              <p:nvPr/>
            </p:nvGrpSpPr>
            <p:grpSpPr>
              <a:xfrm>
                <a:off x="2769909" y="2462948"/>
                <a:ext cx="1305728" cy="1317041"/>
                <a:chOff x="1606542" y="1907641"/>
                <a:chExt cx="1464706" cy="1477397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1606542" y="1907641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4" name="图片 173"/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986" r="16226"/>
                <a:stretch/>
              </p:blipFill>
              <p:spPr>
                <a:xfrm>
                  <a:off x="1843594" y="1914934"/>
                  <a:ext cx="990601" cy="1461312"/>
                </a:xfrm>
                <a:prstGeom prst="rect">
                  <a:avLst/>
                </a:prstGeom>
              </p:spPr>
            </p:pic>
          </p:grpSp>
          <p:grpSp>
            <p:nvGrpSpPr>
              <p:cNvPr id="147" name="组合 146"/>
              <p:cNvGrpSpPr/>
              <p:nvPr/>
            </p:nvGrpSpPr>
            <p:grpSpPr>
              <a:xfrm>
                <a:off x="4115548" y="2454986"/>
                <a:ext cx="1305728" cy="1317698"/>
                <a:chOff x="3116018" y="1898709"/>
                <a:chExt cx="1464706" cy="1478134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3116018" y="1899446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03" r="16119"/>
                <a:stretch/>
              </p:blipFill>
              <p:spPr>
                <a:xfrm>
                  <a:off x="3349869" y="1898709"/>
                  <a:ext cx="993531" cy="1472387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组合 147"/>
              <p:cNvGrpSpPr/>
              <p:nvPr/>
            </p:nvGrpSpPr>
            <p:grpSpPr>
              <a:xfrm>
                <a:off x="5471623" y="2455643"/>
                <a:ext cx="1305728" cy="1317041"/>
                <a:chOff x="4637202" y="1899446"/>
                <a:chExt cx="1464706" cy="1477397"/>
              </a:xfrm>
            </p:grpSpPr>
            <p:sp>
              <p:nvSpPr>
                <p:cNvPr id="169" name="矩形 168"/>
                <p:cNvSpPr/>
                <p:nvPr/>
              </p:nvSpPr>
              <p:spPr>
                <a:xfrm>
                  <a:off x="4637202" y="1899446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0" name="图片 169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44" r="19648"/>
                <a:stretch/>
              </p:blipFill>
              <p:spPr>
                <a:xfrm>
                  <a:off x="4874260" y="1903755"/>
                  <a:ext cx="937456" cy="1469202"/>
                </a:xfrm>
                <a:prstGeom prst="rect">
                  <a:avLst/>
                </a:prstGeom>
              </p:spPr>
            </p:pic>
          </p:grpSp>
          <p:grpSp>
            <p:nvGrpSpPr>
              <p:cNvPr id="149" name="组合 148"/>
              <p:cNvGrpSpPr/>
              <p:nvPr/>
            </p:nvGrpSpPr>
            <p:grpSpPr>
              <a:xfrm>
                <a:off x="9511174" y="2448014"/>
                <a:ext cx="1305728" cy="1317364"/>
                <a:chOff x="9168587" y="1890888"/>
                <a:chExt cx="1464706" cy="1477760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9168587" y="1891251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68" name="图片 167"/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055" r="17458"/>
                <a:stretch/>
              </p:blipFill>
              <p:spPr>
                <a:xfrm>
                  <a:off x="9392920" y="1890888"/>
                  <a:ext cx="980440" cy="1474645"/>
                </a:xfrm>
                <a:prstGeom prst="rect">
                  <a:avLst/>
                </a:prstGeom>
              </p:spPr>
            </p:pic>
          </p:grpSp>
          <p:grpSp>
            <p:nvGrpSpPr>
              <p:cNvPr id="150" name="组合 149"/>
              <p:cNvGrpSpPr/>
              <p:nvPr/>
            </p:nvGrpSpPr>
            <p:grpSpPr>
              <a:xfrm>
                <a:off x="10856813" y="2441032"/>
                <a:ext cx="1305728" cy="1317041"/>
                <a:chOff x="10678063" y="1883056"/>
                <a:chExt cx="1464706" cy="1477397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10678063" y="1883056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66" name="图片 165"/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23" r="16215"/>
                <a:stretch/>
              </p:blipFill>
              <p:spPr>
                <a:xfrm>
                  <a:off x="10922000" y="1890888"/>
                  <a:ext cx="985520" cy="1469565"/>
                </a:xfrm>
                <a:prstGeom prst="rect">
                  <a:avLst/>
                </a:prstGeom>
              </p:spPr>
            </p:pic>
          </p:grpSp>
          <p:pic>
            <p:nvPicPr>
              <p:cNvPr id="151" name="图片 150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395" y="1101223"/>
                <a:ext cx="1311196" cy="1311196"/>
              </a:xfrm>
              <a:prstGeom prst="rect">
                <a:avLst/>
              </a:prstGeom>
            </p:spPr>
          </p:pic>
          <p:pic>
            <p:nvPicPr>
              <p:cNvPr id="152" name="图片 151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0099" y="1101223"/>
                <a:ext cx="1314588" cy="1314587"/>
              </a:xfrm>
              <a:prstGeom prst="rect">
                <a:avLst/>
              </a:prstGeom>
            </p:spPr>
          </p:pic>
          <p:pic>
            <p:nvPicPr>
              <p:cNvPr id="153" name="图片 152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5098" y="1100012"/>
                <a:ext cx="1317994" cy="1317993"/>
              </a:xfrm>
              <a:prstGeom prst="rect">
                <a:avLst/>
              </a:prstGeom>
            </p:spPr>
          </p:pic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54" y="1105756"/>
                <a:ext cx="1306664" cy="1306664"/>
              </a:xfrm>
              <a:prstGeom prst="rect">
                <a:avLst/>
              </a:prstGeom>
            </p:spPr>
          </p:pic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728" y="1104586"/>
                <a:ext cx="1318384" cy="1318384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0661" y="1104586"/>
                <a:ext cx="1324224" cy="1324224"/>
              </a:xfrm>
              <a:prstGeom prst="rect">
                <a:avLst/>
              </a:prstGeom>
            </p:spPr>
          </p:pic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2142" y="1104536"/>
                <a:ext cx="1318685" cy="1318685"/>
              </a:xfrm>
              <a:prstGeom prst="rect">
                <a:avLst/>
              </a:prstGeom>
            </p:spPr>
          </p:pic>
          <p:grpSp>
            <p:nvGrpSpPr>
              <p:cNvPr id="158" name="组合 157"/>
              <p:cNvGrpSpPr/>
              <p:nvPr/>
            </p:nvGrpSpPr>
            <p:grpSpPr>
              <a:xfrm>
                <a:off x="8155099" y="2448338"/>
                <a:ext cx="1305728" cy="1323334"/>
                <a:chOff x="7647403" y="2260529"/>
                <a:chExt cx="1464706" cy="1484456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7647403" y="2260529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64" name="图片 163"/>
                <p:cNvPicPr>
                  <a:picLocks noChangeAspect="1"/>
                </p:cNvPicPr>
                <p:nvPr/>
              </p:nvPicPr>
              <p:blipFill rotWithShape="1"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814" r="19489"/>
                <a:stretch/>
              </p:blipFill>
              <p:spPr>
                <a:xfrm>
                  <a:off x="7885961" y="2267987"/>
                  <a:ext cx="940798" cy="1476998"/>
                </a:xfrm>
                <a:prstGeom prst="rect">
                  <a:avLst/>
                </a:prstGeom>
              </p:spPr>
            </p:pic>
          </p:grpSp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547" y="1107849"/>
                <a:ext cx="1297322" cy="1297321"/>
              </a:xfrm>
              <a:prstGeom prst="rect">
                <a:avLst/>
              </a:prstGeom>
            </p:spPr>
          </p:pic>
          <p:grpSp>
            <p:nvGrpSpPr>
              <p:cNvPr id="160" name="组合 159"/>
              <p:cNvGrpSpPr/>
              <p:nvPr/>
            </p:nvGrpSpPr>
            <p:grpSpPr>
              <a:xfrm>
                <a:off x="6817262" y="2448014"/>
                <a:ext cx="1305728" cy="1317364"/>
                <a:chOff x="6146678" y="2260166"/>
                <a:chExt cx="1464706" cy="147776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146678" y="2260529"/>
                  <a:ext cx="1464706" cy="1477397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62" name="图片 161"/>
                <p:cNvPicPr>
                  <a:picLocks noChangeAspect="1"/>
                </p:cNvPicPr>
                <p:nvPr/>
              </p:nvPicPr>
              <p:blipFill rotWithShape="1"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49" r="16542"/>
                <a:stretch/>
              </p:blipFill>
              <p:spPr>
                <a:xfrm>
                  <a:off x="6383215" y="2260166"/>
                  <a:ext cx="984739" cy="1469565"/>
                </a:xfrm>
                <a:prstGeom prst="rect">
                  <a:avLst/>
                </a:prstGeom>
              </p:spPr>
            </p:pic>
          </p:grpSp>
          <p:grpSp>
            <p:nvGrpSpPr>
              <p:cNvPr id="4" name="组合 3"/>
              <p:cNvGrpSpPr/>
              <p:nvPr/>
            </p:nvGrpSpPr>
            <p:grpSpPr>
              <a:xfrm>
                <a:off x="24174" y="2463740"/>
                <a:ext cx="1305728" cy="1317041"/>
                <a:chOff x="24174" y="2463740"/>
                <a:chExt cx="1305728" cy="1317041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24174" y="2463740"/>
                  <a:ext cx="1305728" cy="1317041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80" name="图片 179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266" r="16683"/>
                <a:stretch/>
              </p:blipFill>
              <p:spPr>
                <a:xfrm>
                  <a:off x="238413" y="2463740"/>
                  <a:ext cx="883082" cy="1317041"/>
                </a:xfrm>
                <a:prstGeom prst="rect">
                  <a:avLst/>
                </a:prstGeom>
              </p:spPr>
            </p:pic>
            <p:sp>
              <p:nvSpPr>
                <p:cNvPr id="182" name="文本框 181"/>
                <p:cNvSpPr txBox="1"/>
                <p:nvPr/>
              </p:nvSpPr>
              <p:spPr>
                <a:xfrm>
                  <a:off x="451104" y="2684117"/>
                  <a:ext cx="359223" cy="5372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24174" y="1106548"/>
                <a:ext cx="1306664" cy="1306664"/>
                <a:chOff x="24174" y="1106548"/>
                <a:chExt cx="1306664" cy="1306664"/>
              </a:xfrm>
            </p:grpSpPr>
            <p:pic>
              <p:nvPicPr>
                <p:cNvPr id="181" name="图片 180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4" y="1106548"/>
                  <a:ext cx="1306664" cy="1306664"/>
                </a:xfrm>
                <a:prstGeom prst="rect">
                  <a:avLst/>
                </a:prstGeom>
              </p:spPr>
            </p:pic>
            <p:sp>
              <p:nvSpPr>
                <p:cNvPr id="59" name="文本框 58"/>
                <p:cNvSpPr txBox="1"/>
                <p:nvPr/>
              </p:nvSpPr>
              <p:spPr>
                <a:xfrm>
                  <a:off x="471680" y="1318439"/>
                  <a:ext cx="338648" cy="55199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577663" y="491313"/>
              <a:ext cx="11478991" cy="595174"/>
              <a:chOff x="577663" y="491313"/>
              <a:chExt cx="11478991" cy="5951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3311045" y="640524"/>
                    <a:ext cx="31990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6" name="文本框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045" y="640524"/>
                    <a:ext cx="31990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0755" r="-15094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矩形 136"/>
              <p:cNvSpPr/>
              <p:nvPr/>
            </p:nvSpPr>
            <p:spPr>
              <a:xfrm>
                <a:off x="4460862" y="619056"/>
                <a:ext cx="513827" cy="266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FiNet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矩形 137"/>
                  <p:cNvSpPr/>
                  <p:nvPr/>
                </p:nvSpPr>
                <p:spPr>
                  <a:xfrm>
                    <a:off x="9669652" y="501712"/>
                    <a:ext cx="962123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a14:m>
                    <a:r>
                      <a: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w/o </a:t>
                    </a:r>
                    <a:endPara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Attention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8" name="矩形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9652" y="501712"/>
                    <a:ext cx="962123" cy="58477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66" t="-3125" r="-253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矩形 138"/>
                  <p:cNvSpPr/>
                  <p:nvPr/>
                </p:nvSpPr>
                <p:spPr>
                  <a:xfrm>
                    <a:off x="10993542" y="491313"/>
                    <a:ext cx="1063112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a14:m>
                    <a:r>
                      <a: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w/o </a:t>
                    </a:r>
                    <a:endPara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16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SpecNorm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9" name="矩形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3542" y="491313"/>
                    <a:ext cx="1063112" cy="58477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143" t="-3125" r="-1143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矩形 139"/>
                  <p:cNvSpPr/>
                  <p:nvPr/>
                </p:nvSpPr>
                <p:spPr>
                  <a:xfrm>
                    <a:off x="8355782" y="499049"/>
                    <a:ext cx="945323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a14:m>
                    <a:r>
                      <a: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w/o </a:t>
                    </a:r>
                  </a:p>
                  <a:p>
                    <a:pPr algn="ctr"/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GAN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0" name="矩形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5782" y="499049"/>
                    <a:ext cx="945323" cy="58477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t="-3125" r="-2581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7091459" y="506087"/>
                    <a:ext cx="79989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a14:m>
                    <a:r>
                      <a: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w/o </a:t>
                    </a:r>
                    <a:endPara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two-stage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1" name="文本框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459" y="506087"/>
                    <a:ext cx="799899" cy="492443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879" t="-12346" r="-12879" b="-246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矩形 141"/>
              <p:cNvSpPr/>
              <p:nvPr/>
            </p:nvSpPr>
            <p:spPr>
              <a:xfrm>
                <a:off x="5516529" y="603808"/>
                <a:ext cx="988285" cy="266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BicycleGAN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915211" y="619056"/>
                <a:ext cx="226589" cy="302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矩形 182"/>
                  <p:cNvSpPr/>
                  <p:nvPr/>
                </p:nvSpPr>
                <p:spPr>
                  <a:xfrm>
                    <a:off x="577663" y="586313"/>
                    <a:ext cx="321050" cy="3453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sz="1600" i="1" kern="10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kern="10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3" name="矩形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63" y="586313"/>
                    <a:ext cx="321050" cy="34535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9816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15211" y="491313"/>
            <a:ext cx="10141443" cy="595174"/>
            <a:chOff x="1915211" y="491313"/>
            <a:chExt cx="10141443" cy="5951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311045" y="640524"/>
                  <a:ext cx="31990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45" y="640524"/>
                  <a:ext cx="319905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0755" r="-15094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4460862" y="619056"/>
              <a:ext cx="513827" cy="266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1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FiNet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9669652" y="501712"/>
                  <a:ext cx="96212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𝑤𝑒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 </a:t>
                  </a:r>
                  <a:endPara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Attention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652" y="501712"/>
                  <a:ext cx="962123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266" t="-3125" r="-2532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10993542" y="491313"/>
                  <a:ext cx="106311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𝑤𝑒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 </a:t>
                  </a:r>
                  <a:endPara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6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SpecNorm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542" y="491313"/>
                  <a:ext cx="1063112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143" t="-3125" r="-1143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8355782" y="499049"/>
                  <a:ext cx="94532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𝑤𝑒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 </a:t>
                  </a:r>
                </a:p>
                <a:p>
                  <a:pPr algn="ctr"/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GAN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782" y="499049"/>
                  <a:ext cx="945323" cy="584775"/>
                </a:xfrm>
                <a:prstGeom prst="rect">
                  <a:avLst/>
                </a:prstGeom>
                <a:blipFill>
                  <a:blip r:embed="rId5"/>
                  <a:stretch>
                    <a:fillRect t="-3125" r="-2581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091459" y="506087"/>
                  <a:ext cx="79989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𝑤𝑒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 </a:t>
                  </a:r>
                  <a:endPara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two-stage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459" y="506087"/>
                  <a:ext cx="799899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12879" t="-12346" r="-12879" b="-246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5516529" y="603808"/>
              <a:ext cx="988285" cy="266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1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BicycleGAN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15211" y="619056"/>
              <a:ext cx="226589" cy="302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730701" y="730358"/>
            <a:ext cx="0" cy="61276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8332" y="1043111"/>
            <a:ext cx="12175218" cy="5387855"/>
            <a:chOff x="18332" y="1043111"/>
            <a:chExt cx="12175218" cy="5387855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406" y="5107050"/>
              <a:ext cx="1305061" cy="1305061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014" y="5107050"/>
              <a:ext cx="1320495" cy="1320495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058" y="5107050"/>
              <a:ext cx="1320495" cy="1320495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591" y="5107050"/>
              <a:ext cx="1315508" cy="1315508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34" y="5107050"/>
              <a:ext cx="1323916" cy="1323916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390" y="5107050"/>
              <a:ext cx="1304178" cy="130417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59" y="2401449"/>
              <a:ext cx="1312593" cy="1312593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390" y="2401449"/>
              <a:ext cx="1303988" cy="1303989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777" y="2401450"/>
              <a:ext cx="1312593" cy="131259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535" y="2395692"/>
              <a:ext cx="1318779" cy="1318780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198" y="2396906"/>
              <a:ext cx="1317136" cy="1317136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3986" y="2395692"/>
              <a:ext cx="1329564" cy="132956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390" y="3749473"/>
              <a:ext cx="1307554" cy="130755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59" y="3749473"/>
              <a:ext cx="1310307" cy="131030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777" y="3749473"/>
              <a:ext cx="1307554" cy="130755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535" y="3748717"/>
              <a:ext cx="1318779" cy="131878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198" y="3748717"/>
              <a:ext cx="1318779" cy="13187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3986" y="3748717"/>
              <a:ext cx="1329564" cy="1329564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390" y="1052181"/>
              <a:ext cx="1296232" cy="1296232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899" y="1052181"/>
              <a:ext cx="1309415" cy="130941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82" y="1044073"/>
              <a:ext cx="1317599" cy="1317599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240" y="1044073"/>
              <a:ext cx="1317522" cy="131752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6511" y="1052181"/>
              <a:ext cx="1312623" cy="1312623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592" y="1043111"/>
              <a:ext cx="1321012" cy="132101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00" y="2395693"/>
              <a:ext cx="1309746" cy="130974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776" y="1062185"/>
              <a:ext cx="1299411" cy="129941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927" y="3760789"/>
              <a:ext cx="1306707" cy="1306707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32" y="5103841"/>
              <a:ext cx="1309224" cy="13092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561" y="5103840"/>
              <a:ext cx="1307386" cy="130738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138" y="1060037"/>
              <a:ext cx="1296232" cy="129623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480" y="2392614"/>
              <a:ext cx="1306667" cy="1306667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7300" y="3760788"/>
              <a:ext cx="1296239" cy="1296239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18332" y="1043111"/>
              <a:ext cx="1296232" cy="1296232"/>
              <a:chOff x="18332" y="1043111"/>
              <a:chExt cx="1296232" cy="1296232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32" y="1043111"/>
                <a:ext cx="1296232" cy="1296232"/>
              </a:xfrm>
              <a:prstGeom prst="rect">
                <a:avLst/>
              </a:prstGeom>
            </p:spPr>
          </p:pic>
          <p:sp>
            <p:nvSpPr>
              <p:cNvPr id="50" name="文本框 49"/>
              <p:cNvSpPr txBox="1"/>
              <p:nvPr/>
            </p:nvSpPr>
            <p:spPr>
              <a:xfrm>
                <a:off x="381001" y="1254760"/>
                <a:ext cx="513080" cy="5537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8332" y="2392379"/>
              <a:ext cx="1303988" cy="1303989"/>
              <a:chOff x="18332" y="2392379"/>
              <a:chExt cx="1303988" cy="1303989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32" y="2392379"/>
                <a:ext cx="1303988" cy="1303989"/>
              </a:xfrm>
              <a:prstGeom prst="rect">
                <a:avLst/>
              </a:prstGeom>
            </p:spPr>
          </p:pic>
          <p:sp>
            <p:nvSpPr>
              <p:cNvPr id="51" name="文本框 50"/>
              <p:cNvSpPr txBox="1"/>
              <p:nvPr/>
            </p:nvSpPr>
            <p:spPr>
              <a:xfrm>
                <a:off x="513867" y="2609244"/>
                <a:ext cx="380214" cy="55051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8332" y="3740403"/>
              <a:ext cx="1307554" cy="1307554"/>
              <a:chOff x="18332" y="3740403"/>
              <a:chExt cx="1307554" cy="1307554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32" y="3740403"/>
                <a:ext cx="1307554" cy="1307554"/>
              </a:xfrm>
              <a:prstGeom prst="rect">
                <a:avLst/>
              </a:prstGeom>
            </p:spPr>
          </p:pic>
          <p:sp>
            <p:nvSpPr>
              <p:cNvPr id="71" name="文本框 70"/>
              <p:cNvSpPr txBox="1"/>
              <p:nvPr/>
            </p:nvSpPr>
            <p:spPr>
              <a:xfrm>
                <a:off x="477520" y="3913233"/>
                <a:ext cx="360680" cy="6282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8332" y="5097980"/>
              <a:ext cx="1304178" cy="1304178"/>
              <a:chOff x="18332" y="5097980"/>
              <a:chExt cx="1304178" cy="1304178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32" y="5097980"/>
                <a:ext cx="1304178" cy="1304178"/>
              </a:xfrm>
              <a:prstGeom prst="rect">
                <a:avLst/>
              </a:prstGeom>
            </p:spPr>
          </p:pic>
          <p:sp>
            <p:nvSpPr>
              <p:cNvPr id="73" name="文本框 72"/>
              <p:cNvSpPr txBox="1"/>
              <p:nvPr/>
            </p:nvSpPr>
            <p:spPr>
              <a:xfrm>
                <a:off x="470126" y="5318760"/>
                <a:ext cx="423955" cy="5435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/>
              <p:cNvSpPr/>
              <p:nvPr/>
            </p:nvSpPr>
            <p:spPr>
              <a:xfrm>
                <a:off x="577663" y="586313"/>
                <a:ext cx="321050" cy="345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kern="10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kern="10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0" name="矩形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3" y="586313"/>
                <a:ext cx="321050" cy="345351"/>
              </a:xfrm>
              <a:prstGeom prst="rect">
                <a:avLst/>
              </a:prstGeom>
              <a:blipFill>
                <a:blip r:embed="rId39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3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09174" y="185383"/>
            <a:ext cx="10046301" cy="6672617"/>
            <a:chOff x="809174" y="185383"/>
            <a:chExt cx="10046301" cy="66726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24" y="1866136"/>
              <a:ext cx="1620847" cy="162084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402" y="1866136"/>
              <a:ext cx="1620847" cy="16208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919" y="1866136"/>
              <a:ext cx="1620847" cy="16208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436" y="1866136"/>
              <a:ext cx="1620847" cy="16208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953" y="1867110"/>
              <a:ext cx="1620847" cy="162084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953" y="3548529"/>
              <a:ext cx="1620000" cy="1620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867" y="3548529"/>
              <a:ext cx="1620000" cy="162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50" y="3548529"/>
              <a:ext cx="1620000" cy="1620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1" y="3548529"/>
              <a:ext cx="1620000" cy="1620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910" y="3548529"/>
              <a:ext cx="1620000" cy="1620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953" y="5238000"/>
              <a:ext cx="1620000" cy="16200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475" y="5237059"/>
              <a:ext cx="1620000" cy="1620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249" y="5237059"/>
              <a:ext cx="1620000" cy="162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610" y="5237059"/>
              <a:ext cx="1620000" cy="1620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127" y="5238000"/>
              <a:ext cx="1620000" cy="1620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005" y="192367"/>
              <a:ext cx="1620000" cy="1620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953" y="194249"/>
              <a:ext cx="1620000" cy="1620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233" y="194249"/>
              <a:ext cx="1620000" cy="162000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979" y="185383"/>
              <a:ext cx="1620000" cy="162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099" y="185383"/>
              <a:ext cx="1620000" cy="1620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14" y="1866136"/>
              <a:ext cx="1620847" cy="162084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62" y="3548529"/>
              <a:ext cx="1620000" cy="1620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05" y="5237059"/>
              <a:ext cx="1620000" cy="162000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74" y="185383"/>
              <a:ext cx="1620000" cy="16200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400536" y="451413"/>
              <a:ext cx="471173" cy="7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07129" y="2094562"/>
              <a:ext cx="506866" cy="7065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64843" y="3791408"/>
              <a:ext cx="463957" cy="722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42477" y="5486880"/>
              <a:ext cx="502071" cy="728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34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GAN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547446" y="1444821"/>
            <a:ext cx="4818184" cy="2643603"/>
            <a:chOff x="1547446" y="1444821"/>
            <a:chExt cx="4818184" cy="2643603"/>
          </a:xfrm>
        </p:grpSpPr>
        <p:sp>
          <p:nvSpPr>
            <p:cNvPr id="7" name="梯形 6"/>
            <p:cNvSpPr/>
            <p:nvPr/>
          </p:nvSpPr>
          <p:spPr>
            <a:xfrm rot="5400000">
              <a:off x="3833446" y="1508566"/>
              <a:ext cx="888024" cy="76053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43462" y="2593731"/>
              <a:ext cx="246186" cy="1494693"/>
              <a:chOff x="1072661" y="1784838"/>
              <a:chExt cx="246186" cy="149469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72661" y="1784838"/>
                <a:ext cx="246186" cy="1494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17356" y="1828800"/>
                <a:ext cx="160459" cy="160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20289" y="2074981"/>
                <a:ext cx="154598" cy="1545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14427" y="2318233"/>
                <a:ext cx="160459" cy="160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20287" y="2549768"/>
                <a:ext cx="154599" cy="1545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14428" y="2775443"/>
                <a:ext cx="169244" cy="1692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117358" y="3033341"/>
                <a:ext cx="160459" cy="1604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右箭头 16"/>
            <p:cNvSpPr/>
            <p:nvPr/>
          </p:nvSpPr>
          <p:spPr>
            <a:xfrm>
              <a:off x="2285997" y="3289055"/>
              <a:ext cx="342534" cy="13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695575" y="2898531"/>
              <a:ext cx="760534" cy="888024"/>
              <a:chOff x="2695575" y="2898531"/>
              <a:chExt cx="760534" cy="888024"/>
            </a:xfrm>
          </p:grpSpPr>
          <p:sp>
            <p:nvSpPr>
              <p:cNvPr id="8" name="梯形 7"/>
              <p:cNvSpPr/>
              <p:nvPr/>
            </p:nvSpPr>
            <p:spPr>
              <a:xfrm rot="16200000" flipH="1">
                <a:off x="2631830" y="2962276"/>
                <a:ext cx="888024" cy="76053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05763" y="3173995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G</a:t>
                </a:r>
                <a:endParaRPr lang="zh-CN" altLang="en-US" dirty="0"/>
              </a:p>
            </p:txBody>
          </p:sp>
        </p:grpSp>
        <p:sp>
          <p:nvSpPr>
            <p:cNvPr id="19" name="右箭头 18"/>
            <p:cNvSpPr/>
            <p:nvPr/>
          </p:nvSpPr>
          <p:spPr>
            <a:xfrm>
              <a:off x="3495030" y="3287585"/>
              <a:ext cx="342534" cy="13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736731" y="2760042"/>
              <a:ext cx="1081454" cy="1081454"/>
              <a:chOff x="3736731" y="2760042"/>
              <a:chExt cx="1081454" cy="1081454"/>
            </a:xfrm>
          </p:grpSpPr>
          <p:sp>
            <p:nvSpPr>
              <p:cNvPr id="6" name="立方体 5"/>
              <p:cNvSpPr/>
              <p:nvPr/>
            </p:nvSpPr>
            <p:spPr>
              <a:xfrm flipH="1">
                <a:off x="3736731" y="2760042"/>
                <a:ext cx="1081454" cy="1081454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004709" y="3017911"/>
                <a:ext cx="646331" cy="646331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生成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数据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23390" y="1512277"/>
              <a:ext cx="1081454" cy="1081454"/>
              <a:chOff x="2461846" y="1512277"/>
              <a:chExt cx="1081454" cy="1081454"/>
            </a:xfrm>
          </p:grpSpPr>
          <p:sp>
            <p:nvSpPr>
              <p:cNvPr id="5" name="立方体 4"/>
              <p:cNvSpPr/>
              <p:nvPr/>
            </p:nvSpPr>
            <p:spPr>
              <a:xfrm flipH="1">
                <a:off x="2461846" y="1512277"/>
                <a:ext cx="1081454" cy="1081454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752676" y="1754613"/>
                <a:ext cx="646331" cy="646331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真实</a:t>
                </a:r>
                <a:endParaRPr lang="en-US" altLang="zh-CN" dirty="0" smtClean="0"/>
              </a:p>
              <a:p>
                <a:r>
                  <a:rPr lang="zh-CN" altLang="en-US" dirty="0"/>
                  <a:t>数据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 rot="16200000">
              <a:off x="4106191" y="2476837"/>
              <a:ext cx="342534" cy="13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3491596" y="1819227"/>
              <a:ext cx="342534" cy="13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07379" y="170844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4743637" y="1815564"/>
              <a:ext cx="342534" cy="13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56507" y="1708446"/>
              <a:ext cx="120912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真实性判别</a:t>
              </a:r>
              <a:endParaRPr lang="zh-CN" altLang="en-US" sz="16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47446" y="2813538"/>
              <a:ext cx="3520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噪声向量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96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649563" y="702360"/>
            <a:ext cx="8906695" cy="5643175"/>
            <a:chOff x="1649563" y="702360"/>
            <a:chExt cx="8906695" cy="56431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t="9510"/>
            <a:stretch/>
          </p:blipFill>
          <p:spPr>
            <a:xfrm>
              <a:off x="1679511" y="1091683"/>
              <a:ext cx="3626378" cy="248230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2" t="9433"/>
            <a:stretch/>
          </p:blipFill>
          <p:spPr>
            <a:xfrm>
              <a:off x="1649563" y="3835241"/>
              <a:ext cx="3664044" cy="25102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2" t="9727"/>
            <a:stretch/>
          </p:blipFill>
          <p:spPr>
            <a:xfrm>
              <a:off x="5056265" y="1091683"/>
              <a:ext cx="3800247" cy="24823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4" t="8749"/>
            <a:stretch/>
          </p:blipFill>
          <p:spPr>
            <a:xfrm>
              <a:off x="5192468" y="3833630"/>
              <a:ext cx="3664044" cy="25119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604668" y="756268"/>
                  <a:ext cx="5079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668" y="756268"/>
                  <a:ext cx="50796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524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129912" y="702360"/>
                  <a:ext cx="242625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𝑤𝑒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 SpecNorm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912" y="702360"/>
                  <a:ext cx="2426251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>
              <a:off x="8968152" y="1240969"/>
              <a:ext cx="363893" cy="0"/>
            </a:xfrm>
            <a:prstGeom prst="line">
              <a:avLst/>
            </a:prstGeom>
            <a:ln w="38100">
              <a:solidFill>
                <a:srgbClr val="00B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7483" y="1701279"/>
              <a:ext cx="363893" cy="0"/>
            </a:xfrm>
            <a:prstGeom prst="line">
              <a:avLst/>
            </a:prstGeom>
            <a:ln w="38100">
              <a:solidFill>
                <a:srgbClr val="F73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255966" y="1056303"/>
                  <a:ext cx="12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966" y="1056303"/>
                  <a:ext cx="12388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255966" y="1516613"/>
                  <a:ext cx="130029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966" y="1516613"/>
                  <a:ext cx="1300292" cy="391582"/>
                </a:xfrm>
                <a:prstGeom prst="rect">
                  <a:avLst/>
                </a:prstGeom>
                <a:blipFill>
                  <a:blip r:embed="rId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/>
            <p:cNvCxnSpPr/>
            <p:nvPr/>
          </p:nvCxnSpPr>
          <p:spPr>
            <a:xfrm>
              <a:off x="8977483" y="4879087"/>
              <a:ext cx="363893" cy="0"/>
            </a:xfrm>
            <a:prstGeom prst="line">
              <a:avLst/>
            </a:prstGeom>
            <a:ln w="38100">
              <a:solidFill>
                <a:srgbClr val="00B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977483" y="4467846"/>
              <a:ext cx="363893" cy="0"/>
            </a:xfrm>
            <a:prstGeom prst="line">
              <a:avLst/>
            </a:prstGeom>
            <a:ln w="38100">
              <a:solidFill>
                <a:srgbClr val="D336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68152" y="4060408"/>
              <a:ext cx="363893" cy="0"/>
            </a:xfrm>
            <a:prstGeom prst="line">
              <a:avLst/>
            </a:prstGeom>
            <a:ln w="38100">
              <a:solidFill>
                <a:srgbClr val="FF7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255966" y="4302309"/>
                  <a:ext cx="1173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966" y="4302309"/>
                  <a:ext cx="117327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255966" y="4694421"/>
                  <a:ext cx="1173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966" y="4694421"/>
                  <a:ext cx="117327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255966" y="3883450"/>
                  <a:ext cx="10808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966" y="3883450"/>
                  <a:ext cx="10808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68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8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GAN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817692" y="1743803"/>
            <a:ext cx="10431832" cy="3800523"/>
            <a:chOff x="817692" y="1743803"/>
            <a:chExt cx="10431832" cy="380052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10862" y="3988064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110862" y="4902461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501155" y="3988064"/>
              <a:ext cx="858644" cy="914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779935" y="3988064"/>
              <a:ext cx="669074" cy="914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019686" y="3988063"/>
              <a:ext cx="507381" cy="914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225983" y="3988061"/>
              <a:ext cx="373567" cy="9144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2393251" y="3988056"/>
              <a:ext cx="245328" cy="9144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566096" y="3988057"/>
              <a:ext cx="144966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764029" y="3988057"/>
              <a:ext cx="41818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2878330" y="3988057"/>
              <a:ext cx="117088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17692" y="375276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x</a:t>
              </a:r>
              <a:endParaRPr lang="zh-CN" altLang="en-US" sz="2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53934" y="467162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z</a:t>
              </a:r>
              <a:endParaRPr lang="zh-CN" altLang="en-US" sz="2400" b="1" dirty="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102497" y="2614530"/>
              <a:ext cx="2126875" cy="1177959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463" h="1227438">
                  <a:moveTo>
                    <a:pt x="0" y="1216287"/>
                  </a:moveTo>
                  <a:cubicBezTo>
                    <a:pt x="311305" y="1221862"/>
                    <a:pt x="546410" y="1231154"/>
                    <a:pt x="702527" y="1182832"/>
                  </a:cubicBezTo>
                  <a:cubicBezTo>
                    <a:pt x="858644" y="1134510"/>
                    <a:pt x="845634" y="1123360"/>
                    <a:pt x="936702" y="926355"/>
                  </a:cubicBezTo>
                  <a:cubicBezTo>
                    <a:pt x="1027770" y="729350"/>
                    <a:pt x="1142999" y="26823"/>
                    <a:pt x="1248936" y="804"/>
                  </a:cubicBezTo>
                  <a:cubicBezTo>
                    <a:pt x="1354873" y="-25215"/>
                    <a:pt x="1490546" y="588102"/>
                    <a:pt x="1572322" y="770238"/>
                  </a:cubicBezTo>
                  <a:cubicBezTo>
                    <a:pt x="1654098" y="952374"/>
                    <a:pt x="1676400" y="1017423"/>
                    <a:pt x="1739590" y="1093623"/>
                  </a:cubicBezTo>
                  <a:cubicBezTo>
                    <a:pt x="1802780" y="1169823"/>
                    <a:pt x="1916151" y="1205136"/>
                    <a:pt x="1951463" y="1227438"/>
                  </a:cubicBezTo>
                  <a:lnTo>
                    <a:pt x="1951463" y="1227438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011501" y="1750553"/>
              <a:ext cx="2117172" cy="2041936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675614"/>
                <a:gd name="connsiteY0" fmla="*/ 1229462 h 1231650"/>
                <a:gd name="connsiteX1" fmla="*/ 426678 w 1675614"/>
                <a:gd name="connsiteY1" fmla="*/ 1182832 h 1231650"/>
                <a:gd name="connsiteX2" fmla="*/ 660853 w 1675614"/>
                <a:gd name="connsiteY2" fmla="*/ 926355 h 1231650"/>
                <a:gd name="connsiteX3" fmla="*/ 973087 w 1675614"/>
                <a:gd name="connsiteY3" fmla="*/ 804 h 1231650"/>
                <a:gd name="connsiteX4" fmla="*/ 1296473 w 1675614"/>
                <a:gd name="connsiteY4" fmla="*/ 770238 h 1231650"/>
                <a:gd name="connsiteX5" fmla="*/ 1463741 w 1675614"/>
                <a:gd name="connsiteY5" fmla="*/ 1093623 h 1231650"/>
                <a:gd name="connsiteX6" fmla="*/ 1675614 w 1675614"/>
                <a:gd name="connsiteY6" fmla="*/ 1227438 h 1231650"/>
                <a:gd name="connsiteX7" fmla="*/ 1675614 w 1675614"/>
                <a:gd name="connsiteY7" fmla="*/ 1227438 h 1231650"/>
                <a:gd name="connsiteX0" fmla="*/ 0 w 1675614"/>
                <a:gd name="connsiteY0" fmla="*/ 2335698 h 2337886"/>
                <a:gd name="connsiteX1" fmla="*/ 426678 w 1675614"/>
                <a:gd name="connsiteY1" fmla="*/ 2289068 h 2337886"/>
                <a:gd name="connsiteX2" fmla="*/ 660853 w 1675614"/>
                <a:gd name="connsiteY2" fmla="*/ 2032591 h 2337886"/>
                <a:gd name="connsiteX3" fmla="*/ 973087 w 1675614"/>
                <a:gd name="connsiteY3" fmla="*/ 326 h 2337886"/>
                <a:gd name="connsiteX4" fmla="*/ 1296473 w 1675614"/>
                <a:gd name="connsiteY4" fmla="*/ 1876474 h 2337886"/>
                <a:gd name="connsiteX5" fmla="*/ 1463741 w 1675614"/>
                <a:gd name="connsiteY5" fmla="*/ 2199859 h 2337886"/>
                <a:gd name="connsiteX6" fmla="*/ 1675614 w 1675614"/>
                <a:gd name="connsiteY6" fmla="*/ 2333674 h 2337886"/>
                <a:gd name="connsiteX7" fmla="*/ 1675614 w 1675614"/>
                <a:gd name="connsiteY7" fmla="*/ 2333674 h 2337886"/>
                <a:gd name="connsiteX0" fmla="*/ 0 w 1675614"/>
                <a:gd name="connsiteY0" fmla="*/ 2335517 h 2339116"/>
                <a:gd name="connsiteX1" fmla="*/ 426678 w 1675614"/>
                <a:gd name="connsiteY1" fmla="*/ 2288887 h 2339116"/>
                <a:gd name="connsiteX2" fmla="*/ 660853 w 1675614"/>
                <a:gd name="connsiteY2" fmla="*/ 1979710 h 2339116"/>
                <a:gd name="connsiteX3" fmla="*/ 973087 w 1675614"/>
                <a:gd name="connsiteY3" fmla="*/ 145 h 2339116"/>
                <a:gd name="connsiteX4" fmla="*/ 1296473 w 1675614"/>
                <a:gd name="connsiteY4" fmla="*/ 1876293 h 2339116"/>
                <a:gd name="connsiteX5" fmla="*/ 1463741 w 1675614"/>
                <a:gd name="connsiteY5" fmla="*/ 2199678 h 2339116"/>
                <a:gd name="connsiteX6" fmla="*/ 1675614 w 1675614"/>
                <a:gd name="connsiteY6" fmla="*/ 2333493 h 2339116"/>
                <a:gd name="connsiteX7" fmla="*/ 1675614 w 1675614"/>
                <a:gd name="connsiteY7" fmla="*/ 2333493 h 2339116"/>
                <a:gd name="connsiteX0" fmla="*/ 0 w 1675614"/>
                <a:gd name="connsiteY0" fmla="*/ 2335517 h 2367617"/>
                <a:gd name="connsiteX1" fmla="*/ 426678 w 1675614"/>
                <a:gd name="connsiteY1" fmla="*/ 2341588 h 2367617"/>
                <a:gd name="connsiteX2" fmla="*/ 660853 w 1675614"/>
                <a:gd name="connsiteY2" fmla="*/ 1979710 h 2367617"/>
                <a:gd name="connsiteX3" fmla="*/ 973087 w 1675614"/>
                <a:gd name="connsiteY3" fmla="*/ 145 h 2367617"/>
                <a:gd name="connsiteX4" fmla="*/ 1296473 w 1675614"/>
                <a:gd name="connsiteY4" fmla="*/ 1876293 h 2367617"/>
                <a:gd name="connsiteX5" fmla="*/ 1463741 w 1675614"/>
                <a:gd name="connsiteY5" fmla="*/ 2199678 h 2367617"/>
                <a:gd name="connsiteX6" fmla="*/ 1675614 w 1675614"/>
                <a:gd name="connsiteY6" fmla="*/ 2333493 h 2367617"/>
                <a:gd name="connsiteX7" fmla="*/ 1675614 w 1675614"/>
                <a:gd name="connsiteY7" fmla="*/ 2333493 h 2367617"/>
                <a:gd name="connsiteX0" fmla="*/ 0 w 1675614"/>
                <a:gd name="connsiteY0" fmla="*/ 2335517 h 2358195"/>
                <a:gd name="connsiteX1" fmla="*/ 426678 w 1675614"/>
                <a:gd name="connsiteY1" fmla="*/ 2328414 h 2358195"/>
                <a:gd name="connsiteX2" fmla="*/ 660853 w 1675614"/>
                <a:gd name="connsiteY2" fmla="*/ 1979710 h 2358195"/>
                <a:gd name="connsiteX3" fmla="*/ 973087 w 1675614"/>
                <a:gd name="connsiteY3" fmla="*/ 145 h 2358195"/>
                <a:gd name="connsiteX4" fmla="*/ 1296473 w 1675614"/>
                <a:gd name="connsiteY4" fmla="*/ 1876293 h 2358195"/>
                <a:gd name="connsiteX5" fmla="*/ 1463741 w 1675614"/>
                <a:gd name="connsiteY5" fmla="*/ 2199678 h 2358195"/>
                <a:gd name="connsiteX6" fmla="*/ 1675614 w 1675614"/>
                <a:gd name="connsiteY6" fmla="*/ 2333493 h 2358195"/>
                <a:gd name="connsiteX7" fmla="*/ 1675614 w 1675614"/>
                <a:gd name="connsiteY7" fmla="*/ 2333493 h 2358195"/>
                <a:gd name="connsiteX0" fmla="*/ 0 w 1708716"/>
                <a:gd name="connsiteY0" fmla="*/ 2375043 h 2380126"/>
                <a:gd name="connsiteX1" fmla="*/ 459780 w 1708716"/>
                <a:gd name="connsiteY1" fmla="*/ 2328414 h 2380126"/>
                <a:gd name="connsiteX2" fmla="*/ 693955 w 1708716"/>
                <a:gd name="connsiteY2" fmla="*/ 1979710 h 2380126"/>
                <a:gd name="connsiteX3" fmla="*/ 1006189 w 1708716"/>
                <a:gd name="connsiteY3" fmla="*/ 145 h 2380126"/>
                <a:gd name="connsiteX4" fmla="*/ 1329575 w 1708716"/>
                <a:gd name="connsiteY4" fmla="*/ 1876293 h 2380126"/>
                <a:gd name="connsiteX5" fmla="*/ 1496843 w 1708716"/>
                <a:gd name="connsiteY5" fmla="*/ 2199678 h 2380126"/>
                <a:gd name="connsiteX6" fmla="*/ 1708716 w 1708716"/>
                <a:gd name="connsiteY6" fmla="*/ 2333493 h 2380126"/>
                <a:gd name="connsiteX7" fmla="*/ 1708716 w 1708716"/>
                <a:gd name="connsiteY7" fmla="*/ 2333493 h 2380126"/>
                <a:gd name="connsiteX0" fmla="*/ 0 w 1708716"/>
                <a:gd name="connsiteY0" fmla="*/ 2375043 h 2385173"/>
                <a:gd name="connsiteX1" fmla="*/ 470814 w 1708716"/>
                <a:gd name="connsiteY1" fmla="*/ 2341590 h 2385173"/>
                <a:gd name="connsiteX2" fmla="*/ 693955 w 1708716"/>
                <a:gd name="connsiteY2" fmla="*/ 1979710 h 2385173"/>
                <a:gd name="connsiteX3" fmla="*/ 1006189 w 1708716"/>
                <a:gd name="connsiteY3" fmla="*/ 145 h 2385173"/>
                <a:gd name="connsiteX4" fmla="*/ 1329575 w 1708716"/>
                <a:gd name="connsiteY4" fmla="*/ 1876293 h 2385173"/>
                <a:gd name="connsiteX5" fmla="*/ 1496843 w 1708716"/>
                <a:gd name="connsiteY5" fmla="*/ 2199678 h 2385173"/>
                <a:gd name="connsiteX6" fmla="*/ 1708716 w 1708716"/>
                <a:gd name="connsiteY6" fmla="*/ 2333493 h 2385173"/>
                <a:gd name="connsiteX7" fmla="*/ 1708716 w 1708716"/>
                <a:gd name="connsiteY7" fmla="*/ 2333493 h 2385173"/>
                <a:gd name="connsiteX0" fmla="*/ 0 w 2094903"/>
                <a:gd name="connsiteY0" fmla="*/ 2375043 h 2412545"/>
                <a:gd name="connsiteX1" fmla="*/ 470814 w 2094903"/>
                <a:gd name="connsiteY1" fmla="*/ 2341590 h 2412545"/>
                <a:gd name="connsiteX2" fmla="*/ 693955 w 2094903"/>
                <a:gd name="connsiteY2" fmla="*/ 1979710 h 2412545"/>
                <a:gd name="connsiteX3" fmla="*/ 1006189 w 2094903"/>
                <a:gd name="connsiteY3" fmla="*/ 145 h 2412545"/>
                <a:gd name="connsiteX4" fmla="*/ 1329575 w 2094903"/>
                <a:gd name="connsiteY4" fmla="*/ 1876293 h 2412545"/>
                <a:gd name="connsiteX5" fmla="*/ 1496843 w 2094903"/>
                <a:gd name="connsiteY5" fmla="*/ 2199678 h 2412545"/>
                <a:gd name="connsiteX6" fmla="*/ 1708716 w 2094903"/>
                <a:gd name="connsiteY6" fmla="*/ 2333493 h 2412545"/>
                <a:gd name="connsiteX7" fmla="*/ 2094903 w 2094903"/>
                <a:gd name="connsiteY7" fmla="*/ 2412545 h 24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4903" h="2412545">
                  <a:moveTo>
                    <a:pt x="0" y="2375043"/>
                  </a:moveTo>
                  <a:cubicBezTo>
                    <a:pt x="311305" y="2380618"/>
                    <a:pt x="355155" y="2407479"/>
                    <a:pt x="470814" y="2341590"/>
                  </a:cubicBezTo>
                  <a:cubicBezTo>
                    <a:pt x="586473" y="2275701"/>
                    <a:pt x="604726" y="2369951"/>
                    <a:pt x="693955" y="1979710"/>
                  </a:cubicBezTo>
                  <a:cubicBezTo>
                    <a:pt x="783184" y="1589469"/>
                    <a:pt x="900252" y="17381"/>
                    <a:pt x="1006189" y="145"/>
                  </a:cubicBezTo>
                  <a:cubicBezTo>
                    <a:pt x="1112126" y="-17091"/>
                    <a:pt x="1247799" y="1509704"/>
                    <a:pt x="1329575" y="1876293"/>
                  </a:cubicBezTo>
                  <a:cubicBezTo>
                    <a:pt x="1411351" y="2242882"/>
                    <a:pt x="1433653" y="2123478"/>
                    <a:pt x="1496843" y="2199678"/>
                  </a:cubicBezTo>
                  <a:cubicBezTo>
                    <a:pt x="1560033" y="2275878"/>
                    <a:pt x="1609039" y="2298015"/>
                    <a:pt x="1708716" y="2333493"/>
                  </a:cubicBezTo>
                  <a:cubicBezTo>
                    <a:pt x="1808393" y="2368971"/>
                    <a:pt x="1966174" y="2386194"/>
                    <a:pt x="2094903" y="2412545"/>
                  </a:cubicBezTo>
                </a:path>
              </a:pathLst>
            </a:custGeom>
            <a:noFill/>
            <a:ln w="38100">
              <a:solidFill>
                <a:schemeClr val="accent1">
                  <a:shade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2634" y="1794236"/>
              <a:ext cx="2301240" cy="2042171"/>
            </a:xfrm>
            <a:custGeom>
              <a:avLst/>
              <a:gdLst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94360 w 2301240"/>
                <a:gd name="connsiteY4" fmla="*/ 746771 h 2042171"/>
                <a:gd name="connsiteX5" fmla="*/ 868680 w 2301240"/>
                <a:gd name="connsiteY5" fmla="*/ 518171 h 2042171"/>
                <a:gd name="connsiteX6" fmla="*/ 1051560 w 2301240"/>
                <a:gd name="connsiteY6" fmla="*/ 792491 h 2042171"/>
                <a:gd name="connsiteX7" fmla="*/ 1203960 w 2301240"/>
                <a:gd name="connsiteY7" fmla="*/ 563891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868680 w 2301240"/>
                <a:gd name="connsiteY5" fmla="*/ 518171 h 2042171"/>
                <a:gd name="connsiteX6" fmla="*/ 1051560 w 2301240"/>
                <a:gd name="connsiteY6" fmla="*/ 792491 h 2042171"/>
                <a:gd name="connsiteX7" fmla="*/ 1203960 w 2301240"/>
                <a:gd name="connsiteY7" fmla="*/ 563891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1051560 w 2301240"/>
                <a:gd name="connsiteY6" fmla="*/ 792491 h 2042171"/>
                <a:gd name="connsiteX7" fmla="*/ 1203960 w 2301240"/>
                <a:gd name="connsiteY7" fmla="*/ 563891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822960 w 2301240"/>
                <a:gd name="connsiteY6" fmla="*/ 537514 h 2042171"/>
                <a:gd name="connsiteX7" fmla="*/ 1203960 w 2301240"/>
                <a:gd name="connsiteY7" fmla="*/ 563891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822960 w 2301240"/>
                <a:gd name="connsiteY6" fmla="*/ 537514 h 2042171"/>
                <a:gd name="connsiteX7" fmla="*/ 1019322 w 2301240"/>
                <a:gd name="connsiteY7" fmla="*/ 124275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822960 w 2301240"/>
                <a:gd name="connsiteY6" fmla="*/ 537514 h 2042171"/>
                <a:gd name="connsiteX7" fmla="*/ 1019322 w 2301240"/>
                <a:gd name="connsiteY7" fmla="*/ 124275 h 2042171"/>
                <a:gd name="connsiteX8" fmla="*/ 1310640 w 2301240"/>
                <a:gd name="connsiteY8" fmla="*/ 1371611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822960 w 2301240"/>
                <a:gd name="connsiteY6" fmla="*/ 537514 h 2042171"/>
                <a:gd name="connsiteX7" fmla="*/ 1019322 w 2301240"/>
                <a:gd name="connsiteY7" fmla="*/ 124275 h 2042171"/>
                <a:gd name="connsiteX8" fmla="*/ 1275470 w 2301240"/>
                <a:gd name="connsiteY8" fmla="*/ 1090257 h 2042171"/>
                <a:gd name="connsiteX9" fmla="*/ 1447800 w 2301240"/>
                <a:gd name="connsiteY9" fmla="*/ 1767851 h 2042171"/>
                <a:gd name="connsiteX10" fmla="*/ 1569720 w 2301240"/>
                <a:gd name="connsiteY10" fmla="*/ 1539251 h 2042171"/>
                <a:gd name="connsiteX11" fmla="*/ 1706880 w 2301240"/>
                <a:gd name="connsiteY11" fmla="*/ 1965971 h 2042171"/>
                <a:gd name="connsiteX12" fmla="*/ 1798320 w 2301240"/>
                <a:gd name="connsiteY12" fmla="*/ 1600211 h 2042171"/>
                <a:gd name="connsiteX13" fmla="*/ 1981200 w 2301240"/>
                <a:gd name="connsiteY13" fmla="*/ 1965971 h 2042171"/>
                <a:gd name="connsiteX14" fmla="*/ 2103120 w 2301240"/>
                <a:gd name="connsiteY14" fmla="*/ 1554491 h 2042171"/>
                <a:gd name="connsiteX15" fmla="*/ 2301240 w 2301240"/>
                <a:gd name="connsiteY15" fmla="*/ 2042171 h 2042171"/>
                <a:gd name="connsiteX0" fmla="*/ 0 w 2301240"/>
                <a:gd name="connsiteY0" fmla="*/ 457211 h 2042171"/>
                <a:gd name="connsiteX1" fmla="*/ 121920 w 2301240"/>
                <a:gd name="connsiteY1" fmla="*/ 11 h 2042171"/>
                <a:gd name="connsiteX2" fmla="*/ 274320 w 2301240"/>
                <a:gd name="connsiteY2" fmla="*/ 441971 h 2042171"/>
                <a:gd name="connsiteX3" fmla="*/ 411480 w 2301240"/>
                <a:gd name="connsiteY3" fmla="*/ 45731 h 2042171"/>
                <a:gd name="connsiteX4" fmla="*/ 524022 w 2301240"/>
                <a:gd name="connsiteY4" fmla="*/ 500587 h 2042171"/>
                <a:gd name="connsiteX5" fmla="*/ 701626 w 2301240"/>
                <a:gd name="connsiteY5" fmla="*/ 69763 h 2042171"/>
                <a:gd name="connsiteX6" fmla="*/ 822960 w 2301240"/>
                <a:gd name="connsiteY6" fmla="*/ 537514 h 2042171"/>
                <a:gd name="connsiteX7" fmla="*/ 1019322 w 2301240"/>
                <a:gd name="connsiteY7" fmla="*/ 124275 h 2042171"/>
                <a:gd name="connsiteX8" fmla="*/ 1130804 w 2301240"/>
                <a:gd name="connsiteY8" fmla="*/ 992926 h 2042171"/>
                <a:gd name="connsiteX9" fmla="*/ 1275470 w 2301240"/>
                <a:gd name="connsiteY9" fmla="*/ 1090257 h 2042171"/>
                <a:gd name="connsiteX10" fmla="*/ 1447800 w 2301240"/>
                <a:gd name="connsiteY10" fmla="*/ 1767851 h 2042171"/>
                <a:gd name="connsiteX11" fmla="*/ 1569720 w 2301240"/>
                <a:gd name="connsiteY11" fmla="*/ 1539251 h 2042171"/>
                <a:gd name="connsiteX12" fmla="*/ 1706880 w 2301240"/>
                <a:gd name="connsiteY12" fmla="*/ 1965971 h 2042171"/>
                <a:gd name="connsiteX13" fmla="*/ 1798320 w 2301240"/>
                <a:gd name="connsiteY13" fmla="*/ 1600211 h 2042171"/>
                <a:gd name="connsiteX14" fmla="*/ 1981200 w 2301240"/>
                <a:gd name="connsiteY14" fmla="*/ 1965971 h 2042171"/>
                <a:gd name="connsiteX15" fmla="*/ 2103120 w 2301240"/>
                <a:gd name="connsiteY15" fmla="*/ 1554491 h 2042171"/>
                <a:gd name="connsiteX16" fmla="*/ 2301240 w 2301240"/>
                <a:gd name="connsiteY16" fmla="*/ 2042171 h 204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01240" h="2042171">
                  <a:moveTo>
                    <a:pt x="0" y="457211"/>
                  </a:moveTo>
                  <a:cubicBezTo>
                    <a:pt x="38100" y="229881"/>
                    <a:pt x="76200" y="2551"/>
                    <a:pt x="121920" y="11"/>
                  </a:cubicBezTo>
                  <a:cubicBezTo>
                    <a:pt x="167640" y="-2529"/>
                    <a:pt x="226060" y="434351"/>
                    <a:pt x="274320" y="441971"/>
                  </a:cubicBezTo>
                  <a:cubicBezTo>
                    <a:pt x="322580" y="449591"/>
                    <a:pt x="369863" y="35962"/>
                    <a:pt x="411480" y="45731"/>
                  </a:cubicBezTo>
                  <a:cubicBezTo>
                    <a:pt x="453097" y="55500"/>
                    <a:pt x="475664" y="496582"/>
                    <a:pt x="524022" y="500587"/>
                  </a:cubicBezTo>
                  <a:cubicBezTo>
                    <a:pt x="572380" y="504592"/>
                    <a:pt x="651803" y="63609"/>
                    <a:pt x="701626" y="69763"/>
                  </a:cubicBezTo>
                  <a:cubicBezTo>
                    <a:pt x="751449" y="75917"/>
                    <a:pt x="770011" y="528429"/>
                    <a:pt x="822960" y="537514"/>
                  </a:cubicBezTo>
                  <a:cubicBezTo>
                    <a:pt x="875909" y="546599"/>
                    <a:pt x="968015" y="48373"/>
                    <a:pt x="1019322" y="124275"/>
                  </a:cubicBezTo>
                  <a:cubicBezTo>
                    <a:pt x="1070629" y="200177"/>
                    <a:pt x="1088113" y="831929"/>
                    <a:pt x="1130804" y="992926"/>
                  </a:cubicBezTo>
                  <a:cubicBezTo>
                    <a:pt x="1173495" y="1153923"/>
                    <a:pt x="1222637" y="961103"/>
                    <a:pt x="1275470" y="1090257"/>
                  </a:cubicBezTo>
                  <a:cubicBezTo>
                    <a:pt x="1328303" y="1219411"/>
                    <a:pt x="1398758" y="1693019"/>
                    <a:pt x="1447800" y="1767851"/>
                  </a:cubicBezTo>
                  <a:cubicBezTo>
                    <a:pt x="1496842" y="1842683"/>
                    <a:pt x="1526540" y="1506231"/>
                    <a:pt x="1569720" y="1539251"/>
                  </a:cubicBezTo>
                  <a:cubicBezTo>
                    <a:pt x="1612900" y="1572271"/>
                    <a:pt x="1668780" y="1955811"/>
                    <a:pt x="1706880" y="1965971"/>
                  </a:cubicBezTo>
                  <a:cubicBezTo>
                    <a:pt x="1744980" y="1976131"/>
                    <a:pt x="1752600" y="1600211"/>
                    <a:pt x="1798320" y="1600211"/>
                  </a:cubicBezTo>
                  <a:cubicBezTo>
                    <a:pt x="1844040" y="1600211"/>
                    <a:pt x="1930400" y="1973591"/>
                    <a:pt x="1981200" y="1965971"/>
                  </a:cubicBezTo>
                  <a:cubicBezTo>
                    <a:pt x="2032000" y="1958351"/>
                    <a:pt x="2049780" y="1541791"/>
                    <a:pt x="2103120" y="1554491"/>
                  </a:cubicBezTo>
                  <a:cubicBezTo>
                    <a:pt x="2156460" y="1567191"/>
                    <a:pt x="2228850" y="1804681"/>
                    <a:pt x="2301240" y="2042171"/>
                  </a:cubicBezTo>
                </a:path>
              </a:pathLst>
            </a:cu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737926" y="3988064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737926" y="4902461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4128219" y="3988064"/>
              <a:ext cx="858644" cy="914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4406999" y="3988064"/>
              <a:ext cx="669074" cy="914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646750" y="3988063"/>
              <a:ext cx="507381" cy="914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4853047" y="3988061"/>
              <a:ext cx="373567" cy="9144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020315" y="3988056"/>
              <a:ext cx="245328" cy="9144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5193160" y="3988057"/>
              <a:ext cx="144966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391093" y="3988057"/>
              <a:ext cx="41818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 flipV="1">
              <a:off x="5505394" y="3988057"/>
              <a:ext cx="117088" cy="9144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任意多边形 64"/>
            <p:cNvSpPr/>
            <p:nvPr/>
          </p:nvSpPr>
          <p:spPr>
            <a:xfrm>
              <a:off x="3729561" y="2614530"/>
              <a:ext cx="2126875" cy="1177959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463" h="1227438">
                  <a:moveTo>
                    <a:pt x="0" y="1216287"/>
                  </a:moveTo>
                  <a:cubicBezTo>
                    <a:pt x="311305" y="1221862"/>
                    <a:pt x="546410" y="1231154"/>
                    <a:pt x="702527" y="1182832"/>
                  </a:cubicBezTo>
                  <a:cubicBezTo>
                    <a:pt x="858644" y="1134510"/>
                    <a:pt x="845634" y="1123360"/>
                    <a:pt x="936702" y="926355"/>
                  </a:cubicBezTo>
                  <a:cubicBezTo>
                    <a:pt x="1027770" y="729350"/>
                    <a:pt x="1142999" y="26823"/>
                    <a:pt x="1248936" y="804"/>
                  </a:cubicBezTo>
                  <a:cubicBezTo>
                    <a:pt x="1354873" y="-25215"/>
                    <a:pt x="1490546" y="588102"/>
                    <a:pt x="1572322" y="770238"/>
                  </a:cubicBezTo>
                  <a:cubicBezTo>
                    <a:pt x="1654098" y="952374"/>
                    <a:pt x="1676400" y="1017423"/>
                    <a:pt x="1739590" y="1093623"/>
                  </a:cubicBezTo>
                  <a:cubicBezTo>
                    <a:pt x="1802780" y="1169823"/>
                    <a:pt x="1916151" y="1205136"/>
                    <a:pt x="1951463" y="1227438"/>
                  </a:cubicBezTo>
                  <a:lnTo>
                    <a:pt x="1951463" y="1227438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3638565" y="1750553"/>
              <a:ext cx="2117172" cy="2041936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675614"/>
                <a:gd name="connsiteY0" fmla="*/ 1229462 h 1231650"/>
                <a:gd name="connsiteX1" fmla="*/ 426678 w 1675614"/>
                <a:gd name="connsiteY1" fmla="*/ 1182832 h 1231650"/>
                <a:gd name="connsiteX2" fmla="*/ 660853 w 1675614"/>
                <a:gd name="connsiteY2" fmla="*/ 926355 h 1231650"/>
                <a:gd name="connsiteX3" fmla="*/ 973087 w 1675614"/>
                <a:gd name="connsiteY3" fmla="*/ 804 h 1231650"/>
                <a:gd name="connsiteX4" fmla="*/ 1296473 w 1675614"/>
                <a:gd name="connsiteY4" fmla="*/ 770238 h 1231650"/>
                <a:gd name="connsiteX5" fmla="*/ 1463741 w 1675614"/>
                <a:gd name="connsiteY5" fmla="*/ 1093623 h 1231650"/>
                <a:gd name="connsiteX6" fmla="*/ 1675614 w 1675614"/>
                <a:gd name="connsiteY6" fmla="*/ 1227438 h 1231650"/>
                <a:gd name="connsiteX7" fmla="*/ 1675614 w 1675614"/>
                <a:gd name="connsiteY7" fmla="*/ 1227438 h 1231650"/>
                <a:gd name="connsiteX0" fmla="*/ 0 w 1675614"/>
                <a:gd name="connsiteY0" fmla="*/ 2335698 h 2337886"/>
                <a:gd name="connsiteX1" fmla="*/ 426678 w 1675614"/>
                <a:gd name="connsiteY1" fmla="*/ 2289068 h 2337886"/>
                <a:gd name="connsiteX2" fmla="*/ 660853 w 1675614"/>
                <a:gd name="connsiteY2" fmla="*/ 2032591 h 2337886"/>
                <a:gd name="connsiteX3" fmla="*/ 973087 w 1675614"/>
                <a:gd name="connsiteY3" fmla="*/ 326 h 2337886"/>
                <a:gd name="connsiteX4" fmla="*/ 1296473 w 1675614"/>
                <a:gd name="connsiteY4" fmla="*/ 1876474 h 2337886"/>
                <a:gd name="connsiteX5" fmla="*/ 1463741 w 1675614"/>
                <a:gd name="connsiteY5" fmla="*/ 2199859 h 2337886"/>
                <a:gd name="connsiteX6" fmla="*/ 1675614 w 1675614"/>
                <a:gd name="connsiteY6" fmla="*/ 2333674 h 2337886"/>
                <a:gd name="connsiteX7" fmla="*/ 1675614 w 1675614"/>
                <a:gd name="connsiteY7" fmla="*/ 2333674 h 2337886"/>
                <a:gd name="connsiteX0" fmla="*/ 0 w 1675614"/>
                <a:gd name="connsiteY0" fmla="*/ 2335517 h 2339116"/>
                <a:gd name="connsiteX1" fmla="*/ 426678 w 1675614"/>
                <a:gd name="connsiteY1" fmla="*/ 2288887 h 2339116"/>
                <a:gd name="connsiteX2" fmla="*/ 660853 w 1675614"/>
                <a:gd name="connsiteY2" fmla="*/ 1979710 h 2339116"/>
                <a:gd name="connsiteX3" fmla="*/ 973087 w 1675614"/>
                <a:gd name="connsiteY3" fmla="*/ 145 h 2339116"/>
                <a:gd name="connsiteX4" fmla="*/ 1296473 w 1675614"/>
                <a:gd name="connsiteY4" fmla="*/ 1876293 h 2339116"/>
                <a:gd name="connsiteX5" fmla="*/ 1463741 w 1675614"/>
                <a:gd name="connsiteY5" fmla="*/ 2199678 h 2339116"/>
                <a:gd name="connsiteX6" fmla="*/ 1675614 w 1675614"/>
                <a:gd name="connsiteY6" fmla="*/ 2333493 h 2339116"/>
                <a:gd name="connsiteX7" fmla="*/ 1675614 w 1675614"/>
                <a:gd name="connsiteY7" fmla="*/ 2333493 h 2339116"/>
                <a:gd name="connsiteX0" fmla="*/ 0 w 1675614"/>
                <a:gd name="connsiteY0" fmla="*/ 2335517 h 2367617"/>
                <a:gd name="connsiteX1" fmla="*/ 426678 w 1675614"/>
                <a:gd name="connsiteY1" fmla="*/ 2341588 h 2367617"/>
                <a:gd name="connsiteX2" fmla="*/ 660853 w 1675614"/>
                <a:gd name="connsiteY2" fmla="*/ 1979710 h 2367617"/>
                <a:gd name="connsiteX3" fmla="*/ 973087 w 1675614"/>
                <a:gd name="connsiteY3" fmla="*/ 145 h 2367617"/>
                <a:gd name="connsiteX4" fmla="*/ 1296473 w 1675614"/>
                <a:gd name="connsiteY4" fmla="*/ 1876293 h 2367617"/>
                <a:gd name="connsiteX5" fmla="*/ 1463741 w 1675614"/>
                <a:gd name="connsiteY5" fmla="*/ 2199678 h 2367617"/>
                <a:gd name="connsiteX6" fmla="*/ 1675614 w 1675614"/>
                <a:gd name="connsiteY6" fmla="*/ 2333493 h 2367617"/>
                <a:gd name="connsiteX7" fmla="*/ 1675614 w 1675614"/>
                <a:gd name="connsiteY7" fmla="*/ 2333493 h 2367617"/>
                <a:gd name="connsiteX0" fmla="*/ 0 w 1675614"/>
                <a:gd name="connsiteY0" fmla="*/ 2335517 h 2358195"/>
                <a:gd name="connsiteX1" fmla="*/ 426678 w 1675614"/>
                <a:gd name="connsiteY1" fmla="*/ 2328414 h 2358195"/>
                <a:gd name="connsiteX2" fmla="*/ 660853 w 1675614"/>
                <a:gd name="connsiteY2" fmla="*/ 1979710 h 2358195"/>
                <a:gd name="connsiteX3" fmla="*/ 973087 w 1675614"/>
                <a:gd name="connsiteY3" fmla="*/ 145 h 2358195"/>
                <a:gd name="connsiteX4" fmla="*/ 1296473 w 1675614"/>
                <a:gd name="connsiteY4" fmla="*/ 1876293 h 2358195"/>
                <a:gd name="connsiteX5" fmla="*/ 1463741 w 1675614"/>
                <a:gd name="connsiteY5" fmla="*/ 2199678 h 2358195"/>
                <a:gd name="connsiteX6" fmla="*/ 1675614 w 1675614"/>
                <a:gd name="connsiteY6" fmla="*/ 2333493 h 2358195"/>
                <a:gd name="connsiteX7" fmla="*/ 1675614 w 1675614"/>
                <a:gd name="connsiteY7" fmla="*/ 2333493 h 2358195"/>
                <a:gd name="connsiteX0" fmla="*/ 0 w 1708716"/>
                <a:gd name="connsiteY0" fmla="*/ 2375043 h 2380126"/>
                <a:gd name="connsiteX1" fmla="*/ 459780 w 1708716"/>
                <a:gd name="connsiteY1" fmla="*/ 2328414 h 2380126"/>
                <a:gd name="connsiteX2" fmla="*/ 693955 w 1708716"/>
                <a:gd name="connsiteY2" fmla="*/ 1979710 h 2380126"/>
                <a:gd name="connsiteX3" fmla="*/ 1006189 w 1708716"/>
                <a:gd name="connsiteY3" fmla="*/ 145 h 2380126"/>
                <a:gd name="connsiteX4" fmla="*/ 1329575 w 1708716"/>
                <a:gd name="connsiteY4" fmla="*/ 1876293 h 2380126"/>
                <a:gd name="connsiteX5" fmla="*/ 1496843 w 1708716"/>
                <a:gd name="connsiteY5" fmla="*/ 2199678 h 2380126"/>
                <a:gd name="connsiteX6" fmla="*/ 1708716 w 1708716"/>
                <a:gd name="connsiteY6" fmla="*/ 2333493 h 2380126"/>
                <a:gd name="connsiteX7" fmla="*/ 1708716 w 1708716"/>
                <a:gd name="connsiteY7" fmla="*/ 2333493 h 2380126"/>
                <a:gd name="connsiteX0" fmla="*/ 0 w 1708716"/>
                <a:gd name="connsiteY0" fmla="*/ 2375043 h 2385173"/>
                <a:gd name="connsiteX1" fmla="*/ 470814 w 1708716"/>
                <a:gd name="connsiteY1" fmla="*/ 2341590 h 2385173"/>
                <a:gd name="connsiteX2" fmla="*/ 693955 w 1708716"/>
                <a:gd name="connsiteY2" fmla="*/ 1979710 h 2385173"/>
                <a:gd name="connsiteX3" fmla="*/ 1006189 w 1708716"/>
                <a:gd name="connsiteY3" fmla="*/ 145 h 2385173"/>
                <a:gd name="connsiteX4" fmla="*/ 1329575 w 1708716"/>
                <a:gd name="connsiteY4" fmla="*/ 1876293 h 2385173"/>
                <a:gd name="connsiteX5" fmla="*/ 1496843 w 1708716"/>
                <a:gd name="connsiteY5" fmla="*/ 2199678 h 2385173"/>
                <a:gd name="connsiteX6" fmla="*/ 1708716 w 1708716"/>
                <a:gd name="connsiteY6" fmla="*/ 2333493 h 2385173"/>
                <a:gd name="connsiteX7" fmla="*/ 1708716 w 1708716"/>
                <a:gd name="connsiteY7" fmla="*/ 2333493 h 2385173"/>
                <a:gd name="connsiteX0" fmla="*/ 0 w 2094903"/>
                <a:gd name="connsiteY0" fmla="*/ 2375043 h 2412545"/>
                <a:gd name="connsiteX1" fmla="*/ 470814 w 2094903"/>
                <a:gd name="connsiteY1" fmla="*/ 2341590 h 2412545"/>
                <a:gd name="connsiteX2" fmla="*/ 693955 w 2094903"/>
                <a:gd name="connsiteY2" fmla="*/ 1979710 h 2412545"/>
                <a:gd name="connsiteX3" fmla="*/ 1006189 w 2094903"/>
                <a:gd name="connsiteY3" fmla="*/ 145 h 2412545"/>
                <a:gd name="connsiteX4" fmla="*/ 1329575 w 2094903"/>
                <a:gd name="connsiteY4" fmla="*/ 1876293 h 2412545"/>
                <a:gd name="connsiteX5" fmla="*/ 1496843 w 2094903"/>
                <a:gd name="connsiteY5" fmla="*/ 2199678 h 2412545"/>
                <a:gd name="connsiteX6" fmla="*/ 1708716 w 2094903"/>
                <a:gd name="connsiteY6" fmla="*/ 2333493 h 2412545"/>
                <a:gd name="connsiteX7" fmla="*/ 2094903 w 2094903"/>
                <a:gd name="connsiteY7" fmla="*/ 2412545 h 24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4903" h="2412545">
                  <a:moveTo>
                    <a:pt x="0" y="2375043"/>
                  </a:moveTo>
                  <a:cubicBezTo>
                    <a:pt x="311305" y="2380618"/>
                    <a:pt x="355155" y="2407479"/>
                    <a:pt x="470814" y="2341590"/>
                  </a:cubicBezTo>
                  <a:cubicBezTo>
                    <a:pt x="586473" y="2275701"/>
                    <a:pt x="604726" y="2369951"/>
                    <a:pt x="693955" y="1979710"/>
                  </a:cubicBezTo>
                  <a:cubicBezTo>
                    <a:pt x="783184" y="1589469"/>
                    <a:pt x="900252" y="17381"/>
                    <a:pt x="1006189" y="145"/>
                  </a:cubicBezTo>
                  <a:cubicBezTo>
                    <a:pt x="1112126" y="-17091"/>
                    <a:pt x="1247799" y="1509704"/>
                    <a:pt x="1329575" y="1876293"/>
                  </a:cubicBezTo>
                  <a:cubicBezTo>
                    <a:pt x="1411351" y="2242882"/>
                    <a:pt x="1433653" y="2123478"/>
                    <a:pt x="1496843" y="2199678"/>
                  </a:cubicBezTo>
                  <a:cubicBezTo>
                    <a:pt x="1560033" y="2275878"/>
                    <a:pt x="1609039" y="2298015"/>
                    <a:pt x="1708716" y="2333493"/>
                  </a:cubicBezTo>
                  <a:cubicBezTo>
                    <a:pt x="1808393" y="2368971"/>
                    <a:pt x="1966174" y="2386194"/>
                    <a:pt x="2094903" y="2412545"/>
                  </a:cubicBezTo>
                </a:path>
              </a:pathLst>
            </a:custGeom>
            <a:noFill/>
            <a:ln w="38100">
              <a:solidFill>
                <a:schemeClr val="accent1">
                  <a:shade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3521699" y="2229729"/>
              <a:ext cx="2412443" cy="1613062"/>
            </a:xfrm>
            <a:custGeom>
              <a:avLst/>
              <a:gdLst>
                <a:gd name="connsiteX0" fmla="*/ 0 w 2129182"/>
                <a:gd name="connsiteY0" fmla="*/ 24228 h 1571181"/>
                <a:gd name="connsiteX1" fmla="*/ 1020418 w 2129182"/>
                <a:gd name="connsiteY1" fmla="*/ 24228 h 1571181"/>
                <a:gd name="connsiteX2" fmla="*/ 1232453 w 2129182"/>
                <a:gd name="connsiteY2" fmla="*/ 276020 h 1571181"/>
                <a:gd name="connsiteX3" fmla="*/ 1338470 w 2129182"/>
                <a:gd name="connsiteY3" fmla="*/ 713341 h 1571181"/>
                <a:gd name="connsiteX4" fmla="*/ 1484244 w 2129182"/>
                <a:gd name="connsiteY4" fmla="*/ 1309689 h 1571181"/>
                <a:gd name="connsiteX5" fmla="*/ 2040835 w 2129182"/>
                <a:gd name="connsiteY5" fmla="*/ 1548228 h 1571181"/>
                <a:gd name="connsiteX6" fmla="*/ 2120348 w 2129182"/>
                <a:gd name="connsiteY6" fmla="*/ 1548228 h 1571181"/>
                <a:gd name="connsiteX0" fmla="*/ 0 w 2412443"/>
                <a:gd name="connsiteY0" fmla="*/ 24228 h 1586735"/>
                <a:gd name="connsiteX1" fmla="*/ 1020418 w 2412443"/>
                <a:gd name="connsiteY1" fmla="*/ 24228 h 1586735"/>
                <a:gd name="connsiteX2" fmla="*/ 1232453 w 2412443"/>
                <a:gd name="connsiteY2" fmla="*/ 276020 h 1586735"/>
                <a:gd name="connsiteX3" fmla="*/ 1338470 w 2412443"/>
                <a:gd name="connsiteY3" fmla="*/ 713341 h 1586735"/>
                <a:gd name="connsiteX4" fmla="*/ 1484244 w 2412443"/>
                <a:gd name="connsiteY4" fmla="*/ 1309689 h 1586735"/>
                <a:gd name="connsiteX5" fmla="*/ 2040835 w 2412443"/>
                <a:gd name="connsiteY5" fmla="*/ 1548228 h 1586735"/>
                <a:gd name="connsiteX6" fmla="*/ 2411895 w 2412443"/>
                <a:gd name="connsiteY6" fmla="*/ 1574732 h 1586735"/>
                <a:gd name="connsiteX0" fmla="*/ 0 w 2412443"/>
                <a:gd name="connsiteY0" fmla="*/ 26104 h 1588611"/>
                <a:gd name="connsiteX1" fmla="*/ 1020418 w 2412443"/>
                <a:gd name="connsiteY1" fmla="*/ 26104 h 1588611"/>
                <a:gd name="connsiteX2" fmla="*/ 1272209 w 2412443"/>
                <a:gd name="connsiteY2" fmla="*/ 304400 h 1588611"/>
                <a:gd name="connsiteX3" fmla="*/ 1338470 w 2412443"/>
                <a:gd name="connsiteY3" fmla="*/ 715217 h 1588611"/>
                <a:gd name="connsiteX4" fmla="*/ 1484244 w 2412443"/>
                <a:gd name="connsiteY4" fmla="*/ 1311565 h 1588611"/>
                <a:gd name="connsiteX5" fmla="*/ 2040835 w 2412443"/>
                <a:gd name="connsiteY5" fmla="*/ 1550104 h 1588611"/>
                <a:gd name="connsiteX6" fmla="*/ 2411895 w 2412443"/>
                <a:gd name="connsiteY6" fmla="*/ 1576608 h 1588611"/>
                <a:gd name="connsiteX0" fmla="*/ 0 w 2412443"/>
                <a:gd name="connsiteY0" fmla="*/ 10798 h 1613062"/>
                <a:gd name="connsiteX1" fmla="*/ 1020418 w 2412443"/>
                <a:gd name="connsiteY1" fmla="*/ 50555 h 1613062"/>
                <a:gd name="connsiteX2" fmla="*/ 1272209 w 2412443"/>
                <a:gd name="connsiteY2" fmla="*/ 328851 h 1613062"/>
                <a:gd name="connsiteX3" fmla="*/ 1338470 w 2412443"/>
                <a:gd name="connsiteY3" fmla="*/ 739668 h 1613062"/>
                <a:gd name="connsiteX4" fmla="*/ 1484244 w 2412443"/>
                <a:gd name="connsiteY4" fmla="*/ 1336016 h 1613062"/>
                <a:gd name="connsiteX5" fmla="*/ 2040835 w 2412443"/>
                <a:gd name="connsiteY5" fmla="*/ 1574555 h 1613062"/>
                <a:gd name="connsiteX6" fmla="*/ 2411895 w 2412443"/>
                <a:gd name="connsiteY6" fmla="*/ 1601059 h 161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443" h="1613062">
                  <a:moveTo>
                    <a:pt x="0" y="10798"/>
                  </a:moveTo>
                  <a:cubicBezTo>
                    <a:pt x="407504" y="-10185"/>
                    <a:pt x="808383" y="-2454"/>
                    <a:pt x="1020418" y="50555"/>
                  </a:cubicBezTo>
                  <a:cubicBezTo>
                    <a:pt x="1232453" y="103564"/>
                    <a:pt x="1219200" y="213999"/>
                    <a:pt x="1272209" y="328851"/>
                  </a:cubicBezTo>
                  <a:cubicBezTo>
                    <a:pt x="1325218" y="443703"/>
                    <a:pt x="1303131" y="571807"/>
                    <a:pt x="1338470" y="739668"/>
                  </a:cubicBezTo>
                  <a:cubicBezTo>
                    <a:pt x="1373809" y="907529"/>
                    <a:pt x="1367183" y="1196868"/>
                    <a:pt x="1484244" y="1336016"/>
                  </a:cubicBezTo>
                  <a:cubicBezTo>
                    <a:pt x="1601305" y="1475164"/>
                    <a:pt x="1886227" y="1530381"/>
                    <a:pt x="2040835" y="1574555"/>
                  </a:cubicBezTo>
                  <a:cubicBezTo>
                    <a:pt x="2195443" y="1618729"/>
                    <a:pt x="2425147" y="1620937"/>
                    <a:pt x="2411895" y="1601059"/>
                  </a:cubicBezTo>
                </a:path>
              </a:pathLst>
            </a:cu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461375" y="3994562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461375" y="4908959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784311" y="4014432"/>
              <a:ext cx="496717" cy="894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077983" y="4014432"/>
              <a:ext cx="300618" cy="8945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7338214" y="4032589"/>
              <a:ext cx="126509" cy="8763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7551445" y="4032589"/>
              <a:ext cx="8363" cy="8763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 flipV="1">
              <a:off x="7654481" y="4032590"/>
              <a:ext cx="75383" cy="8763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H="1" flipV="1">
              <a:off x="7766106" y="4032589"/>
              <a:ext cx="203511" cy="8763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7858104" y="4032589"/>
              <a:ext cx="309446" cy="8763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H="1" flipV="1">
              <a:off x="7969617" y="4014432"/>
              <a:ext cx="429322" cy="8945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任意多边形 94"/>
            <p:cNvSpPr/>
            <p:nvPr/>
          </p:nvSpPr>
          <p:spPr>
            <a:xfrm>
              <a:off x="6189947" y="2027776"/>
              <a:ext cx="2418423" cy="1796362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837321 h 1848472"/>
                <a:gd name="connsiteX1" fmla="*/ 702527 w 1951463"/>
                <a:gd name="connsiteY1" fmla="*/ 1803866 h 1848472"/>
                <a:gd name="connsiteX2" fmla="*/ 936702 w 1951463"/>
                <a:gd name="connsiteY2" fmla="*/ 1547389 h 1848472"/>
                <a:gd name="connsiteX3" fmla="*/ 1273254 w 1951463"/>
                <a:gd name="connsiteY3" fmla="*/ 441 h 1848472"/>
                <a:gd name="connsiteX4" fmla="*/ 1572322 w 1951463"/>
                <a:gd name="connsiteY4" fmla="*/ 1391272 h 1848472"/>
                <a:gd name="connsiteX5" fmla="*/ 1739590 w 1951463"/>
                <a:gd name="connsiteY5" fmla="*/ 1714657 h 1848472"/>
                <a:gd name="connsiteX6" fmla="*/ 1951463 w 1951463"/>
                <a:gd name="connsiteY6" fmla="*/ 1848472 h 1848472"/>
                <a:gd name="connsiteX7" fmla="*/ 1951463 w 1951463"/>
                <a:gd name="connsiteY7" fmla="*/ 1848472 h 1848472"/>
                <a:gd name="connsiteX0" fmla="*/ 0 w 1951463"/>
                <a:gd name="connsiteY0" fmla="*/ 1851127 h 1862278"/>
                <a:gd name="connsiteX1" fmla="*/ 702527 w 1951463"/>
                <a:gd name="connsiteY1" fmla="*/ 1817672 h 1862278"/>
                <a:gd name="connsiteX2" fmla="*/ 936702 w 1951463"/>
                <a:gd name="connsiteY2" fmla="*/ 1561195 h 1862278"/>
                <a:gd name="connsiteX3" fmla="*/ 1248936 w 1951463"/>
                <a:gd name="connsiteY3" fmla="*/ 438 h 1862278"/>
                <a:gd name="connsiteX4" fmla="*/ 1572322 w 1951463"/>
                <a:gd name="connsiteY4" fmla="*/ 1405078 h 1862278"/>
                <a:gd name="connsiteX5" fmla="*/ 1739590 w 1951463"/>
                <a:gd name="connsiteY5" fmla="*/ 1728463 h 1862278"/>
                <a:gd name="connsiteX6" fmla="*/ 1951463 w 1951463"/>
                <a:gd name="connsiteY6" fmla="*/ 1862278 h 1862278"/>
                <a:gd name="connsiteX7" fmla="*/ 1951463 w 1951463"/>
                <a:gd name="connsiteY7" fmla="*/ 1862278 h 1862278"/>
                <a:gd name="connsiteX0" fmla="*/ 0 w 1951463"/>
                <a:gd name="connsiteY0" fmla="*/ 1851127 h 1862278"/>
                <a:gd name="connsiteX1" fmla="*/ 702527 w 1951463"/>
                <a:gd name="connsiteY1" fmla="*/ 1817672 h 1862278"/>
                <a:gd name="connsiteX2" fmla="*/ 936702 w 1951463"/>
                <a:gd name="connsiteY2" fmla="*/ 1561195 h 1862278"/>
                <a:gd name="connsiteX3" fmla="*/ 1248936 w 1951463"/>
                <a:gd name="connsiteY3" fmla="*/ 438 h 1862278"/>
                <a:gd name="connsiteX4" fmla="*/ 1572322 w 1951463"/>
                <a:gd name="connsiteY4" fmla="*/ 1405078 h 1862278"/>
                <a:gd name="connsiteX5" fmla="*/ 1739590 w 1951463"/>
                <a:gd name="connsiteY5" fmla="*/ 1728463 h 1862278"/>
                <a:gd name="connsiteX6" fmla="*/ 1951463 w 1951463"/>
                <a:gd name="connsiteY6" fmla="*/ 1862278 h 1862278"/>
                <a:gd name="connsiteX7" fmla="*/ 1951463 w 1951463"/>
                <a:gd name="connsiteY7" fmla="*/ 1862278 h 1862278"/>
                <a:gd name="connsiteX0" fmla="*/ 0 w 1951463"/>
                <a:gd name="connsiteY0" fmla="*/ 1850875 h 1862026"/>
                <a:gd name="connsiteX1" fmla="*/ 702527 w 1951463"/>
                <a:gd name="connsiteY1" fmla="*/ 1817420 h 1862026"/>
                <a:gd name="connsiteX2" fmla="*/ 948861 w 1951463"/>
                <a:gd name="connsiteY2" fmla="*/ 1505709 h 1862026"/>
                <a:gd name="connsiteX3" fmla="*/ 1248936 w 1951463"/>
                <a:gd name="connsiteY3" fmla="*/ 186 h 1862026"/>
                <a:gd name="connsiteX4" fmla="*/ 1572322 w 1951463"/>
                <a:gd name="connsiteY4" fmla="*/ 1404826 h 1862026"/>
                <a:gd name="connsiteX5" fmla="*/ 1739590 w 1951463"/>
                <a:gd name="connsiteY5" fmla="*/ 1728211 h 1862026"/>
                <a:gd name="connsiteX6" fmla="*/ 1951463 w 1951463"/>
                <a:gd name="connsiteY6" fmla="*/ 1862026 h 1862026"/>
                <a:gd name="connsiteX7" fmla="*/ 1951463 w 1951463"/>
                <a:gd name="connsiteY7" fmla="*/ 1862026 h 1862026"/>
                <a:gd name="connsiteX0" fmla="*/ 0 w 1951463"/>
                <a:gd name="connsiteY0" fmla="*/ 1850754 h 1861905"/>
                <a:gd name="connsiteX1" fmla="*/ 702527 w 1951463"/>
                <a:gd name="connsiteY1" fmla="*/ 1817299 h 1861905"/>
                <a:gd name="connsiteX2" fmla="*/ 948861 w 1951463"/>
                <a:gd name="connsiteY2" fmla="*/ 1464163 h 1861905"/>
                <a:gd name="connsiteX3" fmla="*/ 1248936 w 1951463"/>
                <a:gd name="connsiteY3" fmla="*/ 65 h 1861905"/>
                <a:gd name="connsiteX4" fmla="*/ 1572322 w 1951463"/>
                <a:gd name="connsiteY4" fmla="*/ 1404705 h 1861905"/>
                <a:gd name="connsiteX5" fmla="*/ 1739590 w 1951463"/>
                <a:gd name="connsiteY5" fmla="*/ 1728090 h 1861905"/>
                <a:gd name="connsiteX6" fmla="*/ 1951463 w 1951463"/>
                <a:gd name="connsiteY6" fmla="*/ 1861905 h 1861905"/>
                <a:gd name="connsiteX7" fmla="*/ 1951463 w 1951463"/>
                <a:gd name="connsiteY7" fmla="*/ 1861905 h 1861905"/>
                <a:gd name="connsiteX0" fmla="*/ 0 w 2218966"/>
                <a:gd name="connsiteY0" fmla="*/ 1850754 h 1871817"/>
                <a:gd name="connsiteX1" fmla="*/ 702527 w 2218966"/>
                <a:gd name="connsiteY1" fmla="*/ 1817299 h 1871817"/>
                <a:gd name="connsiteX2" fmla="*/ 948861 w 2218966"/>
                <a:gd name="connsiteY2" fmla="*/ 1464163 h 1871817"/>
                <a:gd name="connsiteX3" fmla="*/ 1248936 w 2218966"/>
                <a:gd name="connsiteY3" fmla="*/ 65 h 1871817"/>
                <a:gd name="connsiteX4" fmla="*/ 1572322 w 2218966"/>
                <a:gd name="connsiteY4" fmla="*/ 1404705 h 1871817"/>
                <a:gd name="connsiteX5" fmla="*/ 1739590 w 2218966"/>
                <a:gd name="connsiteY5" fmla="*/ 1728090 h 1871817"/>
                <a:gd name="connsiteX6" fmla="*/ 1951463 w 2218966"/>
                <a:gd name="connsiteY6" fmla="*/ 1861905 h 1871817"/>
                <a:gd name="connsiteX7" fmla="*/ 2218966 w 2218966"/>
                <a:gd name="connsiteY7" fmla="*/ 1861905 h 18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8966" h="1871817">
                  <a:moveTo>
                    <a:pt x="0" y="1850754"/>
                  </a:moveTo>
                  <a:cubicBezTo>
                    <a:pt x="311305" y="1856329"/>
                    <a:pt x="544384" y="1881731"/>
                    <a:pt x="702527" y="1817299"/>
                  </a:cubicBezTo>
                  <a:cubicBezTo>
                    <a:pt x="860670" y="1752867"/>
                    <a:pt x="857793" y="1767035"/>
                    <a:pt x="948861" y="1464163"/>
                  </a:cubicBezTo>
                  <a:cubicBezTo>
                    <a:pt x="1039929" y="1161291"/>
                    <a:pt x="1145026" y="9975"/>
                    <a:pt x="1248936" y="65"/>
                  </a:cubicBezTo>
                  <a:cubicBezTo>
                    <a:pt x="1352846" y="-9845"/>
                    <a:pt x="1490546" y="1116701"/>
                    <a:pt x="1572322" y="1404705"/>
                  </a:cubicBezTo>
                  <a:cubicBezTo>
                    <a:pt x="1654098" y="1692709"/>
                    <a:pt x="1676400" y="1651890"/>
                    <a:pt x="1739590" y="1728090"/>
                  </a:cubicBezTo>
                  <a:cubicBezTo>
                    <a:pt x="1802780" y="1804290"/>
                    <a:pt x="1871567" y="1839603"/>
                    <a:pt x="1951463" y="1861905"/>
                  </a:cubicBezTo>
                  <a:cubicBezTo>
                    <a:pt x="2031359" y="1884207"/>
                    <a:pt x="2129798" y="1861905"/>
                    <a:pt x="2218966" y="1861905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6362014" y="1757051"/>
              <a:ext cx="2117172" cy="2041936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675614"/>
                <a:gd name="connsiteY0" fmla="*/ 1229462 h 1231650"/>
                <a:gd name="connsiteX1" fmla="*/ 426678 w 1675614"/>
                <a:gd name="connsiteY1" fmla="*/ 1182832 h 1231650"/>
                <a:gd name="connsiteX2" fmla="*/ 660853 w 1675614"/>
                <a:gd name="connsiteY2" fmla="*/ 926355 h 1231650"/>
                <a:gd name="connsiteX3" fmla="*/ 973087 w 1675614"/>
                <a:gd name="connsiteY3" fmla="*/ 804 h 1231650"/>
                <a:gd name="connsiteX4" fmla="*/ 1296473 w 1675614"/>
                <a:gd name="connsiteY4" fmla="*/ 770238 h 1231650"/>
                <a:gd name="connsiteX5" fmla="*/ 1463741 w 1675614"/>
                <a:gd name="connsiteY5" fmla="*/ 1093623 h 1231650"/>
                <a:gd name="connsiteX6" fmla="*/ 1675614 w 1675614"/>
                <a:gd name="connsiteY6" fmla="*/ 1227438 h 1231650"/>
                <a:gd name="connsiteX7" fmla="*/ 1675614 w 1675614"/>
                <a:gd name="connsiteY7" fmla="*/ 1227438 h 1231650"/>
                <a:gd name="connsiteX0" fmla="*/ 0 w 1675614"/>
                <a:gd name="connsiteY0" fmla="*/ 2335698 h 2337886"/>
                <a:gd name="connsiteX1" fmla="*/ 426678 w 1675614"/>
                <a:gd name="connsiteY1" fmla="*/ 2289068 h 2337886"/>
                <a:gd name="connsiteX2" fmla="*/ 660853 w 1675614"/>
                <a:gd name="connsiteY2" fmla="*/ 2032591 h 2337886"/>
                <a:gd name="connsiteX3" fmla="*/ 973087 w 1675614"/>
                <a:gd name="connsiteY3" fmla="*/ 326 h 2337886"/>
                <a:gd name="connsiteX4" fmla="*/ 1296473 w 1675614"/>
                <a:gd name="connsiteY4" fmla="*/ 1876474 h 2337886"/>
                <a:gd name="connsiteX5" fmla="*/ 1463741 w 1675614"/>
                <a:gd name="connsiteY5" fmla="*/ 2199859 h 2337886"/>
                <a:gd name="connsiteX6" fmla="*/ 1675614 w 1675614"/>
                <a:gd name="connsiteY6" fmla="*/ 2333674 h 2337886"/>
                <a:gd name="connsiteX7" fmla="*/ 1675614 w 1675614"/>
                <a:gd name="connsiteY7" fmla="*/ 2333674 h 2337886"/>
                <a:gd name="connsiteX0" fmla="*/ 0 w 1675614"/>
                <a:gd name="connsiteY0" fmla="*/ 2335517 h 2339116"/>
                <a:gd name="connsiteX1" fmla="*/ 426678 w 1675614"/>
                <a:gd name="connsiteY1" fmla="*/ 2288887 h 2339116"/>
                <a:gd name="connsiteX2" fmla="*/ 660853 w 1675614"/>
                <a:gd name="connsiteY2" fmla="*/ 1979710 h 2339116"/>
                <a:gd name="connsiteX3" fmla="*/ 973087 w 1675614"/>
                <a:gd name="connsiteY3" fmla="*/ 145 h 2339116"/>
                <a:gd name="connsiteX4" fmla="*/ 1296473 w 1675614"/>
                <a:gd name="connsiteY4" fmla="*/ 1876293 h 2339116"/>
                <a:gd name="connsiteX5" fmla="*/ 1463741 w 1675614"/>
                <a:gd name="connsiteY5" fmla="*/ 2199678 h 2339116"/>
                <a:gd name="connsiteX6" fmla="*/ 1675614 w 1675614"/>
                <a:gd name="connsiteY6" fmla="*/ 2333493 h 2339116"/>
                <a:gd name="connsiteX7" fmla="*/ 1675614 w 1675614"/>
                <a:gd name="connsiteY7" fmla="*/ 2333493 h 2339116"/>
                <a:gd name="connsiteX0" fmla="*/ 0 w 1675614"/>
                <a:gd name="connsiteY0" fmla="*/ 2335517 h 2367617"/>
                <a:gd name="connsiteX1" fmla="*/ 426678 w 1675614"/>
                <a:gd name="connsiteY1" fmla="*/ 2341588 h 2367617"/>
                <a:gd name="connsiteX2" fmla="*/ 660853 w 1675614"/>
                <a:gd name="connsiteY2" fmla="*/ 1979710 h 2367617"/>
                <a:gd name="connsiteX3" fmla="*/ 973087 w 1675614"/>
                <a:gd name="connsiteY3" fmla="*/ 145 h 2367617"/>
                <a:gd name="connsiteX4" fmla="*/ 1296473 w 1675614"/>
                <a:gd name="connsiteY4" fmla="*/ 1876293 h 2367617"/>
                <a:gd name="connsiteX5" fmla="*/ 1463741 w 1675614"/>
                <a:gd name="connsiteY5" fmla="*/ 2199678 h 2367617"/>
                <a:gd name="connsiteX6" fmla="*/ 1675614 w 1675614"/>
                <a:gd name="connsiteY6" fmla="*/ 2333493 h 2367617"/>
                <a:gd name="connsiteX7" fmla="*/ 1675614 w 1675614"/>
                <a:gd name="connsiteY7" fmla="*/ 2333493 h 2367617"/>
                <a:gd name="connsiteX0" fmla="*/ 0 w 1675614"/>
                <a:gd name="connsiteY0" fmla="*/ 2335517 h 2358195"/>
                <a:gd name="connsiteX1" fmla="*/ 426678 w 1675614"/>
                <a:gd name="connsiteY1" fmla="*/ 2328414 h 2358195"/>
                <a:gd name="connsiteX2" fmla="*/ 660853 w 1675614"/>
                <a:gd name="connsiteY2" fmla="*/ 1979710 h 2358195"/>
                <a:gd name="connsiteX3" fmla="*/ 973087 w 1675614"/>
                <a:gd name="connsiteY3" fmla="*/ 145 h 2358195"/>
                <a:gd name="connsiteX4" fmla="*/ 1296473 w 1675614"/>
                <a:gd name="connsiteY4" fmla="*/ 1876293 h 2358195"/>
                <a:gd name="connsiteX5" fmla="*/ 1463741 w 1675614"/>
                <a:gd name="connsiteY5" fmla="*/ 2199678 h 2358195"/>
                <a:gd name="connsiteX6" fmla="*/ 1675614 w 1675614"/>
                <a:gd name="connsiteY6" fmla="*/ 2333493 h 2358195"/>
                <a:gd name="connsiteX7" fmla="*/ 1675614 w 1675614"/>
                <a:gd name="connsiteY7" fmla="*/ 2333493 h 2358195"/>
                <a:gd name="connsiteX0" fmla="*/ 0 w 1708716"/>
                <a:gd name="connsiteY0" fmla="*/ 2375043 h 2380126"/>
                <a:gd name="connsiteX1" fmla="*/ 459780 w 1708716"/>
                <a:gd name="connsiteY1" fmla="*/ 2328414 h 2380126"/>
                <a:gd name="connsiteX2" fmla="*/ 693955 w 1708716"/>
                <a:gd name="connsiteY2" fmla="*/ 1979710 h 2380126"/>
                <a:gd name="connsiteX3" fmla="*/ 1006189 w 1708716"/>
                <a:gd name="connsiteY3" fmla="*/ 145 h 2380126"/>
                <a:gd name="connsiteX4" fmla="*/ 1329575 w 1708716"/>
                <a:gd name="connsiteY4" fmla="*/ 1876293 h 2380126"/>
                <a:gd name="connsiteX5" fmla="*/ 1496843 w 1708716"/>
                <a:gd name="connsiteY5" fmla="*/ 2199678 h 2380126"/>
                <a:gd name="connsiteX6" fmla="*/ 1708716 w 1708716"/>
                <a:gd name="connsiteY6" fmla="*/ 2333493 h 2380126"/>
                <a:gd name="connsiteX7" fmla="*/ 1708716 w 1708716"/>
                <a:gd name="connsiteY7" fmla="*/ 2333493 h 2380126"/>
                <a:gd name="connsiteX0" fmla="*/ 0 w 1708716"/>
                <a:gd name="connsiteY0" fmla="*/ 2375043 h 2385173"/>
                <a:gd name="connsiteX1" fmla="*/ 470814 w 1708716"/>
                <a:gd name="connsiteY1" fmla="*/ 2341590 h 2385173"/>
                <a:gd name="connsiteX2" fmla="*/ 693955 w 1708716"/>
                <a:gd name="connsiteY2" fmla="*/ 1979710 h 2385173"/>
                <a:gd name="connsiteX3" fmla="*/ 1006189 w 1708716"/>
                <a:gd name="connsiteY3" fmla="*/ 145 h 2385173"/>
                <a:gd name="connsiteX4" fmla="*/ 1329575 w 1708716"/>
                <a:gd name="connsiteY4" fmla="*/ 1876293 h 2385173"/>
                <a:gd name="connsiteX5" fmla="*/ 1496843 w 1708716"/>
                <a:gd name="connsiteY5" fmla="*/ 2199678 h 2385173"/>
                <a:gd name="connsiteX6" fmla="*/ 1708716 w 1708716"/>
                <a:gd name="connsiteY6" fmla="*/ 2333493 h 2385173"/>
                <a:gd name="connsiteX7" fmla="*/ 1708716 w 1708716"/>
                <a:gd name="connsiteY7" fmla="*/ 2333493 h 2385173"/>
                <a:gd name="connsiteX0" fmla="*/ 0 w 2094903"/>
                <a:gd name="connsiteY0" fmla="*/ 2375043 h 2412545"/>
                <a:gd name="connsiteX1" fmla="*/ 470814 w 2094903"/>
                <a:gd name="connsiteY1" fmla="*/ 2341590 h 2412545"/>
                <a:gd name="connsiteX2" fmla="*/ 693955 w 2094903"/>
                <a:gd name="connsiteY2" fmla="*/ 1979710 h 2412545"/>
                <a:gd name="connsiteX3" fmla="*/ 1006189 w 2094903"/>
                <a:gd name="connsiteY3" fmla="*/ 145 h 2412545"/>
                <a:gd name="connsiteX4" fmla="*/ 1329575 w 2094903"/>
                <a:gd name="connsiteY4" fmla="*/ 1876293 h 2412545"/>
                <a:gd name="connsiteX5" fmla="*/ 1496843 w 2094903"/>
                <a:gd name="connsiteY5" fmla="*/ 2199678 h 2412545"/>
                <a:gd name="connsiteX6" fmla="*/ 1708716 w 2094903"/>
                <a:gd name="connsiteY6" fmla="*/ 2333493 h 2412545"/>
                <a:gd name="connsiteX7" fmla="*/ 2094903 w 2094903"/>
                <a:gd name="connsiteY7" fmla="*/ 2412545 h 24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4903" h="2412545">
                  <a:moveTo>
                    <a:pt x="0" y="2375043"/>
                  </a:moveTo>
                  <a:cubicBezTo>
                    <a:pt x="311305" y="2380618"/>
                    <a:pt x="355155" y="2407479"/>
                    <a:pt x="470814" y="2341590"/>
                  </a:cubicBezTo>
                  <a:cubicBezTo>
                    <a:pt x="586473" y="2275701"/>
                    <a:pt x="604726" y="2369951"/>
                    <a:pt x="693955" y="1979710"/>
                  </a:cubicBezTo>
                  <a:cubicBezTo>
                    <a:pt x="783184" y="1589469"/>
                    <a:pt x="900252" y="17381"/>
                    <a:pt x="1006189" y="145"/>
                  </a:cubicBezTo>
                  <a:cubicBezTo>
                    <a:pt x="1112126" y="-17091"/>
                    <a:pt x="1247799" y="1509704"/>
                    <a:pt x="1329575" y="1876293"/>
                  </a:cubicBezTo>
                  <a:cubicBezTo>
                    <a:pt x="1411351" y="2242882"/>
                    <a:pt x="1433653" y="2123478"/>
                    <a:pt x="1496843" y="2199678"/>
                  </a:cubicBezTo>
                  <a:cubicBezTo>
                    <a:pt x="1560033" y="2275878"/>
                    <a:pt x="1609039" y="2298015"/>
                    <a:pt x="1708716" y="2333493"/>
                  </a:cubicBezTo>
                  <a:cubicBezTo>
                    <a:pt x="1808393" y="2368971"/>
                    <a:pt x="1966174" y="2386194"/>
                    <a:pt x="2094903" y="2412545"/>
                  </a:cubicBezTo>
                </a:path>
              </a:pathLst>
            </a:custGeom>
            <a:noFill/>
            <a:ln w="38100">
              <a:solidFill>
                <a:schemeClr val="accent1">
                  <a:shade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6245148" y="2236227"/>
              <a:ext cx="2412443" cy="1613062"/>
            </a:xfrm>
            <a:custGeom>
              <a:avLst/>
              <a:gdLst>
                <a:gd name="connsiteX0" fmla="*/ 0 w 2129182"/>
                <a:gd name="connsiteY0" fmla="*/ 24228 h 1571181"/>
                <a:gd name="connsiteX1" fmla="*/ 1020418 w 2129182"/>
                <a:gd name="connsiteY1" fmla="*/ 24228 h 1571181"/>
                <a:gd name="connsiteX2" fmla="*/ 1232453 w 2129182"/>
                <a:gd name="connsiteY2" fmla="*/ 276020 h 1571181"/>
                <a:gd name="connsiteX3" fmla="*/ 1338470 w 2129182"/>
                <a:gd name="connsiteY3" fmla="*/ 713341 h 1571181"/>
                <a:gd name="connsiteX4" fmla="*/ 1484244 w 2129182"/>
                <a:gd name="connsiteY4" fmla="*/ 1309689 h 1571181"/>
                <a:gd name="connsiteX5" fmla="*/ 2040835 w 2129182"/>
                <a:gd name="connsiteY5" fmla="*/ 1548228 h 1571181"/>
                <a:gd name="connsiteX6" fmla="*/ 2120348 w 2129182"/>
                <a:gd name="connsiteY6" fmla="*/ 1548228 h 1571181"/>
                <a:gd name="connsiteX0" fmla="*/ 0 w 2412443"/>
                <a:gd name="connsiteY0" fmla="*/ 24228 h 1586735"/>
                <a:gd name="connsiteX1" fmla="*/ 1020418 w 2412443"/>
                <a:gd name="connsiteY1" fmla="*/ 24228 h 1586735"/>
                <a:gd name="connsiteX2" fmla="*/ 1232453 w 2412443"/>
                <a:gd name="connsiteY2" fmla="*/ 276020 h 1586735"/>
                <a:gd name="connsiteX3" fmla="*/ 1338470 w 2412443"/>
                <a:gd name="connsiteY3" fmla="*/ 713341 h 1586735"/>
                <a:gd name="connsiteX4" fmla="*/ 1484244 w 2412443"/>
                <a:gd name="connsiteY4" fmla="*/ 1309689 h 1586735"/>
                <a:gd name="connsiteX5" fmla="*/ 2040835 w 2412443"/>
                <a:gd name="connsiteY5" fmla="*/ 1548228 h 1586735"/>
                <a:gd name="connsiteX6" fmla="*/ 2411895 w 2412443"/>
                <a:gd name="connsiteY6" fmla="*/ 1574732 h 1586735"/>
                <a:gd name="connsiteX0" fmla="*/ 0 w 2412443"/>
                <a:gd name="connsiteY0" fmla="*/ 26104 h 1588611"/>
                <a:gd name="connsiteX1" fmla="*/ 1020418 w 2412443"/>
                <a:gd name="connsiteY1" fmla="*/ 26104 h 1588611"/>
                <a:gd name="connsiteX2" fmla="*/ 1272209 w 2412443"/>
                <a:gd name="connsiteY2" fmla="*/ 304400 h 1588611"/>
                <a:gd name="connsiteX3" fmla="*/ 1338470 w 2412443"/>
                <a:gd name="connsiteY3" fmla="*/ 715217 h 1588611"/>
                <a:gd name="connsiteX4" fmla="*/ 1484244 w 2412443"/>
                <a:gd name="connsiteY4" fmla="*/ 1311565 h 1588611"/>
                <a:gd name="connsiteX5" fmla="*/ 2040835 w 2412443"/>
                <a:gd name="connsiteY5" fmla="*/ 1550104 h 1588611"/>
                <a:gd name="connsiteX6" fmla="*/ 2411895 w 2412443"/>
                <a:gd name="connsiteY6" fmla="*/ 1576608 h 1588611"/>
                <a:gd name="connsiteX0" fmla="*/ 0 w 2412443"/>
                <a:gd name="connsiteY0" fmla="*/ 10798 h 1613062"/>
                <a:gd name="connsiteX1" fmla="*/ 1020418 w 2412443"/>
                <a:gd name="connsiteY1" fmla="*/ 50555 h 1613062"/>
                <a:gd name="connsiteX2" fmla="*/ 1272209 w 2412443"/>
                <a:gd name="connsiteY2" fmla="*/ 328851 h 1613062"/>
                <a:gd name="connsiteX3" fmla="*/ 1338470 w 2412443"/>
                <a:gd name="connsiteY3" fmla="*/ 739668 h 1613062"/>
                <a:gd name="connsiteX4" fmla="*/ 1484244 w 2412443"/>
                <a:gd name="connsiteY4" fmla="*/ 1336016 h 1613062"/>
                <a:gd name="connsiteX5" fmla="*/ 2040835 w 2412443"/>
                <a:gd name="connsiteY5" fmla="*/ 1574555 h 1613062"/>
                <a:gd name="connsiteX6" fmla="*/ 2411895 w 2412443"/>
                <a:gd name="connsiteY6" fmla="*/ 1601059 h 161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443" h="1613062">
                  <a:moveTo>
                    <a:pt x="0" y="10798"/>
                  </a:moveTo>
                  <a:cubicBezTo>
                    <a:pt x="407504" y="-10185"/>
                    <a:pt x="808383" y="-2454"/>
                    <a:pt x="1020418" y="50555"/>
                  </a:cubicBezTo>
                  <a:cubicBezTo>
                    <a:pt x="1232453" y="103564"/>
                    <a:pt x="1219200" y="213999"/>
                    <a:pt x="1272209" y="328851"/>
                  </a:cubicBezTo>
                  <a:cubicBezTo>
                    <a:pt x="1325218" y="443703"/>
                    <a:pt x="1303131" y="571807"/>
                    <a:pt x="1338470" y="739668"/>
                  </a:cubicBezTo>
                  <a:cubicBezTo>
                    <a:pt x="1373809" y="907529"/>
                    <a:pt x="1367183" y="1196868"/>
                    <a:pt x="1484244" y="1336016"/>
                  </a:cubicBezTo>
                  <a:cubicBezTo>
                    <a:pt x="1601305" y="1475164"/>
                    <a:pt x="1886227" y="1530381"/>
                    <a:pt x="2040835" y="1574555"/>
                  </a:cubicBezTo>
                  <a:cubicBezTo>
                    <a:pt x="2195443" y="1618729"/>
                    <a:pt x="2425147" y="1620937"/>
                    <a:pt x="2411895" y="1601059"/>
                  </a:cubicBezTo>
                </a:path>
              </a:pathLst>
            </a:cu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9225085" y="3987938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9225085" y="4902335"/>
              <a:ext cx="19960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9548021" y="4032589"/>
              <a:ext cx="418939" cy="8697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V="1">
              <a:off x="9841693" y="4014432"/>
              <a:ext cx="185808" cy="8879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10101924" y="4014432"/>
              <a:ext cx="37113" cy="8879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 flipV="1">
              <a:off x="10255958" y="4014432"/>
              <a:ext cx="21022" cy="8879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H="1" flipV="1">
              <a:off x="10354983" y="4006953"/>
              <a:ext cx="138592" cy="8953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H="1" flipV="1">
              <a:off x="10466519" y="4014432"/>
              <a:ext cx="266810" cy="8879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 flipH="1" flipV="1">
              <a:off x="10560885" y="4032589"/>
              <a:ext cx="370376" cy="8697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H="1" flipV="1">
              <a:off x="10617634" y="4014432"/>
              <a:ext cx="545015" cy="8879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任意多边形 128"/>
            <p:cNvSpPr/>
            <p:nvPr/>
          </p:nvSpPr>
          <p:spPr>
            <a:xfrm>
              <a:off x="9125724" y="1750427"/>
              <a:ext cx="2117172" cy="2041936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675614"/>
                <a:gd name="connsiteY0" fmla="*/ 1229462 h 1231650"/>
                <a:gd name="connsiteX1" fmla="*/ 426678 w 1675614"/>
                <a:gd name="connsiteY1" fmla="*/ 1182832 h 1231650"/>
                <a:gd name="connsiteX2" fmla="*/ 660853 w 1675614"/>
                <a:gd name="connsiteY2" fmla="*/ 926355 h 1231650"/>
                <a:gd name="connsiteX3" fmla="*/ 973087 w 1675614"/>
                <a:gd name="connsiteY3" fmla="*/ 804 h 1231650"/>
                <a:gd name="connsiteX4" fmla="*/ 1296473 w 1675614"/>
                <a:gd name="connsiteY4" fmla="*/ 770238 h 1231650"/>
                <a:gd name="connsiteX5" fmla="*/ 1463741 w 1675614"/>
                <a:gd name="connsiteY5" fmla="*/ 1093623 h 1231650"/>
                <a:gd name="connsiteX6" fmla="*/ 1675614 w 1675614"/>
                <a:gd name="connsiteY6" fmla="*/ 1227438 h 1231650"/>
                <a:gd name="connsiteX7" fmla="*/ 1675614 w 1675614"/>
                <a:gd name="connsiteY7" fmla="*/ 1227438 h 1231650"/>
                <a:gd name="connsiteX0" fmla="*/ 0 w 1675614"/>
                <a:gd name="connsiteY0" fmla="*/ 2335698 h 2337886"/>
                <a:gd name="connsiteX1" fmla="*/ 426678 w 1675614"/>
                <a:gd name="connsiteY1" fmla="*/ 2289068 h 2337886"/>
                <a:gd name="connsiteX2" fmla="*/ 660853 w 1675614"/>
                <a:gd name="connsiteY2" fmla="*/ 2032591 h 2337886"/>
                <a:gd name="connsiteX3" fmla="*/ 973087 w 1675614"/>
                <a:gd name="connsiteY3" fmla="*/ 326 h 2337886"/>
                <a:gd name="connsiteX4" fmla="*/ 1296473 w 1675614"/>
                <a:gd name="connsiteY4" fmla="*/ 1876474 h 2337886"/>
                <a:gd name="connsiteX5" fmla="*/ 1463741 w 1675614"/>
                <a:gd name="connsiteY5" fmla="*/ 2199859 h 2337886"/>
                <a:gd name="connsiteX6" fmla="*/ 1675614 w 1675614"/>
                <a:gd name="connsiteY6" fmla="*/ 2333674 h 2337886"/>
                <a:gd name="connsiteX7" fmla="*/ 1675614 w 1675614"/>
                <a:gd name="connsiteY7" fmla="*/ 2333674 h 2337886"/>
                <a:gd name="connsiteX0" fmla="*/ 0 w 1675614"/>
                <a:gd name="connsiteY0" fmla="*/ 2335517 h 2339116"/>
                <a:gd name="connsiteX1" fmla="*/ 426678 w 1675614"/>
                <a:gd name="connsiteY1" fmla="*/ 2288887 h 2339116"/>
                <a:gd name="connsiteX2" fmla="*/ 660853 w 1675614"/>
                <a:gd name="connsiteY2" fmla="*/ 1979710 h 2339116"/>
                <a:gd name="connsiteX3" fmla="*/ 973087 w 1675614"/>
                <a:gd name="connsiteY3" fmla="*/ 145 h 2339116"/>
                <a:gd name="connsiteX4" fmla="*/ 1296473 w 1675614"/>
                <a:gd name="connsiteY4" fmla="*/ 1876293 h 2339116"/>
                <a:gd name="connsiteX5" fmla="*/ 1463741 w 1675614"/>
                <a:gd name="connsiteY5" fmla="*/ 2199678 h 2339116"/>
                <a:gd name="connsiteX6" fmla="*/ 1675614 w 1675614"/>
                <a:gd name="connsiteY6" fmla="*/ 2333493 h 2339116"/>
                <a:gd name="connsiteX7" fmla="*/ 1675614 w 1675614"/>
                <a:gd name="connsiteY7" fmla="*/ 2333493 h 2339116"/>
                <a:gd name="connsiteX0" fmla="*/ 0 w 1675614"/>
                <a:gd name="connsiteY0" fmla="*/ 2335517 h 2367617"/>
                <a:gd name="connsiteX1" fmla="*/ 426678 w 1675614"/>
                <a:gd name="connsiteY1" fmla="*/ 2341588 h 2367617"/>
                <a:gd name="connsiteX2" fmla="*/ 660853 w 1675614"/>
                <a:gd name="connsiteY2" fmla="*/ 1979710 h 2367617"/>
                <a:gd name="connsiteX3" fmla="*/ 973087 w 1675614"/>
                <a:gd name="connsiteY3" fmla="*/ 145 h 2367617"/>
                <a:gd name="connsiteX4" fmla="*/ 1296473 w 1675614"/>
                <a:gd name="connsiteY4" fmla="*/ 1876293 h 2367617"/>
                <a:gd name="connsiteX5" fmla="*/ 1463741 w 1675614"/>
                <a:gd name="connsiteY5" fmla="*/ 2199678 h 2367617"/>
                <a:gd name="connsiteX6" fmla="*/ 1675614 w 1675614"/>
                <a:gd name="connsiteY6" fmla="*/ 2333493 h 2367617"/>
                <a:gd name="connsiteX7" fmla="*/ 1675614 w 1675614"/>
                <a:gd name="connsiteY7" fmla="*/ 2333493 h 2367617"/>
                <a:gd name="connsiteX0" fmla="*/ 0 w 1675614"/>
                <a:gd name="connsiteY0" fmla="*/ 2335517 h 2358195"/>
                <a:gd name="connsiteX1" fmla="*/ 426678 w 1675614"/>
                <a:gd name="connsiteY1" fmla="*/ 2328414 h 2358195"/>
                <a:gd name="connsiteX2" fmla="*/ 660853 w 1675614"/>
                <a:gd name="connsiteY2" fmla="*/ 1979710 h 2358195"/>
                <a:gd name="connsiteX3" fmla="*/ 973087 w 1675614"/>
                <a:gd name="connsiteY3" fmla="*/ 145 h 2358195"/>
                <a:gd name="connsiteX4" fmla="*/ 1296473 w 1675614"/>
                <a:gd name="connsiteY4" fmla="*/ 1876293 h 2358195"/>
                <a:gd name="connsiteX5" fmla="*/ 1463741 w 1675614"/>
                <a:gd name="connsiteY5" fmla="*/ 2199678 h 2358195"/>
                <a:gd name="connsiteX6" fmla="*/ 1675614 w 1675614"/>
                <a:gd name="connsiteY6" fmla="*/ 2333493 h 2358195"/>
                <a:gd name="connsiteX7" fmla="*/ 1675614 w 1675614"/>
                <a:gd name="connsiteY7" fmla="*/ 2333493 h 2358195"/>
                <a:gd name="connsiteX0" fmla="*/ 0 w 1708716"/>
                <a:gd name="connsiteY0" fmla="*/ 2375043 h 2380126"/>
                <a:gd name="connsiteX1" fmla="*/ 459780 w 1708716"/>
                <a:gd name="connsiteY1" fmla="*/ 2328414 h 2380126"/>
                <a:gd name="connsiteX2" fmla="*/ 693955 w 1708716"/>
                <a:gd name="connsiteY2" fmla="*/ 1979710 h 2380126"/>
                <a:gd name="connsiteX3" fmla="*/ 1006189 w 1708716"/>
                <a:gd name="connsiteY3" fmla="*/ 145 h 2380126"/>
                <a:gd name="connsiteX4" fmla="*/ 1329575 w 1708716"/>
                <a:gd name="connsiteY4" fmla="*/ 1876293 h 2380126"/>
                <a:gd name="connsiteX5" fmla="*/ 1496843 w 1708716"/>
                <a:gd name="connsiteY5" fmla="*/ 2199678 h 2380126"/>
                <a:gd name="connsiteX6" fmla="*/ 1708716 w 1708716"/>
                <a:gd name="connsiteY6" fmla="*/ 2333493 h 2380126"/>
                <a:gd name="connsiteX7" fmla="*/ 1708716 w 1708716"/>
                <a:gd name="connsiteY7" fmla="*/ 2333493 h 2380126"/>
                <a:gd name="connsiteX0" fmla="*/ 0 w 1708716"/>
                <a:gd name="connsiteY0" fmla="*/ 2375043 h 2385173"/>
                <a:gd name="connsiteX1" fmla="*/ 470814 w 1708716"/>
                <a:gd name="connsiteY1" fmla="*/ 2341590 h 2385173"/>
                <a:gd name="connsiteX2" fmla="*/ 693955 w 1708716"/>
                <a:gd name="connsiteY2" fmla="*/ 1979710 h 2385173"/>
                <a:gd name="connsiteX3" fmla="*/ 1006189 w 1708716"/>
                <a:gd name="connsiteY3" fmla="*/ 145 h 2385173"/>
                <a:gd name="connsiteX4" fmla="*/ 1329575 w 1708716"/>
                <a:gd name="connsiteY4" fmla="*/ 1876293 h 2385173"/>
                <a:gd name="connsiteX5" fmla="*/ 1496843 w 1708716"/>
                <a:gd name="connsiteY5" fmla="*/ 2199678 h 2385173"/>
                <a:gd name="connsiteX6" fmla="*/ 1708716 w 1708716"/>
                <a:gd name="connsiteY6" fmla="*/ 2333493 h 2385173"/>
                <a:gd name="connsiteX7" fmla="*/ 1708716 w 1708716"/>
                <a:gd name="connsiteY7" fmla="*/ 2333493 h 2385173"/>
                <a:gd name="connsiteX0" fmla="*/ 0 w 2094903"/>
                <a:gd name="connsiteY0" fmla="*/ 2375043 h 2412545"/>
                <a:gd name="connsiteX1" fmla="*/ 470814 w 2094903"/>
                <a:gd name="connsiteY1" fmla="*/ 2341590 h 2412545"/>
                <a:gd name="connsiteX2" fmla="*/ 693955 w 2094903"/>
                <a:gd name="connsiteY2" fmla="*/ 1979710 h 2412545"/>
                <a:gd name="connsiteX3" fmla="*/ 1006189 w 2094903"/>
                <a:gd name="connsiteY3" fmla="*/ 145 h 2412545"/>
                <a:gd name="connsiteX4" fmla="*/ 1329575 w 2094903"/>
                <a:gd name="connsiteY4" fmla="*/ 1876293 h 2412545"/>
                <a:gd name="connsiteX5" fmla="*/ 1496843 w 2094903"/>
                <a:gd name="connsiteY5" fmla="*/ 2199678 h 2412545"/>
                <a:gd name="connsiteX6" fmla="*/ 1708716 w 2094903"/>
                <a:gd name="connsiteY6" fmla="*/ 2333493 h 2412545"/>
                <a:gd name="connsiteX7" fmla="*/ 2094903 w 2094903"/>
                <a:gd name="connsiteY7" fmla="*/ 2412545 h 24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4903" h="2412545">
                  <a:moveTo>
                    <a:pt x="0" y="2375043"/>
                  </a:moveTo>
                  <a:cubicBezTo>
                    <a:pt x="311305" y="2380618"/>
                    <a:pt x="355155" y="2407479"/>
                    <a:pt x="470814" y="2341590"/>
                  </a:cubicBezTo>
                  <a:cubicBezTo>
                    <a:pt x="586473" y="2275701"/>
                    <a:pt x="604726" y="2369951"/>
                    <a:pt x="693955" y="1979710"/>
                  </a:cubicBezTo>
                  <a:cubicBezTo>
                    <a:pt x="783184" y="1589469"/>
                    <a:pt x="900252" y="17381"/>
                    <a:pt x="1006189" y="145"/>
                  </a:cubicBezTo>
                  <a:cubicBezTo>
                    <a:pt x="1112126" y="-17091"/>
                    <a:pt x="1247799" y="1509704"/>
                    <a:pt x="1329575" y="1876293"/>
                  </a:cubicBezTo>
                  <a:cubicBezTo>
                    <a:pt x="1411351" y="2242882"/>
                    <a:pt x="1433653" y="2123478"/>
                    <a:pt x="1496843" y="2199678"/>
                  </a:cubicBezTo>
                  <a:cubicBezTo>
                    <a:pt x="1560033" y="2275878"/>
                    <a:pt x="1609039" y="2298015"/>
                    <a:pt x="1708716" y="2333493"/>
                  </a:cubicBezTo>
                  <a:cubicBezTo>
                    <a:pt x="1808393" y="2368971"/>
                    <a:pt x="1966174" y="2386194"/>
                    <a:pt x="2094903" y="2412545"/>
                  </a:cubicBezTo>
                </a:path>
              </a:pathLst>
            </a:custGeom>
            <a:noFill/>
            <a:ln w="38100">
              <a:solidFill>
                <a:schemeClr val="accent1">
                  <a:shade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9132352" y="1743803"/>
              <a:ext cx="2117172" cy="2041936"/>
            </a:xfrm>
            <a:custGeom>
              <a:avLst/>
              <a:gdLst>
                <a:gd name="connsiteX0" fmla="*/ 0 w 1951463"/>
                <a:gd name="connsiteY0" fmla="*/ 1219810 h 1260850"/>
                <a:gd name="connsiteX1" fmla="*/ 780585 w 1951463"/>
                <a:gd name="connsiteY1" fmla="*/ 1219810 h 1260850"/>
                <a:gd name="connsiteX2" fmla="*/ 947853 w 1951463"/>
                <a:gd name="connsiteY2" fmla="*/ 1152903 h 1260850"/>
                <a:gd name="connsiteX3" fmla="*/ 1248936 w 1951463"/>
                <a:gd name="connsiteY3" fmla="*/ 4327 h 1260850"/>
                <a:gd name="connsiteX4" fmla="*/ 1572322 w 1951463"/>
                <a:gd name="connsiteY4" fmla="*/ 773761 h 1260850"/>
                <a:gd name="connsiteX5" fmla="*/ 1706136 w 1951463"/>
                <a:gd name="connsiteY5" fmla="*/ 1119449 h 1260850"/>
                <a:gd name="connsiteX6" fmla="*/ 1951463 w 1951463"/>
                <a:gd name="connsiteY6" fmla="*/ 1230961 h 1260850"/>
                <a:gd name="connsiteX7" fmla="*/ 1951463 w 1951463"/>
                <a:gd name="connsiteY7" fmla="*/ 1230961 h 1260850"/>
                <a:gd name="connsiteX0" fmla="*/ 0 w 1951463"/>
                <a:gd name="connsiteY0" fmla="*/ 1217924 h 1231648"/>
                <a:gd name="connsiteX1" fmla="*/ 780585 w 1951463"/>
                <a:gd name="connsiteY1" fmla="*/ 1217924 h 1231648"/>
                <a:gd name="connsiteX2" fmla="*/ 947853 w 1951463"/>
                <a:gd name="connsiteY2" fmla="*/ 1050656 h 1231648"/>
                <a:gd name="connsiteX3" fmla="*/ 1248936 w 1951463"/>
                <a:gd name="connsiteY3" fmla="*/ 2441 h 1231648"/>
                <a:gd name="connsiteX4" fmla="*/ 1572322 w 1951463"/>
                <a:gd name="connsiteY4" fmla="*/ 771875 h 1231648"/>
                <a:gd name="connsiteX5" fmla="*/ 1706136 w 1951463"/>
                <a:gd name="connsiteY5" fmla="*/ 1117563 h 1231648"/>
                <a:gd name="connsiteX6" fmla="*/ 1951463 w 1951463"/>
                <a:gd name="connsiteY6" fmla="*/ 1229075 h 1231648"/>
                <a:gd name="connsiteX7" fmla="*/ 1951463 w 1951463"/>
                <a:gd name="connsiteY7" fmla="*/ 1229075 h 1231648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706136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7924 h 1229075"/>
                <a:gd name="connsiteX1" fmla="*/ 769434 w 1951463"/>
                <a:gd name="connsiteY1" fmla="*/ 1173319 h 1229075"/>
                <a:gd name="connsiteX2" fmla="*/ 947853 w 1951463"/>
                <a:gd name="connsiteY2" fmla="*/ 1050656 h 1229075"/>
                <a:gd name="connsiteX3" fmla="*/ 1248936 w 1951463"/>
                <a:gd name="connsiteY3" fmla="*/ 2441 h 1229075"/>
                <a:gd name="connsiteX4" fmla="*/ 1572322 w 1951463"/>
                <a:gd name="connsiteY4" fmla="*/ 771875 h 1229075"/>
                <a:gd name="connsiteX5" fmla="*/ 1694985 w 1951463"/>
                <a:gd name="connsiteY5" fmla="*/ 1117563 h 1229075"/>
                <a:gd name="connsiteX6" fmla="*/ 1951463 w 1951463"/>
                <a:gd name="connsiteY6" fmla="*/ 1229075 h 1229075"/>
                <a:gd name="connsiteX7" fmla="*/ 1951463 w 1951463"/>
                <a:gd name="connsiteY7" fmla="*/ 1229075 h 1229075"/>
                <a:gd name="connsiteX0" fmla="*/ 0 w 1951463"/>
                <a:gd name="connsiteY0" fmla="*/ 1216657 h 1227808"/>
                <a:gd name="connsiteX1" fmla="*/ 769434 w 1951463"/>
                <a:gd name="connsiteY1" fmla="*/ 1172052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657 h 1227808"/>
                <a:gd name="connsiteX1" fmla="*/ 758283 w 1951463"/>
                <a:gd name="connsiteY1" fmla="*/ 1160900 h 1227808"/>
                <a:gd name="connsiteX2" fmla="*/ 947853 w 1951463"/>
                <a:gd name="connsiteY2" fmla="*/ 960179 h 1227808"/>
                <a:gd name="connsiteX3" fmla="*/ 1248936 w 1951463"/>
                <a:gd name="connsiteY3" fmla="*/ 1174 h 1227808"/>
                <a:gd name="connsiteX4" fmla="*/ 1572322 w 1951463"/>
                <a:gd name="connsiteY4" fmla="*/ 770608 h 1227808"/>
                <a:gd name="connsiteX5" fmla="*/ 1694985 w 1951463"/>
                <a:gd name="connsiteY5" fmla="*/ 1116296 h 1227808"/>
                <a:gd name="connsiteX6" fmla="*/ 1951463 w 1951463"/>
                <a:gd name="connsiteY6" fmla="*/ 1227808 h 1227808"/>
                <a:gd name="connsiteX7" fmla="*/ 1951463 w 1951463"/>
                <a:gd name="connsiteY7" fmla="*/ 1227808 h 1227808"/>
                <a:gd name="connsiteX0" fmla="*/ 0 w 1951463"/>
                <a:gd name="connsiteY0" fmla="*/ 1216292 h 1227443"/>
                <a:gd name="connsiteX1" fmla="*/ 758283 w 1951463"/>
                <a:gd name="connsiteY1" fmla="*/ 1160535 h 1227443"/>
                <a:gd name="connsiteX2" fmla="*/ 936702 w 1951463"/>
                <a:gd name="connsiteY2" fmla="*/ 926360 h 1227443"/>
                <a:gd name="connsiteX3" fmla="*/ 1248936 w 1951463"/>
                <a:gd name="connsiteY3" fmla="*/ 809 h 1227443"/>
                <a:gd name="connsiteX4" fmla="*/ 1572322 w 1951463"/>
                <a:gd name="connsiteY4" fmla="*/ 770243 h 1227443"/>
                <a:gd name="connsiteX5" fmla="*/ 1694985 w 1951463"/>
                <a:gd name="connsiteY5" fmla="*/ 1115931 h 1227443"/>
                <a:gd name="connsiteX6" fmla="*/ 1951463 w 1951463"/>
                <a:gd name="connsiteY6" fmla="*/ 1227443 h 1227443"/>
                <a:gd name="connsiteX7" fmla="*/ 1951463 w 1951463"/>
                <a:gd name="connsiteY7" fmla="*/ 1227443 h 1227443"/>
                <a:gd name="connsiteX0" fmla="*/ 0 w 1951463"/>
                <a:gd name="connsiteY0" fmla="*/ 1216287 h 1227438"/>
                <a:gd name="connsiteX1" fmla="*/ 758283 w 1951463"/>
                <a:gd name="connsiteY1" fmla="*/ 1160530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951463"/>
                <a:gd name="connsiteY0" fmla="*/ 1216287 h 1227438"/>
                <a:gd name="connsiteX1" fmla="*/ 702527 w 1951463"/>
                <a:gd name="connsiteY1" fmla="*/ 1182832 h 1227438"/>
                <a:gd name="connsiteX2" fmla="*/ 936702 w 1951463"/>
                <a:gd name="connsiteY2" fmla="*/ 926355 h 1227438"/>
                <a:gd name="connsiteX3" fmla="*/ 1248936 w 1951463"/>
                <a:gd name="connsiteY3" fmla="*/ 804 h 1227438"/>
                <a:gd name="connsiteX4" fmla="*/ 1572322 w 1951463"/>
                <a:gd name="connsiteY4" fmla="*/ 770238 h 1227438"/>
                <a:gd name="connsiteX5" fmla="*/ 1739590 w 1951463"/>
                <a:gd name="connsiteY5" fmla="*/ 1093623 h 1227438"/>
                <a:gd name="connsiteX6" fmla="*/ 1951463 w 1951463"/>
                <a:gd name="connsiteY6" fmla="*/ 1227438 h 1227438"/>
                <a:gd name="connsiteX7" fmla="*/ 1951463 w 1951463"/>
                <a:gd name="connsiteY7" fmla="*/ 1227438 h 1227438"/>
                <a:gd name="connsiteX0" fmla="*/ 0 w 1675614"/>
                <a:gd name="connsiteY0" fmla="*/ 1229462 h 1231650"/>
                <a:gd name="connsiteX1" fmla="*/ 426678 w 1675614"/>
                <a:gd name="connsiteY1" fmla="*/ 1182832 h 1231650"/>
                <a:gd name="connsiteX2" fmla="*/ 660853 w 1675614"/>
                <a:gd name="connsiteY2" fmla="*/ 926355 h 1231650"/>
                <a:gd name="connsiteX3" fmla="*/ 973087 w 1675614"/>
                <a:gd name="connsiteY3" fmla="*/ 804 h 1231650"/>
                <a:gd name="connsiteX4" fmla="*/ 1296473 w 1675614"/>
                <a:gd name="connsiteY4" fmla="*/ 770238 h 1231650"/>
                <a:gd name="connsiteX5" fmla="*/ 1463741 w 1675614"/>
                <a:gd name="connsiteY5" fmla="*/ 1093623 h 1231650"/>
                <a:gd name="connsiteX6" fmla="*/ 1675614 w 1675614"/>
                <a:gd name="connsiteY6" fmla="*/ 1227438 h 1231650"/>
                <a:gd name="connsiteX7" fmla="*/ 1675614 w 1675614"/>
                <a:gd name="connsiteY7" fmla="*/ 1227438 h 1231650"/>
                <a:gd name="connsiteX0" fmla="*/ 0 w 1675614"/>
                <a:gd name="connsiteY0" fmla="*/ 2335698 h 2337886"/>
                <a:gd name="connsiteX1" fmla="*/ 426678 w 1675614"/>
                <a:gd name="connsiteY1" fmla="*/ 2289068 h 2337886"/>
                <a:gd name="connsiteX2" fmla="*/ 660853 w 1675614"/>
                <a:gd name="connsiteY2" fmla="*/ 2032591 h 2337886"/>
                <a:gd name="connsiteX3" fmla="*/ 973087 w 1675614"/>
                <a:gd name="connsiteY3" fmla="*/ 326 h 2337886"/>
                <a:gd name="connsiteX4" fmla="*/ 1296473 w 1675614"/>
                <a:gd name="connsiteY4" fmla="*/ 1876474 h 2337886"/>
                <a:gd name="connsiteX5" fmla="*/ 1463741 w 1675614"/>
                <a:gd name="connsiteY5" fmla="*/ 2199859 h 2337886"/>
                <a:gd name="connsiteX6" fmla="*/ 1675614 w 1675614"/>
                <a:gd name="connsiteY6" fmla="*/ 2333674 h 2337886"/>
                <a:gd name="connsiteX7" fmla="*/ 1675614 w 1675614"/>
                <a:gd name="connsiteY7" fmla="*/ 2333674 h 2337886"/>
                <a:gd name="connsiteX0" fmla="*/ 0 w 1675614"/>
                <a:gd name="connsiteY0" fmla="*/ 2335517 h 2339116"/>
                <a:gd name="connsiteX1" fmla="*/ 426678 w 1675614"/>
                <a:gd name="connsiteY1" fmla="*/ 2288887 h 2339116"/>
                <a:gd name="connsiteX2" fmla="*/ 660853 w 1675614"/>
                <a:gd name="connsiteY2" fmla="*/ 1979710 h 2339116"/>
                <a:gd name="connsiteX3" fmla="*/ 973087 w 1675614"/>
                <a:gd name="connsiteY3" fmla="*/ 145 h 2339116"/>
                <a:gd name="connsiteX4" fmla="*/ 1296473 w 1675614"/>
                <a:gd name="connsiteY4" fmla="*/ 1876293 h 2339116"/>
                <a:gd name="connsiteX5" fmla="*/ 1463741 w 1675614"/>
                <a:gd name="connsiteY5" fmla="*/ 2199678 h 2339116"/>
                <a:gd name="connsiteX6" fmla="*/ 1675614 w 1675614"/>
                <a:gd name="connsiteY6" fmla="*/ 2333493 h 2339116"/>
                <a:gd name="connsiteX7" fmla="*/ 1675614 w 1675614"/>
                <a:gd name="connsiteY7" fmla="*/ 2333493 h 2339116"/>
                <a:gd name="connsiteX0" fmla="*/ 0 w 1675614"/>
                <a:gd name="connsiteY0" fmla="*/ 2335517 h 2367617"/>
                <a:gd name="connsiteX1" fmla="*/ 426678 w 1675614"/>
                <a:gd name="connsiteY1" fmla="*/ 2341588 h 2367617"/>
                <a:gd name="connsiteX2" fmla="*/ 660853 w 1675614"/>
                <a:gd name="connsiteY2" fmla="*/ 1979710 h 2367617"/>
                <a:gd name="connsiteX3" fmla="*/ 973087 w 1675614"/>
                <a:gd name="connsiteY3" fmla="*/ 145 h 2367617"/>
                <a:gd name="connsiteX4" fmla="*/ 1296473 w 1675614"/>
                <a:gd name="connsiteY4" fmla="*/ 1876293 h 2367617"/>
                <a:gd name="connsiteX5" fmla="*/ 1463741 w 1675614"/>
                <a:gd name="connsiteY5" fmla="*/ 2199678 h 2367617"/>
                <a:gd name="connsiteX6" fmla="*/ 1675614 w 1675614"/>
                <a:gd name="connsiteY6" fmla="*/ 2333493 h 2367617"/>
                <a:gd name="connsiteX7" fmla="*/ 1675614 w 1675614"/>
                <a:gd name="connsiteY7" fmla="*/ 2333493 h 2367617"/>
                <a:gd name="connsiteX0" fmla="*/ 0 w 1675614"/>
                <a:gd name="connsiteY0" fmla="*/ 2335517 h 2358195"/>
                <a:gd name="connsiteX1" fmla="*/ 426678 w 1675614"/>
                <a:gd name="connsiteY1" fmla="*/ 2328414 h 2358195"/>
                <a:gd name="connsiteX2" fmla="*/ 660853 w 1675614"/>
                <a:gd name="connsiteY2" fmla="*/ 1979710 h 2358195"/>
                <a:gd name="connsiteX3" fmla="*/ 973087 w 1675614"/>
                <a:gd name="connsiteY3" fmla="*/ 145 h 2358195"/>
                <a:gd name="connsiteX4" fmla="*/ 1296473 w 1675614"/>
                <a:gd name="connsiteY4" fmla="*/ 1876293 h 2358195"/>
                <a:gd name="connsiteX5" fmla="*/ 1463741 w 1675614"/>
                <a:gd name="connsiteY5" fmla="*/ 2199678 h 2358195"/>
                <a:gd name="connsiteX6" fmla="*/ 1675614 w 1675614"/>
                <a:gd name="connsiteY6" fmla="*/ 2333493 h 2358195"/>
                <a:gd name="connsiteX7" fmla="*/ 1675614 w 1675614"/>
                <a:gd name="connsiteY7" fmla="*/ 2333493 h 2358195"/>
                <a:gd name="connsiteX0" fmla="*/ 0 w 1708716"/>
                <a:gd name="connsiteY0" fmla="*/ 2375043 h 2380126"/>
                <a:gd name="connsiteX1" fmla="*/ 459780 w 1708716"/>
                <a:gd name="connsiteY1" fmla="*/ 2328414 h 2380126"/>
                <a:gd name="connsiteX2" fmla="*/ 693955 w 1708716"/>
                <a:gd name="connsiteY2" fmla="*/ 1979710 h 2380126"/>
                <a:gd name="connsiteX3" fmla="*/ 1006189 w 1708716"/>
                <a:gd name="connsiteY3" fmla="*/ 145 h 2380126"/>
                <a:gd name="connsiteX4" fmla="*/ 1329575 w 1708716"/>
                <a:gd name="connsiteY4" fmla="*/ 1876293 h 2380126"/>
                <a:gd name="connsiteX5" fmla="*/ 1496843 w 1708716"/>
                <a:gd name="connsiteY5" fmla="*/ 2199678 h 2380126"/>
                <a:gd name="connsiteX6" fmla="*/ 1708716 w 1708716"/>
                <a:gd name="connsiteY6" fmla="*/ 2333493 h 2380126"/>
                <a:gd name="connsiteX7" fmla="*/ 1708716 w 1708716"/>
                <a:gd name="connsiteY7" fmla="*/ 2333493 h 2380126"/>
                <a:gd name="connsiteX0" fmla="*/ 0 w 1708716"/>
                <a:gd name="connsiteY0" fmla="*/ 2375043 h 2385173"/>
                <a:gd name="connsiteX1" fmla="*/ 470814 w 1708716"/>
                <a:gd name="connsiteY1" fmla="*/ 2341590 h 2385173"/>
                <a:gd name="connsiteX2" fmla="*/ 693955 w 1708716"/>
                <a:gd name="connsiteY2" fmla="*/ 1979710 h 2385173"/>
                <a:gd name="connsiteX3" fmla="*/ 1006189 w 1708716"/>
                <a:gd name="connsiteY3" fmla="*/ 145 h 2385173"/>
                <a:gd name="connsiteX4" fmla="*/ 1329575 w 1708716"/>
                <a:gd name="connsiteY4" fmla="*/ 1876293 h 2385173"/>
                <a:gd name="connsiteX5" fmla="*/ 1496843 w 1708716"/>
                <a:gd name="connsiteY5" fmla="*/ 2199678 h 2385173"/>
                <a:gd name="connsiteX6" fmla="*/ 1708716 w 1708716"/>
                <a:gd name="connsiteY6" fmla="*/ 2333493 h 2385173"/>
                <a:gd name="connsiteX7" fmla="*/ 1708716 w 1708716"/>
                <a:gd name="connsiteY7" fmla="*/ 2333493 h 2385173"/>
                <a:gd name="connsiteX0" fmla="*/ 0 w 2094903"/>
                <a:gd name="connsiteY0" fmla="*/ 2375043 h 2412545"/>
                <a:gd name="connsiteX1" fmla="*/ 470814 w 2094903"/>
                <a:gd name="connsiteY1" fmla="*/ 2341590 h 2412545"/>
                <a:gd name="connsiteX2" fmla="*/ 693955 w 2094903"/>
                <a:gd name="connsiteY2" fmla="*/ 1979710 h 2412545"/>
                <a:gd name="connsiteX3" fmla="*/ 1006189 w 2094903"/>
                <a:gd name="connsiteY3" fmla="*/ 145 h 2412545"/>
                <a:gd name="connsiteX4" fmla="*/ 1329575 w 2094903"/>
                <a:gd name="connsiteY4" fmla="*/ 1876293 h 2412545"/>
                <a:gd name="connsiteX5" fmla="*/ 1496843 w 2094903"/>
                <a:gd name="connsiteY5" fmla="*/ 2199678 h 2412545"/>
                <a:gd name="connsiteX6" fmla="*/ 1708716 w 2094903"/>
                <a:gd name="connsiteY6" fmla="*/ 2333493 h 2412545"/>
                <a:gd name="connsiteX7" fmla="*/ 2094903 w 2094903"/>
                <a:gd name="connsiteY7" fmla="*/ 2412545 h 241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4903" h="2412545">
                  <a:moveTo>
                    <a:pt x="0" y="2375043"/>
                  </a:moveTo>
                  <a:cubicBezTo>
                    <a:pt x="311305" y="2380618"/>
                    <a:pt x="355155" y="2407479"/>
                    <a:pt x="470814" y="2341590"/>
                  </a:cubicBezTo>
                  <a:cubicBezTo>
                    <a:pt x="586473" y="2275701"/>
                    <a:pt x="604726" y="2369951"/>
                    <a:pt x="693955" y="1979710"/>
                  </a:cubicBezTo>
                  <a:cubicBezTo>
                    <a:pt x="783184" y="1589469"/>
                    <a:pt x="900252" y="17381"/>
                    <a:pt x="1006189" y="145"/>
                  </a:cubicBezTo>
                  <a:cubicBezTo>
                    <a:pt x="1112126" y="-17091"/>
                    <a:pt x="1247799" y="1509704"/>
                    <a:pt x="1329575" y="1876293"/>
                  </a:cubicBezTo>
                  <a:cubicBezTo>
                    <a:pt x="1411351" y="2242882"/>
                    <a:pt x="1433653" y="2123478"/>
                    <a:pt x="1496843" y="2199678"/>
                  </a:cubicBezTo>
                  <a:cubicBezTo>
                    <a:pt x="1560033" y="2275878"/>
                    <a:pt x="1609039" y="2298015"/>
                    <a:pt x="1708716" y="2333493"/>
                  </a:cubicBezTo>
                  <a:cubicBezTo>
                    <a:pt x="1808393" y="2368971"/>
                    <a:pt x="1966174" y="2386194"/>
                    <a:pt x="2094903" y="2412545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连接符 132"/>
            <p:cNvCxnSpPr/>
            <p:nvPr/>
          </p:nvCxnSpPr>
          <p:spPr>
            <a:xfrm>
              <a:off x="9088609" y="2925957"/>
              <a:ext cx="2132545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8596052" y="303241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华文琥珀" panose="02010800040101010101" pitchFamily="2" charset="-122"/>
                  <a:ea typeface="华文琥珀" panose="02010800040101010101" pitchFamily="2" charset="-122"/>
                </a:rPr>
                <a:t>. . . </a:t>
              </a:r>
              <a:endParaRPr lang="zh-CN" altLang="en-US" b="1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767796" y="51749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27540" y="51749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389023" y="51749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(c)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27501" y="51749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(d)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09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self-attention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832727" y="1409969"/>
            <a:ext cx="290146" cy="290146"/>
            <a:chOff x="650631" y="1469871"/>
            <a:chExt cx="290146" cy="290146"/>
          </a:xfrm>
        </p:grpSpPr>
        <p:sp>
          <p:nvSpPr>
            <p:cNvPr id="65" name="椭圆 64"/>
            <p:cNvSpPr/>
            <p:nvPr/>
          </p:nvSpPr>
          <p:spPr>
            <a:xfrm>
              <a:off x="650631" y="1469871"/>
              <a:ext cx="290146" cy="2901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5" idx="1"/>
              <a:endCxn id="65" idx="5"/>
            </p:cNvCxnSpPr>
            <p:nvPr/>
          </p:nvCxnSpPr>
          <p:spPr>
            <a:xfrm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5" idx="7"/>
              <a:endCxn id="65" idx="3"/>
            </p:cNvCxnSpPr>
            <p:nvPr/>
          </p:nvCxnSpPr>
          <p:spPr>
            <a:xfrm flipH="1"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V="1">
            <a:off x="4377398" y="1179635"/>
            <a:ext cx="707487" cy="874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377398" y="2236176"/>
            <a:ext cx="699661" cy="4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77398" y="2422522"/>
            <a:ext cx="707486" cy="905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/>
          <p:cNvSpPr/>
          <p:nvPr/>
        </p:nvSpPr>
        <p:spPr>
          <a:xfrm flipH="1">
            <a:off x="5099533" y="914400"/>
            <a:ext cx="290152" cy="367812"/>
          </a:xfrm>
          <a:prstGeom prst="cube">
            <a:avLst>
              <a:gd name="adj" fmla="val 36234"/>
            </a:avLst>
          </a:prstGeom>
          <a:solidFill>
            <a:schemeClr val="bg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 flipH="1">
            <a:off x="5099533" y="2039083"/>
            <a:ext cx="290152" cy="367812"/>
          </a:xfrm>
          <a:prstGeom prst="cube">
            <a:avLst>
              <a:gd name="adj" fmla="val 36234"/>
            </a:avLst>
          </a:prstGeom>
          <a:solidFill>
            <a:schemeClr val="bg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 flipH="1">
            <a:off x="5099533" y="3143983"/>
            <a:ext cx="290152" cy="367812"/>
          </a:xfrm>
          <a:prstGeom prst="cube">
            <a:avLst>
              <a:gd name="adj" fmla="val 36234"/>
            </a:avLst>
          </a:prstGeom>
          <a:solidFill>
            <a:schemeClr val="bg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53507" y="63740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1*1</a:t>
            </a:r>
            <a:r>
              <a:rPr lang="zh-CN" altLang="en-US" sz="1400" dirty="0" smtClean="0"/>
              <a:t>卷积核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953507" y="173680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1*1</a:t>
            </a:r>
            <a:r>
              <a:rPr lang="zh-CN" altLang="en-US" sz="1400" dirty="0" smtClean="0"/>
              <a:t>卷积核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53507" y="2842846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1*1</a:t>
            </a:r>
            <a:r>
              <a:rPr lang="zh-CN" altLang="en-US" sz="1400" dirty="0" smtClean="0"/>
              <a:t>卷积核</a:t>
            </a:r>
            <a:endParaRPr lang="zh-CN" altLang="en-US" sz="1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028600" y="1811278"/>
            <a:ext cx="673463" cy="426452"/>
            <a:chOff x="5253259" y="2272592"/>
            <a:chExt cx="1023717" cy="44433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6276973" y="2272592"/>
              <a:ext cx="0" cy="444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253259" y="2716923"/>
              <a:ext cx="10237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V="1">
            <a:off x="7028601" y="1046301"/>
            <a:ext cx="673461" cy="423570"/>
            <a:chOff x="5307283" y="2272592"/>
            <a:chExt cx="969690" cy="444329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6276973" y="2272592"/>
              <a:ext cx="0" cy="444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307283" y="2716921"/>
              <a:ext cx="96969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>
            <a:off x="5389685" y="2222989"/>
            <a:ext cx="7321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9685" y="1075371"/>
            <a:ext cx="7321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89685" y="3327889"/>
            <a:ext cx="784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28454" y="6808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转置</a:t>
            </a:r>
            <a:endParaRPr lang="zh-CN" altLang="en-US" sz="14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7548197" y="1495775"/>
            <a:ext cx="290146" cy="290146"/>
            <a:chOff x="650631" y="1469871"/>
            <a:chExt cx="290146" cy="290146"/>
          </a:xfrm>
        </p:grpSpPr>
        <p:sp>
          <p:nvSpPr>
            <p:cNvPr id="73" name="椭圆 72"/>
            <p:cNvSpPr/>
            <p:nvPr/>
          </p:nvSpPr>
          <p:spPr>
            <a:xfrm>
              <a:off x="650631" y="1469871"/>
              <a:ext cx="290146" cy="2901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3" idx="1"/>
              <a:endCxn id="73" idx="5"/>
            </p:cNvCxnSpPr>
            <p:nvPr/>
          </p:nvCxnSpPr>
          <p:spPr>
            <a:xfrm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3" idx="7"/>
              <a:endCxn id="73" idx="3"/>
            </p:cNvCxnSpPr>
            <p:nvPr/>
          </p:nvCxnSpPr>
          <p:spPr>
            <a:xfrm flipH="1"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 flipV="1">
            <a:off x="7880834" y="1640848"/>
            <a:ext cx="699661" cy="4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8343" y="130915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softmax</a:t>
            </a:r>
            <a:endParaRPr lang="zh-CN" altLang="en-US" sz="14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3423729" y="1736802"/>
            <a:ext cx="1041333" cy="1053059"/>
            <a:chOff x="3362185" y="1736802"/>
            <a:chExt cx="1041333" cy="1053059"/>
          </a:xfrm>
          <a:scene3d>
            <a:camera prst="isometricRightUp"/>
            <a:lightRig rig="threePt" dir="t"/>
          </a:scene3d>
        </p:grpSpPr>
        <p:grpSp>
          <p:nvGrpSpPr>
            <p:cNvPr id="37" name="组合 36"/>
            <p:cNvGrpSpPr/>
            <p:nvPr/>
          </p:nvGrpSpPr>
          <p:grpSpPr>
            <a:xfrm>
              <a:off x="3362185" y="1736802"/>
              <a:ext cx="1041333" cy="1041333"/>
              <a:chOff x="2651782" y="1640669"/>
              <a:chExt cx="1257862" cy="1257862"/>
            </a:xfrm>
          </p:grpSpPr>
          <p:sp>
            <p:nvSpPr>
              <p:cNvPr id="3" name="立方体 2"/>
              <p:cNvSpPr/>
              <p:nvPr/>
            </p:nvSpPr>
            <p:spPr>
              <a:xfrm flipH="1">
                <a:off x="2651782" y="16406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立方体 3"/>
              <p:cNvSpPr/>
              <p:nvPr/>
            </p:nvSpPr>
            <p:spPr>
              <a:xfrm flipH="1">
                <a:off x="2804182" y="17930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立方体 4"/>
              <p:cNvSpPr/>
              <p:nvPr/>
            </p:nvSpPr>
            <p:spPr>
              <a:xfrm flipH="1">
                <a:off x="2956582" y="19454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3719976" y="2314186"/>
              <a:ext cx="6835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719976" y="2543387"/>
              <a:ext cx="6835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959611" y="2083751"/>
              <a:ext cx="0" cy="6943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182350" y="2095477"/>
              <a:ext cx="0" cy="6943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046630" y="510663"/>
            <a:ext cx="1041333" cy="1053059"/>
            <a:chOff x="3362185" y="1736802"/>
            <a:chExt cx="1041333" cy="1053059"/>
          </a:xfrm>
          <a:scene3d>
            <a:camera prst="isometricRightUp"/>
            <a:lightRig rig="threePt" dir="t"/>
          </a:scene3d>
        </p:grpSpPr>
        <p:grpSp>
          <p:nvGrpSpPr>
            <p:cNvPr id="91" name="组合 90"/>
            <p:cNvGrpSpPr/>
            <p:nvPr/>
          </p:nvGrpSpPr>
          <p:grpSpPr>
            <a:xfrm>
              <a:off x="3362185" y="1736802"/>
              <a:ext cx="1041333" cy="1041333"/>
              <a:chOff x="2651782" y="1640669"/>
              <a:chExt cx="1257862" cy="1257862"/>
            </a:xfrm>
          </p:grpSpPr>
          <p:sp>
            <p:nvSpPr>
              <p:cNvPr id="96" name="立方体 95"/>
              <p:cNvSpPr/>
              <p:nvPr/>
            </p:nvSpPr>
            <p:spPr>
              <a:xfrm flipH="1">
                <a:off x="2651782" y="16406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立方体 96"/>
              <p:cNvSpPr/>
              <p:nvPr/>
            </p:nvSpPr>
            <p:spPr>
              <a:xfrm flipH="1">
                <a:off x="2804182" y="17930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立方体 97"/>
              <p:cNvSpPr/>
              <p:nvPr/>
            </p:nvSpPr>
            <p:spPr>
              <a:xfrm flipH="1">
                <a:off x="2956582" y="19454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3719976" y="2314186"/>
              <a:ext cx="683542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719976" y="2543387"/>
              <a:ext cx="683542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959611" y="2083751"/>
              <a:ext cx="0" cy="6943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82350" y="2095477"/>
              <a:ext cx="0" cy="6943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6049563" y="1612629"/>
            <a:ext cx="1041333" cy="1053059"/>
            <a:chOff x="3362185" y="1736802"/>
            <a:chExt cx="1041333" cy="1053059"/>
          </a:xfrm>
          <a:scene3d>
            <a:camera prst="isometricRightUp"/>
            <a:lightRig rig="threePt" dir="t"/>
          </a:scene3d>
        </p:grpSpPr>
        <p:grpSp>
          <p:nvGrpSpPr>
            <p:cNvPr id="100" name="组合 99"/>
            <p:cNvGrpSpPr/>
            <p:nvPr/>
          </p:nvGrpSpPr>
          <p:grpSpPr>
            <a:xfrm>
              <a:off x="3362185" y="1736802"/>
              <a:ext cx="1041333" cy="1041333"/>
              <a:chOff x="2651782" y="1640669"/>
              <a:chExt cx="1257862" cy="1257862"/>
            </a:xfrm>
          </p:grpSpPr>
          <p:sp>
            <p:nvSpPr>
              <p:cNvPr id="105" name="立方体 104"/>
              <p:cNvSpPr/>
              <p:nvPr/>
            </p:nvSpPr>
            <p:spPr>
              <a:xfrm flipH="1">
                <a:off x="2651782" y="16406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立方体 105"/>
              <p:cNvSpPr/>
              <p:nvPr/>
            </p:nvSpPr>
            <p:spPr>
              <a:xfrm flipH="1">
                <a:off x="2804182" y="17930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立方体 106"/>
              <p:cNvSpPr/>
              <p:nvPr/>
            </p:nvSpPr>
            <p:spPr>
              <a:xfrm flipH="1">
                <a:off x="2956582" y="19454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1" name="直接连接符 100"/>
            <p:cNvCxnSpPr/>
            <p:nvPr/>
          </p:nvCxnSpPr>
          <p:spPr>
            <a:xfrm>
              <a:off x="3719976" y="2314186"/>
              <a:ext cx="6835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719976" y="2543387"/>
              <a:ext cx="6835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3959611" y="2083751"/>
              <a:ext cx="0" cy="69438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182350" y="2095477"/>
              <a:ext cx="0" cy="69438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6043699" y="2732186"/>
            <a:ext cx="1041337" cy="1053059"/>
            <a:chOff x="3362181" y="1736802"/>
            <a:chExt cx="1041337" cy="1053059"/>
          </a:xfrm>
          <a:scene3d>
            <a:camera prst="isometricRightUp"/>
            <a:lightRig rig="threePt" dir="t"/>
          </a:scene3d>
        </p:grpSpPr>
        <p:grpSp>
          <p:nvGrpSpPr>
            <p:cNvPr id="109" name="组合 108"/>
            <p:cNvGrpSpPr/>
            <p:nvPr/>
          </p:nvGrpSpPr>
          <p:grpSpPr>
            <a:xfrm>
              <a:off x="3362181" y="1736802"/>
              <a:ext cx="1041336" cy="1041333"/>
              <a:chOff x="2651782" y="1640669"/>
              <a:chExt cx="1257868" cy="1257862"/>
            </a:xfrm>
          </p:grpSpPr>
          <p:sp>
            <p:nvSpPr>
              <p:cNvPr id="114" name="立方体 113"/>
              <p:cNvSpPr/>
              <p:nvPr/>
            </p:nvSpPr>
            <p:spPr>
              <a:xfrm flipH="1">
                <a:off x="2651782" y="16406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立方体 114"/>
              <p:cNvSpPr/>
              <p:nvPr/>
            </p:nvSpPr>
            <p:spPr>
              <a:xfrm flipH="1">
                <a:off x="2804182" y="17930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立方体 115"/>
              <p:cNvSpPr/>
              <p:nvPr/>
            </p:nvSpPr>
            <p:spPr>
              <a:xfrm flipH="1">
                <a:off x="2956587" y="1945470"/>
                <a:ext cx="953063" cy="953061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0" name="直接连接符 109"/>
            <p:cNvCxnSpPr/>
            <p:nvPr/>
          </p:nvCxnSpPr>
          <p:spPr>
            <a:xfrm>
              <a:off x="3719976" y="2314186"/>
              <a:ext cx="68354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719976" y="2543387"/>
              <a:ext cx="68354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959611" y="2083751"/>
              <a:ext cx="0" cy="69438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182350" y="2095477"/>
              <a:ext cx="0" cy="69438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8500265" y="1098306"/>
            <a:ext cx="789001" cy="800727"/>
            <a:chOff x="8533183" y="1098306"/>
            <a:chExt cx="789001" cy="800727"/>
          </a:xfrm>
          <a:scene3d>
            <a:camera prst="isometricRightUp"/>
            <a:lightRig rig="threePt" dir="t"/>
          </a:scene3d>
        </p:grpSpPr>
        <p:grpSp>
          <p:nvGrpSpPr>
            <p:cNvPr id="131" name="组合 130"/>
            <p:cNvGrpSpPr/>
            <p:nvPr/>
          </p:nvGrpSpPr>
          <p:grpSpPr>
            <a:xfrm>
              <a:off x="8533183" y="1098306"/>
              <a:ext cx="789001" cy="800727"/>
              <a:chOff x="3828461" y="4040672"/>
              <a:chExt cx="789001" cy="800727"/>
            </a:xfrm>
          </p:grpSpPr>
          <p:sp>
            <p:nvSpPr>
              <p:cNvPr id="126" name="立方体 125"/>
              <p:cNvSpPr/>
              <p:nvPr/>
            </p:nvSpPr>
            <p:spPr>
              <a:xfrm flipH="1">
                <a:off x="3828461" y="4040672"/>
                <a:ext cx="789001" cy="789001"/>
              </a:xfrm>
              <a:prstGeom prst="cube">
                <a:avLst>
                  <a:gd name="adj" fmla="val 1199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>
                <a:off x="3933920" y="4365724"/>
                <a:ext cx="68354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3933920" y="4594925"/>
                <a:ext cx="68354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4173555" y="4135289"/>
                <a:ext cx="0" cy="6943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4396294" y="4147015"/>
                <a:ext cx="0" cy="6943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3" name="文本框 132"/>
            <p:cNvSpPr txBox="1"/>
            <p:nvPr/>
          </p:nvSpPr>
          <p:spPr>
            <a:xfrm>
              <a:off x="8634109" y="1198089"/>
              <a:ext cx="235764" cy="2248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883443" y="1427670"/>
              <a:ext cx="217573" cy="2248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626830" y="1657489"/>
              <a:ext cx="259852" cy="224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107370" y="1427670"/>
              <a:ext cx="207112" cy="224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106181" y="1196709"/>
              <a:ext cx="212337" cy="224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885977" y="1657252"/>
              <a:ext cx="217573" cy="22488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 rot="5400000" flipV="1">
            <a:off x="8599780" y="2192306"/>
            <a:ext cx="699661" cy="4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8806618" y="2568206"/>
            <a:ext cx="290146" cy="290146"/>
            <a:chOff x="650631" y="1469871"/>
            <a:chExt cx="290146" cy="290146"/>
          </a:xfrm>
        </p:grpSpPr>
        <p:sp>
          <p:nvSpPr>
            <p:cNvPr id="142" name="椭圆 141"/>
            <p:cNvSpPr/>
            <p:nvPr/>
          </p:nvSpPr>
          <p:spPr>
            <a:xfrm>
              <a:off x="650631" y="1469871"/>
              <a:ext cx="290146" cy="2901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>
              <a:stCxn id="142" idx="1"/>
              <a:endCxn id="142" idx="5"/>
            </p:cNvCxnSpPr>
            <p:nvPr/>
          </p:nvCxnSpPr>
          <p:spPr>
            <a:xfrm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42" idx="7"/>
              <a:endCxn id="142" idx="3"/>
            </p:cNvCxnSpPr>
            <p:nvPr/>
          </p:nvCxnSpPr>
          <p:spPr>
            <a:xfrm flipH="1">
              <a:off x="693122" y="1512362"/>
              <a:ext cx="205164" cy="205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6987938" y="2913460"/>
            <a:ext cx="1959473" cy="426452"/>
            <a:chOff x="5253259" y="2272592"/>
            <a:chExt cx="1023717" cy="444331"/>
          </a:xfrm>
        </p:grpSpPr>
        <p:cxnSp>
          <p:nvCxnSpPr>
            <p:cNvPr id="146" name="直接箭头连接符 145"/>
            <p:cNvCxnSpPr/>
            <p:nvPr/>
          </p:nvCxnSpPr>
          <p:spPr>
            <a:xfrm flipV="1">
              <a:off x="6276973" y="2272592"/>
              <a:ext cx="0" cy="444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253259" y="2716923"/>
              <a:ext cx="10237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接箭头连接符 147"/>
          <p:cNvCxnSpPr/>
          <p:nvPr/>
        </p:nvCxnSpPr>
        <p:spPr>
          <a:xfrm>
            <a:off x="9153965" y="2722515"/>
            <a:ext cx="7321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9771153" y="2147176"/>
            <a:ext cx="1041333" cy="1053059"/>
            <a:chOff x="3362185" y="1736802"/>
            <a:chExt cx="1041333" cy="1053059"/>
          </a:xfrm>
          <a:scene3d>
            <a:camera prst="isometricRightUp"/>
            <a:lightRig rig="threePt" dir="t"/>
          </a:scene3d>
        </p:grpSpPr>
        <p:grpSp>
          <p:nvGrpSpPr>
            <p:cNvPr id="150" name="组合 149"/>
            <p:cNvGrpSpPr/>
            <p:nvPr/>
          </p:nvGrpSpPr>
          <p:grpSpPr>
            <a:xfrm>
              <a:off x="3362185" y="1736802"/>
              <a:ext cx="1041333" cy="1041333"/>
              <a:chOff x="2651782" y="1640669"/>
              <a:chExt cx="1257862" cy="1257862"/>
            </a:xfrm>
          </p:grpSpPr>
          <p:sp>
            <p:nvSpPr>
              <p:cNvPr id="155" name="立方体 154"/>
              <p:cNvSpPr/>
              <p:nvPr/>
            </p:nvSpPr>
            <p:spPr>
              <a:xfrm flipH="1">
                <a:off x="2651782" y="16406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立方体 155"/>
              <p:cNvSpPr/>
              <p:nvPr/>
            </p:nvSpPr>
            <p:spPr>
              <a:xfrm flipH="1">
                <a:off x="2804182" y="17930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/>
              <p:cNvSpPr/>
              <p:nvPr/>
            </p:nvSpPr>
            <p:spPr>
              <a:xfrm flipH="1">
                <a:off x="2956582" y="1945469"/>
                <a:ext cx="953062" cy="953062"/>
              </a:xfrm>
              <a:prstGeom prst="cube">
                <a:avLst>
                  <a:gd name="adj" fmla="val 11992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1" name="直接连接符 150"/>
            <p:cNvCxnSpPr/>
            <p:nvPr/>
          </p:nvCxnSpPr>
          <p:spPr>
            <a:xfrm>
              <a:off x="3719976" y="2314186"/>
              <a:ext cx="6835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3719976" y="2543387"/>
              <a:ext cx="6835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3959611" y="2083751"/>
              <a:ext cx="0" cy="6943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4182350" y="2095477"/>
              <a:ext cx="0" cy="6943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文本框 157"/>
          <p:cNvSpPr txBox="1"/>
          <p:nvPr/>
        </p:nvSpPr>
        <p:spPr>
          <a:xfrm>
            <a:off x="8495999" y="7513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注意力图</a:t>
            </a:r>
            <a:endParaRPr lang="zh-CN" altLang="en-US" sz="14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9850249" y="16592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自注意力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特征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3579196" y="14630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特征图</a:t>
            </a:r>
            <a:endParaRPr lang="zh-CN" altLang="en-US" sz="14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5531506" y="1073718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f(x)</a:t>
            </a:r>
            <a:endParaRPr lang="zh-CN" altLang="en-US" sz="1400" dirty="0"/>
          </a:p>
        </p:txBody>
      </p:sp>
      <p:sp>
        <p:nvSpPr>
          <p:cNvPr id="162" name="文本框 161"/>
          <p:cNvSpPr txBox="1"/>
          <p:nvPr/>
        </p:nvSpPr>
        <p:spPr>
          <a:xfrm>
            <a:off x="5524112" y="219001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en-US" altLang="zh-CN" sz="1400" dirty="0" smtClean="0"/>
              <a:t>(x)</a:t>
            </a:r>
            <a:endParaRPr lang="zh-CN" altLang="en-US" sz="1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511624" y="334862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h(x)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40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Attention </a:t>
            </a:r>
            <a:endParaRPr lang="zh-CN" altLang="en-US" dirty="0"/>
          </a:p>
        </p:txBody>
      </p:sp>
      <p:grpSp>
        <p:nvGrpSpPr>
          <p:cNvPr id="129" name="组合 128"/>
          <p:cNvGrpSpPr/>
          <p:nvPr/>
        </p:nvGrpSpPr>
        <p:grpSpPr>
          <a:xfrm>
            <a:off x="3787702" y="1222415"/>
            <a:ext cx="7165538" cy="4176972"/>
            <a:chOff x="3787702" y="1222415"/>
            <a:chExt cx="7165538" cy="4176972"/>
          </a:xfrm>
        </p:grpSpPr>
        <p:grpSp>
          <p:nvGrpSpPr>
            <p:cNvPr id="12" name="组合 11"/>
            <p:cNvGrpSpPr/>
            <p:nvPr/>
          </p:nvGrpSpPr>
          <p:grpSpPr>
            <a:xfrm>
              <a:off x="3821218" y="3709369"/>
              <a:ext cx="1041333" cy="1053059"/>
              <a:chOff x="3362185" y="1736802"/>
              <a:chExt cx="1041333" cy="1053059"/>
            </a:xfrm>
            <a:scene3d>
              <a:camera prst="isometricRightUp"/>
              <a:lightRig rig="threePt" dir="t"/>
            </a:scene3d>
          </p:grpSpPr>
          <p:grpSp>
            <p:nvGrpSpPr>
              <p:cNvPr id="13" name="组合 12"/>
              <p:cNvGrpSpPr/>
              <p:nvPr/>
            </p:nvGrpSpPr>
            <p:grpSpPr>
              <a:xfrm>
                <a:off x="3362185" y="1736802"/>
                <a:ext cx="1041333" cy="1041333"/>
                <a:chOff x="2651782" y="1640669"/>
                <a:chExt cx="1257862" cy="1257862"/>
              </a:xfrm>
            </p:grpSpPr>
            <p:sp>
              <p:nvSpPr>
                <p:cNvPr id="18" name="立方体 17"/>
                <p:cNvSpPr/>
                <p:nvPr/>
              </p:nvSpPr>
              <p:spPr>
                <a:xfrm flipH="1">
                  <a:off x="2651782" y="16406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立方体 18"/>
                <p:cNvSpPr/>
                <p:nvPr/>
              </p:nvSpPr>
              <p:spPr>
                <a:xfrm flipH="1">
                  <a:off x="2804182" y="17930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/>
                <p:cNvSpPr/>
                <p:nvPr/>
              </p:nvSpPr>
              <p:spPr>
                <a:xfrm flipH="1">
                  <a:off x="2956582" y="19454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" name="直接连接符 13"/>
              <p:cNvCxnSpPr/>
              <p:nvPr/>
            </p:nvCxnSpPr>
            <p:spPr>
              <a:xfrm>
                <a:off x="3719976" y="2314186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19976" y="2543387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959611" y="2083751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4182350" y="2095477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8004840" y="2021987"/>
              <a:ext cx="290146" cy="290146"/>
              <a:chOff x="650631" y="1469871"/>
              <a:chExt cx="290146" cy="29014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0631" y="1469871"/>
                <a:ext cx="290146" cy="2901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1"/>
                <a:endCxn id="22" idx="5"/>
              </p:cNvCxnSpPr>
              <p:nvPr/>
            </p:nvCxnSpPr>
            <p:spPr>
              <a:xfrm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箭头连接符 24"/>
            <p:cNvCxnSpPr/>
            <p:nvPr/>
          </p:nvCxnSpPr>
          <p:spPr>
            <a:xfrm>
              <a:off x="4809798" y="2159121"/>
              <a:ext cx="3088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758280" y="3280870"/>
              <a:ext cx="498392" cy="843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立方体 26"/>
            <p:cNvSpPr/>
            <p:nvPr/>
          </p:nvSpPr>
          <p:spPr>
            <a:xfrm flipH="1">
              <a:off x="5269028" y="3033346"/>
              <a:ext cx="290152" cy="367812"/>
            </a:xfrm>
            <a:prstGeom prst="cube">
              <a:avLst>
                <a:gd name="adj" fmla="val 36234"/>
              </a:avLst>
            </a:prstGeom>
            <a:solidFill>
              <a:schemeClr val="bg1"/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622099" y="3163126"/>
              <a:ext cx="353924" cy="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9807820" y="1650165"/>
              <a:ext cx="1041333" cy="1053059"/>
              <a:chOff x="3362185" y="1736802"/>
              <a:chExt cx="1041333" cy="1053059"/>
            </a:xfrm>
            <a:scene3d>
              <a:camera prst="isometricRightUp"/>
              <a:lightRig rig="threePt" dir="t"/>
            </a:scene3d>
          </p:grpSpPr>
          <p:grpSp>
            <p:nvGrpSpPr>
              <p:cNvPr id="30" name="组合 29"/>
              <p:cNvGrpSpPr/>
              <p:nvPr/>
            </p:nvGrpSpPr>
            <p:grpSpPr>
              <a:xfrm>
                <a:off x="3362185" y="1736802"/>
                <a:ext cx="1041333" cy="1041333"/>
                <a:chOff x="2651782" y="1640669"/>
                <a:chExt cx="1257862" cy="1257862"/>
              </a:xfrm>
            </p:grpSpPr>
            <p:sp>
              <p:nvSpPr>
                <p:cNvPr id="35" name="立方体 34"/>
                <p:cNvSpPr/>
                <p:nvPr/>
              </p:nvSpPr>
              <p:spPr>
                <a:xfrm flipH="1">
                  <a:off x="2651782" y="16406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立方体 35"/>
                <p:cNvSpPr/>
                <p:nvPr/>
              </p:nvSpPr>
              <p:spPr>
                <a:xfrm flipH="1">
                  <a:off x="2804182" y="17930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立方体 36"/>
                <p:cNvSpPr/>
                <p:nvPr/>
              </p:nvSpPr>
              <p:spPr>
                <a:xfrm flipH="1">
                  <a:off x="2956582" y="19454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719976" y="2314186"/>
                <a:ext cx="68354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19976" y="2543387"/>
                <a:ext cx="68354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959611" y="2083751"/>
                <a:ext cx="0" cy="694384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182350" y="2095477"/>
                <a:ext cx="0" cy="694384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箭头连接符 37"/>
            <p:cNvCxnSpPr/>
            <p:nvPr/>
          </p:nvCxnSpPr>
          <p:spPr>
            <a:xfrm>
              <a:off x="4771434" y="4250534"/>
              <a:ext cx="420551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8565850" y="3157262"/>
              <a:ext cx="562965" cy="926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9086324" y="4067389"/>
              <a:ext cx="290146" cy="290146"/>
              <a:chOff x="650631" y="1469871"/>
              <a:chExt cx="290146" cy="29014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631" y="1469871"/>
                <a:ext cx="290146" cy="2901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4" idx="1"/>
                <a:endCxn id="44" idx="5"/>
              </p:cNvCxnSpPr>
              <p:nvPr/>
            </p:nvCxnSpPr>
            <p:spPr>
              <a:xfrm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4" idx="7"/>
                <a:endCxn id="44" idx="3"/>
              </p:cNvCxnSpPr>
              <p:nvPr/>
            </p:nvCxnSpPr>
            <p:spPr>
              <a:xfrm flipH="1"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箭头连接符 48"/>
            <p:cNvCxnSpPr/>
            <p:nvPr/>
          </p:nvCxnSpPr>
          <p:spPr>
            <a:xfrm flipH="1" flipV="1">
              <a:off x="8155485" y="2346570"/>
              <a:ext cx="1042" cy="408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8395971" y="2194290"/>
              <a:ext cx="14997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9376470" y="4212462"/>
              <a:ext cx="5973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9858702" y="3583350"/>
              <a:ext cx="1041333" cy="1053059"/>
              <a:chOff x="3362185" y="1736802"/>
              <a:chExt cx="1041333" cy="1053059"/>
            </a:xfrm>
            <a:scene3d>
              <a:camera prst="isometricRightUp"/>
              <a:lightRig rig="threePt" dir="t"/>
            </a:scene3d>
          </p:grpSpPr>
          <p:grpSp>
            <p:nvGrpSpPr>
              <p:cNvPr id="56" name="组合 55"/>
              <p:cNvGrpSpPr/>
              <p:nvPr/>
            </p:nvGrpSpPr>
            <p:grpSpPr>
              <a:xfrm>
                <a:off x="3362185" y="1736802"/>
                <a:ext cx="1041333" cy="1041333"/>
                <a:chOff x="2651782" y="1640669"/>
                <a:chExt cx="1257862" cy="1257862"/>
              </a:xfrm>
            </p:grpSpPr>
            <p:sp>
              <p:nvSpPr>
                <p:cNvPr id="61" name="立方体 60"/>
                <p:cNvSpPr/>
                <p:nvPr/>
              </p:nvSpPr>
              <p:spPr>
                <a:xfrm flipH="1">
                  <a:off x="2651782" y="16406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/>
                <p:cNvSpPr/>
                <p:nvPr/>
              </p:nvSpPr>
              <p:spPr>
                <a:xfrm flipH="1">
                  <a:off x="2804182" y="17930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/>
                <p:cNvSpPr/>
                <p:nvPr/>
              </p:nvSpPr>
              <p:spPr>
                <a:xfrm flipH="1">
                  <a:off x="2956582" y="19454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7" name="直接连接符 56"/>
              <p:cNvCxnSpPr/>
              <p:nvPr/>
            </p:nvCxnSpPr>
            <p:spPr>
              <a:xfrm>
                <a:off x="3719976" y="2314186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719976" y="2543387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3959611" y="2083751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4182350" y="2095477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7804962" y="2762762"/>
              <a:ext cx="789001" cy="800727"/>
              <a:chOff x="8533183" y="1098306"/>
              <a:chExt cx="789001" cy="800727"/>
            </a:xfrm>
            <a:scene3d>
              <a:camera prst="isometricRightUp"/>
              <a:lightRig rig="threePt" dir="t"/>
            </a:scene3d>
          </p:grpSpPr>
          <p:grpSp>
            <p:nvGrpSpPr>
              <p:cNvPr id="65" name="组合 64"/>
              <p:cNvGrpSpPr/>
              <p:nvPr/>
            </p:nvGrpSpPr>
            <p:grpSpPr>
              <a:xfrm>
                <a:off x="8533183" y="1098306"/>
                <a:ext cx="789001" cy="800727"/>
                <a:chOff x="3828461" y="4040672"/>
                <a:chExt cx="789001" cy="800727"/>
              </a:xfrm>
            </p:grpSpPr>
            <p:sp>
              <p:nvSpPr>
                <p:cNvPr id="72" name="立方体 71"/>
                <p:cNvSpPr/>
                <p:nvPr/>
              </p:nvSpPr>
              <p:spPr>
                <a:xfrm flipH="1">
                  <a:off x="3828461" y="4040672"/>
                  <a:ext cx="789001" cy="789001"/>
                </a:xfrm>
                <a:prstGeom prst="cube">
                  <a:avLst>
                    <a:gd name="adj" fmla="val 1199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直接连接符 72"/>
                <p:cNvCxnSpPr/>
                <p:nvPr/>
              </p:nvCxnSpPr>
              <p:spPr>
                <a:xfrm>
                  <a:off x="3933920" y="4365724"/>
                  <a:ext cx="6835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933920" y="4594925"/>
                  <a:ext cx="6835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4173555" y="4135289"/>
                  <a:ext cx="0" cy="69438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4396294" y="4147015"/>
                  <a:ext cx="0" cy="69438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6" name="文本框 65"/>
              <p:cNvSpPr txBox="1"/>
              <p:nvPr/>
            </p:nvSpPr>
            <p:spPr>
              <a:xfrm>
                <a:off x="8634109" y="1198089"/>
                <a:ext cx="235764" cy="2248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883443" y="1427670"/>
                <a:ext cx="217573" cy="2248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626830" y="1657489"/>
                <a:ext cx="259852" cy="2248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9107370" y="1427670"/>
                <a:ext cx="207112" cy="2248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9106181" y="1196709"/>
                <a:ext cx="212337" cy="2248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885977" y="1657252"/>
                <a:ext cx="217573" cy="2248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844302" y="1735298"/>
              <a:ext cx="1041333" cy="1053059"/>
              <a:chOff x="3362185" y="1736802"/>
              <a:chExt cx="1041333" cy="1053059"/>
            </a:xfrm>
            <a:scene3d>
              <a:camera prst="isometricRightUp"/>
              <a:lightRig rig="threePt" dir="t"/>
            </a:scene3d>
          </p:grpSpPr>
          <p:grpSp>
            <p:nvGrpSpPr>
              <p:cNvPr id="86" name="组合 85"/>
              <p:cNvGrpSpPr/>
              <p:nvPr/>
            </p:nvGrpSpPr>
            <p:grpSpPr>
              <a:xfrm>
                <a:off x="3362185" y="1736802"/>
                <a:ext cx="1041333" cy="1041333"/>
                <a:chOff x="2651782" y="1640669"/>
                <a:chExt cx="1257862" cy="1257862"/>
              </a:xfrm>
            </p:grpSpPr>
            <p:sp>
              <p:nvSpPr>
                <p:cNvPr id="91" name="立方体 90"/>
                <p:cNvSpPr/>
                <p:nvPr/>
              </p:nvSpPr>
              <p:spPr>
                <a:xfrm flipH="1">
                  <a:off x="2651782" y="16406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/>
                <p:cNvSpPr/>
                <p:nvPr/>
              </p:nvSpPr>
              <p:spPr>
                <a:xfrm flipH="1">
                  <a:off x="2804182" y="17930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/>
                <p:cNvSpPr/>
                <p:nvPr/>
              </p:nvSpPr>
              <p:spPr>
                <a:xfrm flipH="1">
                  <a:off x="2956582" y="19454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7" name="直接连接符 86"/>
              <p:cNvCxnSpPr/>
              <p:nvPr/>
            </p:nvCxnSpPr>
            <p:spPr>
              <a:xfrm>
                <a:off x="3719976" y="2314186"/>
                <a:ext cx="68354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719976" y="2543387"/>
                <a:ext cx="683542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959611" y="2083751"/>
                <a:ext cx="0" cy="694384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4182350" y="2095477"/>
                <a:ext cx="0" cy="694384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5864571" y="2607863"/>
              <a:ext cx="1041333" cy="1053059"/>
              <a:chOff x="3362185" y="1736802"/>
              <a:chExt cx="1041333" cy="1053059"/>
            </a:xfrm>
            <a:scene3d>
              <a:camera prst="isometricRightUp"/>
              <a:lightRig rig="threePt" dir="t"/>
            </a:scene3d>
          </p:grpSpPr>
          <p:grpSp>
            <p:nvGrpSpPr>
              <p:cNvPr id="95" name="组合 94"/>
              <p:cNvGrpSpPr/>
              <p:nvPr/>
            </p:nvGrpSpPr>
            <p:grpSpPr>
              <a:xfrm>
                <a:off x="3362185" y="1736802"/>
                <a:ext cx="1041333" cy="1041333"/>
                <a:chOff x="2651782" y="1640669"/>
                <a:chExt cx="1257862" cy="1257862"/>
              </a:xfrm>
            </p:grpSpPr>
            <p:sp>
              <p:nvSpPr>
                <p:cNvPr id="100" name="立方体 99"/>
                <p:cNvSpPr/>
                <p:nvPr/>
              </p:nvSpPr>
              <p:spPr>
                <a:xfrm flipH="1">
                  <a:off x="2651782" y="16406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/>
                <p:cNvSpPr/>
                <p:nvPr/>
              </p:nvSpPr>
              <p:spPr>
                <a:xfrm flipH="1">
                  <a:off x="2804182" y="17930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/>
                <p:cNvSpPr/>
                <p:nvPr/>
              </p:nvSpPr>
              <p:spPr>
                <a:xfrm flipH="1">
                  <a:off x="2956582" y="1945469"/>
                  <a:ext cx="953062" cy="953062"/>
                </a:xfrm>
                <a:prstGeom prst="cube">
                  <a:avLst>
                    <a:gd name="adj" fmla="val 11992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6" name="直接连接符 95"/>
              <p:cNvCxnSpPr/>
              <p:nvPr/>
            </p:nvCxnSpPr>
            <p:spPr>
              <a:xfrm>
                <a:off x="3719976" y="2314186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719976" y="2543387"/>
                <a:ext cx="68354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59611" y="2083751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182350" y="2095477"/>
                <a:ext cx="0" cy="6943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接箭头连接符 103"/>
            <p:cNvCxnSpPr/>
            <p:nvPr/>
          </p:nvCxnSpPr>
          <p:spPr>
            <a:xfrm flipV="1">
              <a:off x="6827672" y="3172551"/>
              <a:ext cx="101969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800786" y="359920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注意力图</a:t>
              </a:r>
              <a:endParaRPr lang="zh-CN" altLang="en-US" sz="14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4873286" y="2748406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1*1</a:t>
              </a:r>
              <a:r>
                <a:rPr lang="zh-CN" altLang="en-US" sz="1400" dirty="0" smtClean="0"/>
                <a:t>卷积核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6672238" y="2723702"/>
                  <a:ext cx="1429559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238" y="2723702"/>
                  <a:ext cx="1429559" cy="311560"/>
                </a:xfrm>
                <a:prstGeom prst="rect">
                  <a:avLst/>
                </a:prstGeom>
                <a:blipFill>
                  <a:blip r:embed="rId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5843597" y="3554516"/>
                  <a:ext cx="1212575" cy="406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597" y="3554516"/>
                  <a:ext cx="1212575" cy="406073"/>
                </a:xfrm>
                <a:prstGeom prst="rect">
                  <a:avLst/>
                </a:prstGeom>
                <a:blipFill>
                  <a:blip r:embed="rId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文本框 122"/>
            <p:cNvSpPr txBox="1"/>
            <p:nvPr/>
          </p:nvSpPr>
          <p:spPr>
            <a:xfrm>
              <a:off x="3787702" y="478692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解码层特征图</a:t>
              </a:r>
              <a:endParaRPr lang="en-US" altLang="zh-CN" sz="1400" dirty="0" smtClean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787702" y="122241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编码层特征图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/>
                <p:cNvSpPr/>
                <p:nvPr/>
              </p:nvSpPr>
              <p:spPr>
                <a:xfrm>
                  <a:off x="3815868" y="5090969"/>
                  <a:ext cx="1064364" cy="3084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5" name="矩形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868" y="5090969"/>
                  <a:ext cx="1064364" cy="308418"/>
                </a:xfrm>
                <a:prstGeom prst="rect">
                  <a:avLst/>
                </a:prstGeom>
                <a:blipFill>
                  <a:blip r:embed="rId4"/>
                  <a:stretch>
                    <a:fillRect r="-6286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/>
                <p:cNvSpPr/>
                <p:nvPr/>
              </p:nvSpPr>
              <p:spPr>
                <a:xfrm>
                  <a:off x="3844302" y="1524123"/>
                  <a:ext cx="1064364" cy="3084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6" name="矩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302" y="1524123"/>
                  <a:ext cx="1064364" cy="308418"/>
                </a:xfrm>
                <a:prstGeom prst="rect">
                  <a:avLst/>
                </a:prstGeom>
                <a:blipFill>
                  <a:blip r:embed="rId5"/>
                  <a:stretch>
                    <a:fillRect r="-5172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9940740" y="4750702"/>
                  <a:ext cx="9137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自注意力</a:t>
                  </a:r>
                  <a:endParaRPr lang="en-US" altLang="zh-CN" sz="1400" dirty="0" smtClean="0"/>
                </a:p>
                <a:p>
                  <a:pPr algn="ctr"/>
                  <a:r>
                    <a:rPr lang="zh-CN" altLang="en-US" sz="1400" dirty="0"/>
                    <a:t>特征</a:t>
                  </a:r>
                  <a:r>
                    <a:rPr lang="zh-CN" altLang="en-US" sz="1400" dirty="0" smtClean="0"/>
                    <a:t>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0740" y="4750702"/>
                  <a:ext cx="91377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333" t="-1163" r="-667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9703731" y="1325168"/>
                  <a:ext cx="12495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关联特征图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731" y="1325168"/>
                  <a:ext cx="124950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976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5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485" y="32526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Residual Block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2512957" y="1059180"/>
            <a:ext cx="4101828" cy="3215629"/>
            <a:chOff x="2512957" y="1059180"/>
            <a:chExt cx="4101828" cy="3215629"/>
          </a:xfrm>
        </p:grpSpPr>
        <p:grpSp>
          <p:nvGrpSpPr>
            <p:cNvPr id="13" name="组合 12"/>
            <p:cNvGrpSpPr/>
            <p:nvPr/>
          </p:nvGrpSpPr>
          <p:grpSpPr>
            <a:xfrm rot="2700000">
              <a:off x="3830390" y="3300959"/>
              <a:ext cx="186749" cy="186749"/>
              <a:chOff x="650631" y="1469871"/>
              <a:chExt cx="290146" cy="29014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50631" y="1469871"/>
                <a:ext cx="290146" cy="2901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1"/>
                <a:endCxn id="14" idx="5"/>
              </p:cNvCxnSpPr>
              <p:nvPr/>
            </p:nvCxnSpPr>
            <p:spPr>
              <a:xfrm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4" idx="7"/>
                <a:endCxn id="14" idx="3"/>
              </p:cNvCxnSpPr>
              <p:nvPr/>
            </p:nvCxnSpPr>
            <p:spPr>
              <a:xfrm flipH="1">
                <a:off x="693122" y="1512362"/>
                <a:ext cx="205164" cy="205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3868491" y="1280160"/>
              <a:ext cx="1080358" cy="2129413"/>
              <a:chOff x="4826342" y="2186872"/>
              <a:chExt cx="359553" cy="805403"/>
            </a:xfrm>
          </p:grpSpPr>
          <p:sp>
            <p:nvSpPr>
              <p:cNvPr id="20" name="弧形 19"/>
              <p:cNvSpPr/>
              <p:nvPr/>
            </p:nvSpPr>
            <p:spPr>
              <a:xfrm rot="180000">
                <a:off x="4826342" y="2186872"/>
                <a:ext cx="359553" cy="798381"/>
              </a:xfrm>
              <a:custGeom>
                <a:avLst/>
                <a:gdLst>
                  <a:gd name="connsiteX0" fmla="*/ 1334381 w 2668763"/>
                  <a:gd name="connsiteY0" fmla="*/ 0 h 2458046"/>
                  <a:gd name="connsiteX1" fmla="*/ 2663875 w 2668763"/>
                  <a:gd name="connsiteY1" fmla="*/ 1123926 h 2458046"/>
                  <a:gd name="connsiteX2" fmla="*/ 1527845 w 2668763"/>
                  <a:gd name="connsiteY2" fmla="*/ 2445060 h 2458046"/>
                  <a:gd name="connsiteX3" fmla="*/ 1334382 w 2668763"/>
                  <a:gd name="connsiteY3" fmla="*/ 1229023 h 2458046"/>
                  <a:gd name="connsiteX4" fmla="*/ 1334381 w 2668763"/>
                  <a:gd name="connsiteY4" fmla="*/ 0 h 2458046"/>
                  <a:gd name="connsiteX0" fmla="*/ 1334381 w 2668763"/>
                  <a:gd name="connsiteY0" fmla="*/ 0 h 2458046"/>
                  <a:gd name="connsiteX1" fmla="*/ 2663875 w 2668763"/>
                  <a:gd name="connsiteY1" fmla="*/ 1123926 h 2458046"/>
                  <a:gd name="connsiteX2" fmla="*/ 1527845 w 2668763"/>
                  <a:gd name="connsiteY2" fmla="*/ 2445060 h 2458046"/>
                  <a:gd name="connsiteX0" fmla="*/ 129395 w 1463842"/>
                  <a:gd name="connsiteY0" fmla="*/ 0 h 2445060"/>
                  <a:gd name="connsiteX1" fmla="*/ 1458889 w 1463842"/>
                  <a:gd name="connsiteY1" fmla="*/ 1123926 h 2445060"/>
                  <a:gd name="connsiteX2" fmla="*/ 322859 w 1463842"/>
                  <a:gd name="connsiteY2" fmla="*/ 2445060 h 2445060"/>
                  <a:gd name="connsiteX3" fmla="*/ 129396 w 1463842"/>
                  <a:gd name="connsiteY3" fmla="*/ 1229023 h 2445060"/>
                  <a:gd name="connsiteX4" fmla="*/ 129395 w 1463842"/>
                  <a:gd name="connsiteY4" fmla="*/ 0 h 2445060"/>
                  <a:gd name="connsiteX0" fmla="*/ 0 w 1463842"/>
                  <a:gd name="connsiteY0" fmla="*/ 151760 h 2445060"/>
                  <a:gd name="connsiteX1" fmla="*/ 1458889 w 1463842"/>
                  <a:gd name="connsiteY1" fmla="*/ 1123926 h 2445060"/>
                  <a:gd name="connsiteX2" fmla="*/ 322859 w 1463842"/>
                  <a:gd name="connsiteY2" fmla="*/ 2445060 h 2445060"/>
                  <a:gd name="connsiteX0" fmla="*/ 129395 w 1463842"/>
                  <a:gd name="connsiteY0" fmla="*/ 0 h 2461874"/>
                  <a:gd name="connsiteX1" fmla="*/ 1458889 w 1463842"/>
                  <a:gd name="connsiteY1" fmla="*/ 1123926 h 2461874"/>
                  <a:gd name="connsiteX2" fmla="*/ 322859 w 1463842"/>
                  <a:gd name="connsiteY2" fmla="*/ 2445060 h 2461874"/>
                  <a:gd name="connsiteX3" fmla="*/ 129396 w 1463842"/>
                  <a:gd name="connsiteY3" fmla="*/ 1229023 h 2461874"/>
                  <a:gd name="connsiteX4" fmla="*/ 129395 w 1463842"/>
                  <a:gd name="connsiteY4" fmla="*/ 0 h 2461874"/>
                  <a:gd name="connsiteX0" fmla="*/ 0 w 1463842"/>
                  <a:gd name="connsiteY0" fmla="*/ 151760 h 2461874"/>
                  <a:gd name="connsiteX1" fmla="*/ 1458889 w 1463842"/>
                  <a:gd name="connsiteY1" fmla="*/ 1123926 h 2461874"/>
                  <a:gd name="connsiteX2" fmla="*/ 293218 w 1463842"/>
                  <a:gd name="connsiteY2" fmla="*/ 2461874 h 2461874"/>
                  <a:gd name="connsiteX0" fmla="*/ 129395 w 1477779"/>
                  <a:gd name="connsiteY0" fmla="*/ 0 h 2461874"/>
                  <a:gd name="connsiteX1" fmla="*/ 1458889 w 1477779"/>
                  <a:gd name="connsiteY1" fmla="*/ 1123926 h 2461874"/>
                  <a:gd name="connsiteX2" fmla="*/ 322859 w 1477779"/>
                  <a:gd name="connsiteY2" fmla="*/ 2445060 h 2461874"/>
                  <a:gd name="connsiteX3" fmla="*/ 129396 w 1477779"/>
                  <a:gd name="connsiteY3" fmla="*/ 1229023 h 2461874"/>
                  <a:gd name="connsiteX4" fmla="*/ 129395 w 1477779"/>
                  <a:gd name="connsiteY4" fmla="*/ 0 h 2461874"/>
                  <a:gd name="connsiteX0" fmla="*/ 0 w 1477779"/>
                  <a:gd name="connsiteY0" fmla="*/ 151760 h 2461874"/>
                  <a:gd name="connsiteX1" fmla="*/ 952655 w 1477779"/>
                  <a:gd name="connsiteY1" fmla="*/ 322843 h 2461874"/>
                  <a:gd name="connsiteX2" fmla="*/ 1458889 w 1477779"/>
                  <a:gd name="connsiteY2" fmla="*/ 1123926 h 2461874"/>
                  <a:gd name="connsiteX3" fmla="*/ 293218 w 1477779"/>
                  <a:gd name="connsiteY3" fmla="*/ 2461874 h 2461874"/>
                  <a:gd name="connsiteX0" fmla="*/ 129395 w 1554788"/>
                  <a:gd name="connsiteY0" fmla="*/ 0 h 2461874"/>
                  <a:gd name="connsiteX1" fmla="*/ 1458889 w 1554788"/>
                  <a:gd name="connsiteY1" fmla="*/ 1123926 h 2461874"/>
                  <a:gd name="connsiteX2" fmla="*/ 322859 w 1554788"/>
                  <a:gd name="connsiteY2" fmla="*/ 2445060 h 2461874"/>
                  <a:gd name="connsiteX3" fmla="*/ 129396 w 1554788"/>
                  <a:gd name="connsiteY3" fmla="*/ 1229023 h 2461874"/>
                  <a:gd name="connsiteX4" fmla="*/ 129395 w 1554788"/>
                  <a:gd name="connsiteY4" fmla="*/ 0 h 2461874"/>
                  <a:gd name="connsiteX0" fmla="*/ 0 w 1554788"/>
                  <a:gd name="connsiteY0" fmla="*/ 151760 h 2461874"/>
                  <a:gd name="connsiteX1" fmla="*/ 952655 w 1554788"/>
                  <a:gd name="connsiteY1" fmla="*/ 322843 h 2461874"/>
                  <a:gd name="connsiteX2" fmla="*/ 1423129 w 1554788"/>
                  <a:gd name="connsiteY2" fmla="*/ 855207 h 2461874"/>
                  <a:gd name="connsiteX3" fmla="*/ 1458889 w 1554788"/>
                  <a:gd name="connsiteY3" fmla="*/ 1123926 h 2461874"/>
                  <a:gd name="connsiteX4" fmla="*/ 293218 w 1554788"/>
                  <a:gd name="connsiteY4" fmla="*/ 2461874 h 2461874"/>
                  <a:gd name="connsiteX0" fmla="*/ 129395 w 1544202"/>
                  <a:gd name="connsiteY0" fmla="*/ 0 h 2461874"/>
                  <a:gd name="connsiteX1" fmla="*/ 1458889 w 1544202"/>
                  <a:gd name="connsiteY1" fmla="*/ 1123926 h 2461874"/>
                  <a:gd name="connsiteX2" fmla="*/ 322859 w 1544202"/>
                  <a:gd name="connsiteY2" fmla="*/ 2445060 h 2461874"/>
                  <a:gd name="connsiteX3" fmla="*/ 129396 w 1544202"/>
                  <a:gd name="connsiteY3" fmla="*/ 1229023 h 2461874"/>
                  <a:gd name="connsiteX4" fmla="*/ 129395 w 1544202"/>
                  <a:gd name="connsiteY4" fmla="*/ 0 h 2461874"/>
                  <a:gd name="connsiteX0" fmla="*/ 0 w 1544202"/>
                  <a:gd name="connsiteY0" fmla="*/ 151760 h 2461874"/>
                  <a:gd name="connsiteX1" fmla="*/ 952655 w 1544202"/>
                  <a:gd name="connsiteY1" fmla="*/ 322843 h 2461874"/>
                  <a:gd name="connsiteX2" fmla="*/ 1423129 w 1544202"/>
                  <a:gd name="connsiteY2" fmla="*/ 855207 h 2461874"/>
                  <a:gd name="connsiteX3" fmla="*/ 1458889 w 1544202"/>
                  <a:gd name="connsiteY3" fmla="*/ 1123926 h 2461874"/>
                  <a:gd name="connsiteX4" fmla="*/ 293218 w 1544202"/>
                  <a:gd name="connsiteY4" fmla="*/ 2461874 h 2461874"/>
                  <a:gd name="connsiteX0" fmla="*/ 129395 w 1478667"/>
                  <a:gd name="connsiteY0" fmla="*/ 0 h 2461874"/>
                  <a:gd name="connsiteX1" fmla="*/ 1458889 w 1478667"/>
                  <a:gd name="connsiteY1" fmla="*/ 1123926 h 2461874"/>
                  <a:gd name="connsiteX2" fmla="*/ 322859 w 1478667"/>
                  <a:gd name="connsiteY2" fmla="*/ 2445060 h 2461874"/>
                  <a:gd name="connsiteX3" fmla="*/ 129396 w 1478667"/>
                  <a:gd name="connsiteY3" fmla="*/ 1229023 h 2461874"/>
                  <a:gd name="connsiteX4" fmla="*/ 129395 w 1478667"/>
                  <a:gd name="connsiteY4" fmla="*/ 0 h 2461874"/>
                  <a:gd name="connsiteX0" fmla="*/ 0 w 1478667"/>
                  <a:gd name="connsiteY0" fmla="*/ 151760 h 2461874"/>
                  <a:gd name="connsiteX1" fmla="*/ 952655 w 1478667"/>
                  <a:gd name="connsiteY1" fmla="*/ 322843 h 2461874"/>
                  <a:gd name="connsiteX2" fmla="*/ 1458889 w 1478667"/>
                  <a:gd name="connsiteY2" fmla="*/ 1123926 h 2461874"/>
                  <a:gd name="connsiteX3" fmla="*/ 293218 w 1478667"/>
                  <a:gd name="connsiteY3" fmla="*/ 2461874 h 2461874"/>
                  <a:gd name="connsiteX0" fmla="*/ 129395 w 1556131"/>
                  <a:gd name="connsiteY0" fmla="*/ 0 h 2461874"/>
                  <a:gd name="connsiteX1" fmla="*/ 1458889 w 1556131"/>
                  <a:gd name="connsiteY1" fmla="*/ 1123926 h 2461874"/>
                  <a:gd name="connsiteX2" fmla="*/ 322859 w 1556131"/>
                  <a:gd name="connsiteY2" fmla="*/ 2445060 h 2461874"/>
                  <a:gd name="connsiteX3" fmla="*/ 129396 w 1556131"/>
                  <a:gd name="connsiteY3" fmla="*/ 1229023 h 2461874"/>
                  <a:gd name="connsiteX4" fmla="*/ 129395 w 1556131"/>
                  <a:gd name="connsiteY4" fmla="*/ 0 h 2461874"/>
                  <a:gd name="connsiteX0" fmla="*/ 0 w 1556131"/>
                  <a:gd name="connsiteY0" fmla="*/ 151760 h 2461874"/>
                  <a:gd name="connsiteX1" fmla="*/ 952655 w 1556131"/>
                  <a:gd name="connsiteY1" fmla="*/ 322843 h 2461874"/>
                  <a:gd name="connsiteX2" fmla="*/ 1430742 w 1556131"/>
                  <a:gd name="connsiteY2" fmla="*/ 854806 h 2461874"/>
                  <a:gd name="connsiteX3" fmla="*/ 1458889 w 1556131"/>
                  <a:gd name="connsiteY3" fmla="*/ 1123926 h 2461874"/>
                  <a:gd name="connsiteX4" fmla="*/ 293218 w 1556131"/>
                  <a:gd name="connsiteY4" fmla="*/ 2461874 h 2461874"/>
                  <a:gd name="connsiteX0" fmla="*/ 129395 w 1478667"/>
                  <a:gd name="connsiteY0" fmla="*/ 0 h 2461874"/>
                  <a:gd name="connsiteX1" fmla="*/ 1458889 w 1478667"/>
                  <a:gd name="connsiteY1" fmla="*/ 1123926 h 2461874"/>
                  <a:gd name="connsiteX2" fmla="*/ 322859 w 1478667"/>
                  <a:gd name="connsiteY2" fmla="*/ 2445060 h 2461874"/>
                  <a:gd name="connsiteX3" fmla="*/ 129396 w 1478667"/>
                  <a:gd name="connsiteY3" fmla="*/ 1229023 h 2461874"/>
                  <a:gd name="connsiteX4" fmla="*/ 129395 w 1478667"/>
                  <a:gd name="connsiteY4" fmla="*/ 0 h 2461874"/>
                  <a:gd name="connsiteX0" fmla="*/ 0 w 1478667"/>
                  <a:gd name="connsiteY0" fmla="*/ 151760 h 2461874"/>
                  <a:gd name="connsiteX1" fmla="*/ 952655 w 1478667"/>
                  <a:gd name="connsiteY1" fmla="*/ 322843 h 2461874"/>
                  <a:gd name="connsiteX2" fmla="*/ 1458889 w 1478667"/>
                  <a:gd name="connsiteY2" fmla="*/ 1123926 h 2461874"/>
                  <a:gd name="connsiteX3" fmla="*/ 293218 w 1478667"/>
                  <a:gd name="connsiteY3" fmla="*/ 2461874 h 2461874"/>
                  <a:gd name="connsiteX0" fmla="*/ 129395 w 1463842"/>
                  <a:gd name="connsiteY0" fmla="*/ 0 h 2461874"/>
                  <a:gd name="connsiteX1" fmla="*/ 1458889 w 1463842"/>
                  <a:gd name="connsiteY1" fmla="*/ 1123926 h 2461874"/>
                  <a:gd name="connsiteX2" fmla="*/ 322859 w 1463842"/>
                  <a:gd name="connsiteY2" fmla="*/ 2445060 h 2461874"/>
                  <a:gd name="connsiteX3" fmla="*/ 129396 w 1463842"/>
                  <a:gd name="connsiteY3" fmla="*/ 1229023 h 2461874"/>
                  <a:gd name="connsiteX4" fmla="*/ 129395 w 1463842"/>
                  <a:gd name="connsiteY4" fmla="*/ 0 h 2461874"/>
                  <a:gd name="connsiteX0" fmla="*/ 0 w 1463842"/>
                  <a:gd name="connsiteY0" fmla="*/ 151760 h 2461874"/>
                  <a:gd name="connsiteX1" fmla="*/ 952655 w 1463842"/>
                  <a:gd name="connsiteY1" fmla="*/ 322843 h 2461874"/>
                  <a:gd name="connsiteX2" fmla="*/ 1434433 w 1463842"/>
                  <a:gd name="connsiteY2" fmla="*/ 1239664 h 2461874"/>
                  <a:gd name="connsiteX3" fmla="*/ 293218 w 1463842"/>
                  <a:gd name="connsiteY3" fmla="*/ 2461874 h 2461874"/>
                  <a:gd name="connsiteX0" fmla="*/ 129395 w 1455292"/>
                  <a:gd name="connsiteY0" fmla="*/ 0 h 2461874"/>
                  <a:gd name="connsiteX1" fmla="*/ 1393194 w 1455292"/>
                  <a:gd name="connsiteY1" fmla="*/ 1180783 h 2461874"/>
                  <a:gd name="connsiteX2" fmla="*/ 322859 w 1455292"/>
                  <a:gd name="connsiteY2" fmla="*/ 2445060 h 2461874"/>
                  <a:gd name="connsiteX3" fmla="*/ 129396 w 1455292"/>
                  <a:gd name="connsiteY3" fmla="*/ 1229023 h 2461874"/>
                  <a:gd name="connsiteX4" fmla="*/ 129395 w 1455292"/>
                  <a:gd name="connsiteY4" fmla="*/ 0 h 2461874"/>
                  <a:gd name="connsiteX0" fmla="*/ 0 w 1455292"/>
                  <a:gd name="connsiteY0" fmla="*/ 151760 h 2461874"/>
                  <a:gd name="connsiteX1" fmla="*/ 952655 w 1455292"/>
                  <a:gd name="connsiteY1" fmla="*/ 322843 h 2461874"/>
                  <a:gd name="connsiteX2" fmla="*/ 1434433 w 1455292"/>
                  <a:gd name="connsiteY2" fmla="*/ 1239664 h 2461874"/>
                  <a:gd name="connsiteX3" fmla="*/ 293218 w 1455292"/>
                  <a:gd name="connsiteY3" fmla="*/ 2461874 h 2461874"/>
                  <a:gd name="connsiteX0" fmla="*/ 129395 w 1426369"/>
                  <a:gd name="connsiteY0" fmla="*/ 0 h 2461874"/>
                  <a:gd name="connsiteX1" fmla="*/ 1393194 w 1426369"/>
                  <a:gd name="connsiteY1" fmla="*/ 1180783 h 2461874"/>
                  <a:gd name="connsiteX2" fmla="*/ 322859 w 1426369"/>
                  <a:gd name="connsiteY2" fmla="*/ 2445060 h 2461874"/>
                  <a:gd name="connsiteX3" fmla="*/ 129396 w 1426369"/>
                  <a:gd name="connsiteY3" fmla="*/ 1229023 h 2461874"/>
                  <a:gd name="connsiteX4" fmla="*/ 129395 w 1426369"/>
                  <a:gd name="connsiteY4" fmla="*/ 0 h 2461874"/>
                  <a:gd name="connsiteX0" fmla="*/ 0 w 1426369"/>
                  <a:gd name="connsiteY0" fmla="*/ 151760 h 2461874"/>
                  <a:gd name="connsiteX1" fmla="*/ 952655 w 1426369"/>
                  <a:gd name="connsiteY1" fmla="*/ 322843 h 2461874"/>
                  <a:gd name="connsiteX2" fmla="*/ 1403995 w 1426369"/>
                  <a:gd name="connsiteY2" fmla="*/ 1241260 h 2461874"/>
                  <a:gd name="connsiteX3" fmla="*/ 293218 w 1426369"/>
                  <a:gd name="connsiteY3" fmla="*/ 2461874 h 2461874"/>
                  <a:gd name="connsiteX0" fmla="*/ 129395 w 1426369"/>
                  <a:gd name="connsiteY0" fmla="*/ 0 h 2461874"/>
                  <a:gd name="connsiteX1" fmla="*/ 1393194 w 1426369"/>
                  <a:gd name="connsiteY1" fmla="*/ 1180783 h 2461874"/>
                  <a:gd name="connsiteX2" fmla="*/ 322859 w 1426369"/>
                  <a:gd name="connsiteY2" fmla="*/ 2445060 h 2461874"/>
                  <a:gd name="connsiteX3" fmla="*/ 129396 w 1426369"/>
                  <a:gd name="connsiteY3" fmla="*/ 1229023 h 2461874"/>
                  <a:gd name="connsiteX4" fmla="*/ 129395 w 1426369"/>
                  <a:gd name="connsiteY4" fmla="*/ 0 h 2461874"/>
                  <a:gd name="connsiteX0" fmla="*/ 0 w 1426369"/>
                  <a:gd name="connsiteY0" fmla="*/ 151760 h 2461874"/>
                  <a:gd name="connsiteX1" fmla="*/ 952655 w 1426369"/>
                  <a:gd name="connsiteY1" fmla="*/ 322843 h 2461874"/>
                  <a:gd name="connsiteX2" fmla="*/ 1403995 w 1426369"/>
                  <a:gd name="connsiteY2" fmla="*/ 1241260 h 2461874"/>
                  <a:gd name="connsiteX3" fmla="*/ 293218 w 1426369"/>
                  <a:gd name="connsiteY3" fmla="*/ 2461874 h 2461874"/>
                  <a:gd name="connsiteX0" fmla="*/ 129395 w 1406003"/>
                  <a:gd name="connsiteY0" fmla="*/ 0 h 2461874"/>
                  <a:gd name="connsiteX1" fmla="*/ 1393194 w 1406003"/>
                  <a:gd name="connsiteY1" fmla="*/ 1180783 h 2461874"/>
                  <a:gd name="connsiteX2" fmla="*/ 322859 w 1406003"/>
                  <a:gd name="connsiteY2" fmla="*/ 2445060 h 2461874"/>
                  <a:gd name="connsiteX3" fmla="*/ 129396 w 1406003"/>
                  <a:gd name="connsiteY3" fmla="*/ 1229023 h 2461874"/>
                  <a:gd name="connsiteX4" fmla="*/ 129395 w 1406003"/>
                  <a:gd name="connsiteY4" fmla="*/ 0 h 2461874"/>
                  <a:gd name="connsiteX0" fmla="*/ 0 w 1406003"/>
                  <a:gd name="connsiteY0" fmla="*/ 151760 h 2461874"/>
                  <a:gd name="connsiteX1" fmla="*/ 952655 w 1406003"/>
                  <a:gd name="connsiteY1" fmla="*/ 322843 h 2461874"/>
                  <a:gd name="connsiteX2" fmla="*/ 1403995 w 1406003"/>
                  <a:gd name="connsiteY2" fmla="*/ 1241260 h 2461874"/>
                  <a:gd name="connsiteX3" fmla="*/ 293218 w 1406003"/>
                  <a:gd name="connsiteY3" fmla="*/ 2461874 h 2461874"/>
                  <a:gd name="connsiteX0" fmla="*/ 129395 w 1406487"/>
                  <a:gd name="connsiteY0" fmla="*/ 0 h 2461874"/>
                  <a:gd name="connsiteX1" fmla="*/ 1393194 w 1406487"/>
                  <a:gd name="connsiteY1" fmla="*/ 1180783 h 2461874"/>
                  <a:gd name="connsiteX2" fmla="*/ 322859 w 1406487"/>
                  <a:gd name="connsiteY2" fmla="*/ 2445060 h 2461874"/>
                  <a:gd name="connsiteX3" fmla="*/ 129396 w 1406487"/>
                  <a:gd name="connsiteY3" fmla="*/ 1229023 h 2461874"/>
                  <a:gd name="connsiteX4" fmla="*/ 129395 w 1406487"/>
                  <a:gd name="connsiteY4" fmla="*/ 0 h 2461874"/>
                  <a:gd name="connsiteX0" fmla="*/ 0 w 1406487"/>
                  <a:gd name="connsiteY0" fmla="*/ 151760 h 2461874"/>
                  <a:gd name="connsiteX1" fmla="*/ 1003530 w 1406487"/>
                  <a:gd name="connsiteY1" fmla="*/ 274393 h 2461874"/>
                  <a:gd name="connsiteX2" fmla="*/ 1403995 w 1406487"/>
                  <a:gd name="connsiteY2" fmla="*/ 1241260 h 2461874"/>
                  <a:gd name="connsiteX3" fmla="*/ 293218 w 1406487"/>
                  <a:gd name="connsiteY3" fmla="*/ 2461874 h 2461874"/>
                  <a:gd name="connsiteX0" fmla="*/ 129395 w 1406441"/>
                  <a:gd name="connsiteY0" fmla="*/ 0 h 2461874"/>
                  <a:gd name="connsiteX1" fmla="*/ 1393194 w 1406441"/>
                  <a:gd name="connsiteY1" fmla="*/ 1180783 h 2461874"/>
                  <a:gd name="connsiteX2" fmla="*/ 322859 w 1406441"/>
                  <a:gd name="connsiteY2" fmla="*/ 2445060 h 2461874"/>
                  <a:gd name="connsiteX3" fmla="*/ 129396 w 1406441"/>
                  <a:gd name="connsiteY3" fmla="*/ 1229023 h 2461874"/>
                  <a:gd name="connsiteX4" fmla="*/ 129395 w 1406441"/>
                  <a:gd name="connsiteY4" fmla="*/ 0 h 2461874"/>
                  <a:gd name="connsiteX0" fmla="*/ 0 w 1406441"/>
                  <a:gd name="connsiteY0" fmla="*/ 151760 h 2461874"/>
                  <a:gd name="connsiteX1" fmla="*/ 999511 w 1406441"/>
                  <a:gd name="connsiteY1" fmla="*/ 343278 h 2461874"/>
                  <a:gd name="connsiteX2" fmla="*/ 1403995 w 1406441"/>
                  <a:gd name="connsiteY2" fmla="*/ 1241260 h 2461874"/>
                  <a:gd name="connsiteX3" fmla="*/ 293218 w 1406441"/>
                  <a:gd name="connsiteY3" fmla="*/ 2461874 h 2461874"/>
                  <a:gd name="connsiteX0" fmla="*/ 129395 w 1406128"/>
                  <a:gd name="connsiteY0" fmla="*/ 0 h 2461874"/>
                  <a:gd name="connsiteX1" fmla="*/ 1393194 w 1406128"/>
                  <a:gd name="connsiteY1" fmla="*/ 1180783 h 2461874"/>
                  <a:gd name="connsiteX2" fmla="*/ 322859 w 1406128"/>
                  <a:gd name="connsiteY2" fmla="*/ 2445060 h 2461874"/>
                  <a:gd name="connsiteX3" fmla="*/ 129396 w 1406128"/>
                  <a:gd name="connsiteY3" fmla="*/ 1229023 h 2461874"/>
                  <a:gd name="connsiteX4" fmla="*/ 129395 w 1406128"/>
                  <a:gd name="connsiteY4" fmla="*/ 0 h 2461874"/>
                  <a:gd name="connsiteX0" fmla="*/ 0 w 1406128"/>
                  <a:gd name="connsiteY0" fmla="*/ 151760 h 2461874"/>
                  <a:gd name="connsiteX1" fmla="*/ 967876 w 1406128"/>
                  <a:gd name="connsiteY1" fmla="*/ 322045 h 2461874"/>
                  <a:gd name="connsiteX2" fmla="*/ 1403995 w 1406128"/>
                  <a:gd name="connsiteY2" fmla="*/ 1241260 h 2461874"/>
                  <a:gd name="connsiteX3" fmla="*/ 293218 w 1406128"/>
                  <a:gd name="connsiteY3" fmla="*/ 2461874 h 2461874"/>
                  <a:gd name="connsiteX0" fmla="*/ 120589 w 1397322"/>
                  <a:gd name="connsiteY0" fmla="*/ 0 h 2461874"/>
                  <a:gd name="connsiteX1" fmla="*/ 1384388 w 1397322"/>
                  <a:gd name="connsiteY1" fmla="*/ 1180783 h 2461874"/>
                  <a:gd name="connsiteX2" fmla="*/ 314053 w 1397322"/>
                  <a:gd name="connsiteY2" fmla="*/ 2445060 h 2461874"/>
                  <a:gd name="connsiteX3" fmla="*/ 120590 w 1397322"/>
                  <a:gd name="connsiteY3" fmla="*/ 1229023 h 2461874"/>
                  <a:gd name="connsiteX4" fmla="*/ 120589 w 1397322"/>
                  <a:gd name="connsiteY4" fmla="*/ 0 h 2461874"/>
                  <a:gd name="connsiteX0" fmla="*/ 0 w 1397322"/>
                  <a:gd name="connsiteY0" fmla="*/ 174189 h 2461874"/>
                  <a:gd name="connsiteX1" fmla="*/ 959070 w 1397322"/>
                  <a:gd name="connsiteY1" fmla="*/ 322045 h 2461874"/>
                  <a:gd name="connsiteX2" fmla="*/ 1395189 w 1397322"/>
                  <a:gd name="connsiteY2" fmla="*/ 1241260 h 2461874"/>
                  <a:gd name="connsiteX3" fmla="*/ 284412 w 1397322"/>
                  <a:gd name="connsiteY3" fmla="*/ 2461874 h 2461874"/>
                  <a:gd name="connsiteX0" fmla="*/ 122583 w 1399316"/>
                  <a:gd name="connsiteY0" fmla="*/ 0 h 2461874"/>
                  <a:gd name="connsiteX1" fmla="*/ 1386382 w 1399316"/>
                  <a:gd name="connsiteY1" fmla="*/ 1180783 h 2461874"/>
                  <a:gd name="connsiteX2" fmla="*/ 316047 w 1399316"/>
                  <a:gd name="connsiteY2" fmla="*/ 2445060 h 2461874"/>
                  <a:gd name="connsiteX3" fmla="*/ 122584 w 1399316"/>
                  <a:gd name="connsiteY3" fmla="*/ 1229023 h 2461874"/>
                  <a:gd name="connsiteX4" fmla="*/ 122583 w 1399316"/>
                  <a:gd name="connsiteY4" fmla="*/ 0 h 2461874"/>
                  <a:gd name="connsiteX0" fmla="*/ 0 w 1399316"/>
                  <a:gd name="connsiteY0" fmla="*/ 136141 h 2461874"/>
                  <a:gd name="connsiteX1" fmla="*/ 961064 w 1399316"/>
                  <a:gd name="connsiteY1" fmla="*/ 322045 h 2461874"/>
                  <a:gd name="connsiteX2" fmla="*/ 1397183 w 1399316"/>
                  <a:gd name="connsiteY2" fmla="*/ 1241260 h 2461874"/>
                  <a:gd name="connsiteX3" fmla="*/ 286406 w 1399316"/>
                  <a:gd name="connsiteY3" fmla="*/ 2461874 h 2461874"/>
                  <a:gd name="connsiteX0" fmla="*/ 144981 w 1421714"/>
                  <a:gd name="connsiteY0" fmla="*/ 34 h 2461908"/>
                  <a:gd name="connsiteX1" fmla="*/ 1408780 w 1421714"/>
                  <a:gd name="connsiteY1" fmla="*/ 1180817 h 2461908"/>
                  <a:gd name="connsiteX2" fmla="*/ 338445 w 1421714"/>
                  <a:gd name="connsiteY2" fmla="*/ 2445094 h 2461908"/>
                  <a:gd name="connsiteX3" fmla="*/ 144982 w 1421714"/>
                  <a:gd name="connsiteY3" fmla="*/ 1229057 h 2461908"/>
                  <a:gd name="connsiteX4" fmla="*/ 144981 w 1421714"/>
                  <a:gd name="connsiteY4" fmla="*/ 34 h 2461908"/>
                  <a:gd name="connsiteX0" fmla="*/ 0 w 1421714"/>
                  <a:gd name="connsiteY0" fmla="*/ 0 h 2461908"/>
                  <a:gd name="connsiteX1" fmla="*/ 983462 w 1421714"/>
                  <a:gd name="connsiteY1" fmla="*/ 322079 h 2461908"/>
                  <a:gd name="connsiteX2" fmla="*/ 1419581 w 1421714"/>
                  <a:gd name="connsiteY2" fmla="*/ 1241294 h 2461908"/>
                  <a:gd name="connsiteX3" fmla="*/ 308804 w 1421714"/>
                  <a:gd name="connsiteY3" fmla="*/ 2461908 h 2461908"/>
                  <a:gd name="connsiteX0" fmla="*/ 122950 w 1399683"/>
                  <a:gd name="connsiteY0" fmla="*/ 16449 h 2478323"/>
                  <a:gd name="connsiteX1" fmla="*/ 1386749 w 1399683"/>
                  <a:gd name="connsiteY1" fmla="*/ 1197232 h 2478323"/>
                  <a:gd name="connsiteX2" fmla="*/ 316414 w 1399683"/>
                  <a:gd name="connsiteY2" fmla="*/ 2461509 h 2478323"/>
                  <a:gd name="connsiteX3" fmla="*/ 122951 w 1399683"/>
                  <a:gd name="connsiteY3" fmla="*/ 1245472 h 2478323"/>
                  <a:gd name="connsiteX4" fmla="*/ 122950 w 1399683"/>
                  <a:gd name="connsiteY4" fmla="*/ 16449 h 2478323"/>
                  <a:gd name="connsiteX0" fmla="*/ 0 w 1399683"/>
                  <a:gd name="connsiteY0" fmla="*/ 0 h 2478323"/>
                  <a:gd name="connsiteX1" fmla="*/ 961431 w 1399683"/>
                  <a:gd name="connsiteY1" fmla="*/ 338494 h 2478323"/>
                  <a:gd name="connsiteX2" fmla="*/ 1397550 w 1399683"/>
                  <a:gd name="connsiteY2" fmla="*/ 1257709 h 2478323"/>
                  <a:gd name="connsiteX3" fmla="*/ 286773 w 1399683"/>
                  <a:gd name="connsiteY3" fmla="*/ 2478323 h 2478323"/>
                  <a:gd name="connsiteX0" fmla="*/ 122950 w 1399186"/>
                  <a:gd name="connsiteY0" fmla="*/ 16449 h 2478323"/>
                  <a:gd name="connsiteX1" fmla="*/ 1386749 w 1399186"/>
                  <a:gd name="connsiteY1" fmla="*/ 1197232 h 2478323"/>
                  <a:gd name="connsiteX2" fmla="*/ 316414 w 1399186"/>
                  <a:gd name="connsiteY2" fmla="*/ 2461509 h 2478323"/>
                  <a:gd name="connsiteX3" fmla="*/ 122951 w 1399186"/>
                  <a:gd name="connsiteY3" fmla="*/ 1245472 h 2478323"/>
                  <a:gd name="connsiteX4" fmla="*/ 122950 w 1399186"/>
                  <a:gd name="connsiteY4" fmla="*/ 16449 h 2478323"/>
                  <a:gd name="connsiteX0" fmla="*/ 0 w 1399186"/>
                  <a:gd name="connsiteY0" fmla="*/ 0 h 2478323"/>
                  <a:gd name="connsiteX1" fmla="*/ 405190 w 1399186"/>
                  <a:gd name="connsiteY1" fmla="*/ 62427 h 2478323"/>
                  <a:gd name="connsiteX2" fmla="*/ 961431 w 1399186"/>
                  <a:gd name="connsiteY2" fmla="*/ 338494 h 2478323"/>
                  <a:gd name="connsiteX3" fmla="*/ 1397550 w 1399186"/>
                  <a:gd name="connsiteY3" fmla="*/ 1257709 h 2478323"/>
                  <a:gd name="connsiteX4" fmla="*/ 286773 w 1399186"/>
                  <a:gd name="connsiteY4" fmla="*/ 2478323 h 247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186" h="2478323" stroke="0" extrusionOk="0">
                    <a:moveTo>
                      <a:pt x="122950" y="16449"/>
                    </a:moveTo>
                    <a:cubicBezTo>
                      <a:pt x="815679" y="16449"/>
                      <a:pt x="1327513" y="561537"/>
                      <a:pt x="1386749" y="1197232"/>
                    </a:cubicBezTo>
                    <a:cubicBezTo>
                      <a:pt x="1447116" y="1845056"/>
                      <a:pt x="1014900" y="2367239"/>
                      <a:pt x="316414" y="2461509"/>
                    </a:cubicBezTo>
                    <a:lnTo>
                      <a:pt x="122951" y="1245472"/>
                    </a:lnTo>
                    <a:cubicBezTo>
                      <a:pt x="122951" y="835798"/>
                      <a:pt x="122950" y="426123"/>
                      <a:pt x="122950" y="16449"/>
                    </a:cubicBezTo>
                    <a:close/>
                  </a:path>
                  <a:path w="1399186" h="2478323" fill="none">
                    <a:moveTo>
                      <a:pt x="0" y="0"/>
                    </a:moveTo>
                    <a:cubicBezTo>
                      <a:pt x="65327" y="16879"/>
                      <a:pt x="244952" y="6011"/>
                      <a:pt x="405190" y="62427"/>
                    </a:cubicBezTo>
                    <a:cubicBezTo>
                      <a:pt x="565429" y="118843"/>
                      <a:pt x="793834" y="145755"/>
                      <a:pt x="961431" y="338494"/>
                    </a:cubicBezTo>
                    <a:cubicBezTo>
                      <a:pt x="1129029" y="531233"/>
                      <a:pt x="1423751" y="905591"/>
                      <a:pt x="1397550" y="1257709"/>
                    </a:cubicBezTo>
                    <a:cubicBezTo>
                      <a:pt x="1419872" y="1907528"/>
                      <a:pt x="985259" y="2384053"/>
                      <a:pt x="286773" y="2478323"/>
                    </a:cubicBezTo>
                  </a:path>
                </a:pathLst>
              </a:custGeom>
              <a:ln w="1905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5120000">
                <a:off x="4887053" y="2941434"/>
                <a:ext cx="45719" cy="55964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3572793" y="118283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312836" y="1631537"/>
              <a:ext cx="1186061" cy="3199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卷积层</a:t>
              </a:r>
              <a:r>
                <a:rPr lang="en-US" altLang="zh-CN" sz="1200" dirty="0" smtClean="0"/>
                <a:t>W</a:t>
              </a:r>
              <a:r>
                <a:rPr lang="en-US" altLang="zh-CN" sz="1050" dirty="0" smtClean="0"/>
                <a:t>1</a:t>
              </a:r>
              <a:endParaRPr lang="zh-CN" altLang="en-US" sz="105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12836" y="2735578"/>
              <a:ext cx="1186061" cy="3199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卷积层</a:t>
              </a:r>
              <a:r>
                <a:rPr lang="en-US" altLang="zh-CN" sz="1200" dirty="0" smtClean="0"/>
                <a:t>W</a:t>
              </a:r>
              <a:r>
                <a:rPr lang="en-US" altLang="zh-CN" sz="1050" dirty="0" smtClean="0"/>
                <a:t>2</a:t>
              </a:r>
              <a:endParaRPr lang="zh-CN" altLang="en-US" sz="1050" dirty="0"/>
            </a:p>
          </p:txBody>
        </p:sp>
        <p:cxnSp>
          <p:nvCxnSpPr>
            <p:cNvPr id="9" name="直接箭头连接符 8"/>
            <p:cNvCxnSpPr>
              <a:stCxn id="3" idx="2"/>
              <a:endCxn id="24" idx="0"/>
            </p:cNvCxnSpPr>
            <p:nvPr/>
          </p:nvCxnSpPr>
          <p:spPr>
            <a:xfrm flipH="1">
              <a:off x="3904720" y="1951527"/>
              <a:ext cx="1147" cy="2573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899936" y="1059180"/>
              <a:ext cx="0" cy="5723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916146" y="3055568"/>
              <a:ext cx="0" cy="2375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237031" y="2208874"/>
              <a:ext cx="1335377" cy="319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非线性</a:t>
              </a:r>
              <a:r>
                <a:rPr lang="zh-CN" altLang="en-US" sz="1200" dirty="0" smtClean="0"/>
                <a:t>激活</a:t>
              </a:r>
              <a:r>
                <a:rPr lang="zh-CN" altLang="en-US" sz="1200" dirty="0"/>
                <a:t>函数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cxnSp>
          <p:nvCxnSpPr>
            <p:cNvPr id="25" name="直接箭头连接符 24"/>
            <p:cNvCxnSpPr>
              <a:stCxn id="24" idx="2"/>
              <a:endCxn id="5" idx="0"/>
            </p:cNvCxnSpPr>
            <p:nvPr/>
          </p:nvCxnSpPr>
          <p:spPr>
            <a:xfrm>
              <a:off x="3904720" y="2528864"/>
              <a:ext cx="1147" cy="2067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3237031" y="3748105"/>
              <a:ext cx="1335377" cy="526704"/>
              <a:chOff x="2414071" y="3770965"/>
              <a:chExt cx="1335377" cy="52670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414071" y="3770965"/>
                <a:ext cx="1335377" cy="3199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/>
                  <a:t>非线性</a:t>
                </a:r>
                <a:r>
                  <a:rPr lang="zh-CN" altLang="en-US" sz="1200" dirty="0" smtClean="0"/>
                  <a:t>激活</a:t>
                </a:r>
                <a:r>
                  <a:rPr lang="zh-CN" altLang="en-US" sz="1200" dirty="0"/>
                  <a:t>函数</a:t>
                </a:r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cxnSp>
            <p:nvCxnSpPr>
              <p:cNvPr id="37" name="直接箭头连接符 36"/>
              <p:cNvCxnSpPr>
                <a:stCxn id="36" idx="2"/>
              </p:cNvCxnSpPr>
              <p:nvPr/>
            </p:nvCxnSpPr>
            <p:spPr>
              <a:xfrm flipH="1">
                <a:off x="3076582" y="4090955"/>
                <a:ext cx="5178" cy="206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/>
            <p:nvPr/>
          </p:nvCxnSpPr>
          <p:spPr>
            <a:xfrm>
              <a:off x="3923766" y="3502948"/>
              <a:ext cx="0" cy="2375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883764" y="1945247"/>
              <a:ext cx="54373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恒等</a:t>
              </a:r>
              <a:endParaRPr lang="en-US" altLang="zh-CN" sz="1400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映射</a:t>
              </a:r>
              <a:endParaRPr lang="zh-CN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177540" y="1531620"/>
              <a:ext cx="1455420" cy="16274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2957" y="215091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F(x)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012553" y="3209667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F(x)+x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 rot="240000">
              <a:off x="3782094" y="1373345"/>
              <a:ext cx="2407712" cy="2209444"/>
              <a:chOff x="4826349" y="2186116"/>
              <a:chExt cx="348495" cy="808004"/>
            </a:xfrm>
          </p:grpSpPr>
          <p:sp>
            <p:nvSpPr>
              <p:cNvPr id="49" name="弧形 19"/>
              <p:cNvSpPr/>
              <p:nvPr/>
            </p:nvSpPr>
            <p:spPr>
              <a:xfrm rot="180000">
                <a:off x="4826349" y="2186116"/>
                <a:ext cx="348495" cy="798381"/>
              </a:xfrm>
              <a:custGeom>
                <a:avLst/>
                <a:gdLst>
                  <a:gd name="connsiteX0" fmla="*/ 1334381 w 2668763"/>
                  <a:gd name="connsiteY0" fmla="*/ 0 h 2458046"/>
                  <a:gd name="connsiteX1" fmla="*/ 2663875 w 2668763"/>
                  <a:gd name="connsiteY1" fmla="*/ 1123926 h 2458046"/>
                  <a:gd name="connsiteX2" fmla="*/ 1527845 w 2668763"/>
                  <a:gd name="connsiteY2" fmla="*/ 2445060 h 2458046"/>
                  <a:gd name="connsiteX3" fmla="*/ 1334382 w 2668763"/>
                  <a:gd name="connsiteY3" fmla="*/ 1229023 h 2458046"/>
                  <a:gd name="connsiteX4" fmla="*/ 1334381 w 2668763"/>
                  <a:gd name="connsiteY4" fmla="*/ 0 h 2458046"/>
                  <a:gd name="connsiteX0" fmla="*/ 1334381 w 2668763"/>
                  <a:gd name="connsiteY0" fmla="*/ 0 h 2458046"/>
                  <a:gd name="connsiteX1" fmla="*/ 2663875 w 2668763"/>
                  <a:gd name="connsiteY1" fmla="*/ 1123926 h 2458046"/>
                  <a:gd name="connsiteX2" fmla="*/ 1527845 w 2668763"/>
                  <a:gd name="connsiteY2" fmla="*/ 2445060 h 2458046"/>
                  <a:gd name="connsiteX0" fmla="*/ 129395 w 1463842"/>
                  <a:gd name="connsiteY0" fmla="*/ 0 h 2445060"/>
                  <a:gd name="connsiteX1" fmla="*/ 1458889 w 1463842"/>
                  <a:gd name="connsiteY1" fmla="*/ 1123926 h 2445060"/>
                  <a:gd name="connsiteX2" fmla="*/ 322859 w 1463842"/>
                  <a:gd name="connsiteY2" fmla="*/ 2445060 h 2445060"/>
                  <a:gd name="connsiteX3" fmla="*/ 129396 w 1463842"/>
                  <a:gd name="connsiteY3" fmla="*/ 1229023 h 2445060"/>
                  <a:gd name="connsiteX4" fmla="*/ 129395 w 1463842"/>
                  <a:gd name="connsiteY4" fmla="*/ 0 h 2445060"/>
                  <a:gd name="connsiteX0" fmla="*/ 0 w 1463842"/>
                  <a:gd name="connsiteY0" fmla="*/ 151760 h 2445060"/>
                  <a:gd name="connsiteX1" fmla="*/ 1458889 w 1463842"/>
                  <a:gd name="connsiteY1" fmla="*/ 1123926 h 2445060"/>
                  <a:gd name="connsiteX2" fmla="*/ 322859 w 1463842"/>
                  <a:gd name="connsiteY2" fmla="*/ 2445060 h 2445060"/>
                  <a:gd name="connsiteX0" fmla="*/ 129395 w 1463842"/>
                  <a:gd name="connsiteY0" fmla="*/ 0 h 2461874"/>
                  <a:gd name="connsiteX1" fmla="*/ 1458889 w 1463842"/>
                  <a:gd name="connsiteY1" fmla="*/ 1123926 h 2461874"/>
                  <a:gd name="connsiteX2" fmla="*/ 322859 w 1463842"/>
                  <a:gd name="connsiteY2" fmla="*/ 2445060 h 2461874"/>
                  <a:gd name="connsiteX3" fmla="*/ 129396 w 1463842"/>
                  <a:gd name="connsiteY3" fmla="*/ 1229023 h 2461874"/>
                  <a:gd name="connsiteX4" fmla="*/ 129395 w 1463842"/>
                  <a:gd name="connsiteY4" fmla="*/ 0 h 2461874"/>
                  <a:gd name="connsiteX0" fmla="*/ 0 w 1463842"/>
                  <a:gd name="connsiteY0" fmla="*/ 151760 h 2461874"/>
                  <a:gd name="connsiteX1" fmla="*/ 1458889 w 1463842"/>
                  <a:gd name="connsiteY1" fmla="*/ 1123926 h 2461874"/>
                  <a:gd name="connsiteX2" fmla="*/ 293218 w 1463842"/>
                  <a:gd name="connsiteY2" fmla="*/ 2461874 h 2461874"/>
                  <a:gd name="connsiteX0" fmla="*/ 129395 w 1477779"/>
                  <a:gd name="connsiteY0" fmla="*/ 0 h 2461874"/>
                  <a:gd name="connsiteX1" fmla="*/ 1458889 w 1477779"/>
                  <a:gd name="connsiteY1" fmla="*/ 1123926 h 2461874"/>
                  <a:gd name="connsiteX2" fmla="*/ 322859 w 1477779"/>
                  <a:gd name="connsiteY2" fmla="*/ 2445060 h 2461874"/>
                  <a:gd name="connsiteX3" fmla="*/ 129396 w 1477779"/>
                  <a:gd name="connsiteY3" fmla="*/ 1229023 h 2461874"/>
                  <a:gd name="connsiteX4" fmla="*/ 129395 w 1477779"/>
                  <a:gd name="connsiteY4" fmla="*/ 0 h 2461874"/>
                  <a:gd name="connsiteX0" fmla="*/ 0 w 1477779"/>
                  <a:gd name="connsiteY0" fmla="*/ 151760 h 2461874"/>
                  <a:gd name="connsiteX1" fmla="*/ 952655 w 1477779"/>
                  <a:gd name="connsiteY1" fmla="*/ 322843 h 2461874"/>
                  <a:gd name="connsiteX2" fmla="*/ 1458889 w 1477779"/>
                  <a:gd name="connsiteY2" fmla="*/ 1123926 h 2461874"/>
                  <a:gd name="connsiteX3" fmla="*/ 293218 w 1477779"/>
                  <a:gd name="connsiteY3" fmla="*/ 2461874 h 2461874"/>
                  <a:gd name="connsiteX0" fmla="*/ 129395 w 1554788"/>
                  <a:gd name="connsiteY0" fmla="*/ 0 h 2461874"/>
                  <a:gd name="connsiteX1" fmla="*/ 1458889 w 1554788"/>
                  <a:gd name="connsiteY1" fmla="*/ 1123926 h 2461874"/>
                  <a:gd name="connsiteX2" fmla="*/ 322859 w 1554788"/>
                  <a:gd name="connsiteY2" fmla="*/ 2445060 h 2461874"/>
                  <a:gd name="connsiteX3" fmla="*/ 129396 w 1554788"/>
                  <a:gd name="connsiteY3" fmla="*/ 1229023 h 2461874"/>
                  <a:gd name="connsiteX4" fmla="*/ 129395 w 1554788"/>
                  <a:gd name="connsiteY4" fmla="*/ 0 h 2461874"/>
                  <a:gd name="connsiteX0" fmla="*/ 0 w 1554788"/>
                  <a:gd name="connsiteY0" fmla="*/ 151760 h 2461874"/>
                  <a:gd name="connsiteX1" fmla="*/ 952655 w 1554788"/>
                  <a:gd name="connsiteY1" fmla="*/ 322843 h 2461874"/>
                  <a:gd name="connsiteX2" fmla="*/ 1423129 w 1554788"/>
                  <a:gd name="connsiteY2" fmla="*/ 855207 h 2461874"/>
                  <a:gd name="connsiteX3" fmla="*/ 1458889 w 1554788"/>
                  <a:gd name="connsiteY3" fmla="*/ 1123926 h 2461874"/>
                  <a:gd name="connsiteX4" fmla="*/ 293218 w 1554788"/>
                  <a:gd name="connsiteY4" fmla="*/ 2461874 h 2461874"/>
                  <a:gd name="connsiteX0" fmla="*/ 129395 w 1544202"/>
                  <a:gd name="connsiteY0" fmla="*/ 0 h 2461874"/>
                  <a:gd name="connsiteX1" fmla="*/ 1458889 w 1544202"/>
                  <a:gd name="connsiteY1" fmla="*/ 1123926 h 2461874"/>
                  <a:gd name="connsiteX2" fmla="*/ 322859 w 1544202"/>
                  <a:gd name="connsiteY2" fmla="*/ 2445060 h 2461874"/>
                  <a:gd name="connsiteX3" fmla="*/ 129396 w 1544202"/>
                  <a:gd name="connsiteY3" fmla="*/ 1229023 h 2461874"/>
                  <a:gd name="connsiteX4" fmla="*/ 129395 w 1544202"/>
                  <a:gd name="connsiteY4" fmla="*/ 0 h 2461874"/>
                  <a:gd name="connsiteX0" fmla="*/ 0 w 1544202"/>
                  <a:gd name="connsiteY0" fmla="*/ 151760 h 2461874"/>
                  <a:gd name="connsiteX1" fmla="*/ 952655 w 1544202"/>
                  <a:gd name="connsiteY1" fmla="*/ 322843 h 2461874"/>
                  <a:gd name="connsiteX2" fmla="*/ 1423129 w 1544202"/>
                  <a:gd name="connsiteY2" fmla="*/ 855207 h 2461874"/>
                  <a:gd name="connsiteX3" fmla="*/ 1458889 w 1544202"/>
                  <a:gd name="connsiteY3" fmla="*/ 1123926 h 2461874"/>
                  <a:gd name="connsiteX4" fmla="*/ 293218 w 1544202"/>
                  <a:gd name="connsiteY4" fmla="*/ 2461874 h 2461874"/>
                  <a:gd name="connsiteX0" fmla="*/ 129395 w 1478667"/>
                  <a:gd name="connsiteY0" fmla="*/ 0 h 2461874"/>
                  <a:gd name="connsiteX1" fmla="*/ 1458889 w 1478667"/>
                  <a:gd name="connsiteY1" fmla="*/ 1123926 h 2461874"/>
                  <a:gd name="connsiteX2" fmla="*/ 322859 w 1478667"/>
                  <a:gd name="connsiteY2" fmla="*/ 2445060 h 2461874"/>
                  <a:gd name="connsiteX3" fmla="*/ 129396 w 1478667"/>
                  <a:gd name="connsiteY3" fmla="*/ 1229023 h 2461874"/>
                  <a:gd name="connsiteX4" fmla="*/ 129395 w 1478667"/>
                  <a:gd name="connsiteY4" fmla="*/ 0 h 2461874"/>
                  <a:gd name="connsiteX0" fmla="*/ 0 w 1478667"/>
                  <a:gd name="connsiteY0" fmla="*/ 151760 h 2461874"/>
                  <a:gd name="connsiteX1" fmla="*/ 952655 w 1478667"/>
                  <a:gd name="connsiteY1" fmla="*/ 322843 h 2461874"/>
                  <a:gd name="connsiteX2" fmla="*/ 1458889 w 1478667"/>
                  <a:gd name="connsiteY2" fmla="*/ 1123926 h 2461874"/>
                  <a:gd name="connsiteX3" fmla="*/ 293218 w 1478667"/>
                  <a:gd name="connsiteY3" fmla="*/ 2461874 h 2461874"/>
                  <a:gd name="connsiteX0" fmla="*/ 129395 w 1556131"/>
                  <a:gd name="connsiteY0" fmla="*/ 0 h 2461874"/>
                  <a:gd name="connsiteX1" fmla="*/ 1458889 w 1556131"/>
                  <a:gd name="connsiteY1" fmla="*/ 1123926 h 2461874"/>
                  <a:gd name="connsiteX2" fmla="*/ 322859 w 1556131"/>
                  <a:gd name="connsiteY2" fmla="*/ 2445060 h 2461874"/>
                  <a:gd name="connsiteX3" fmla="*/ 129396 w 1556131"/>
                  <a:gd name="connsiteY3" fmla="*/ 1229023 h 2461874"/>
                  <a:gd name="connsiteX4" fmla="*/ 129395 w 1556131"/>
                  <a:gd name="connsiteY4" fmla="*/ 0 h 2461874"/>
                  <a:gd name="connsiteX0" fmla="*/ 0 w 1556131"/>
                  <a:gd name="connsiteY0" fmla="*/ 151760 h 2461874"/>
                  <a:gd name="connsiteX1" fmla="*/ 952655 w 1556131"/>
                  <a:gd name="connsiteY1" fmla="*/ 322843 h 2461874"/>
                  <a:gd name="connsiteX2" fmla="*/ 1430742 w 1556131"/>
                  <a:gd name="connsiteY2" fmla="*/ 854806 h 2461874"/>
                  <a:gd name="connsiteX3" fmla="*/ 1458889 w 1556131"/>
                  <a:gd name="connsiteY3" fmla="*/ 1123926 h 2461874"/>
                  <a:gd name="connsiteX4" fmla="*/ 293218 w 1556131"/>
                  <a:gd name="connsiteY4" fmla="*/ 2461874 h 2461874"/>
                  <a:gd name="connsiteX0" fmla="*/ 129395 w 1478667"/>
                  <a:gd name="connsiteY0" fmla="*/ 0 h 2461874"/>
                  <a:gd name="connsiteX1" fmla="*/ 1458889 w 1478667"/>
                  <a:gd name="connsiteY1" fmla="*/ 1123926 h 2461874"/>
                  <a:gd name="connsiteX2" fmla="*/ 322859 w 1478667"/>
                  <a:gd name="connsiteY2" fmla="*/ 2445060 h 2461874"/>
                  <a:gd name="connsiteX3" fmla="*/ 129396 w 1478667"/>
                  <a:gd name="connsiteY3" fmla="*/ 1229023 h 2461874"/>
                  <a:gd name="connsiteX4" fmla="*/ 129395 w 1478667"/>
                  <a:gd name="connsiteY4" fmla="*/ 0 h 2461874"/>
                  <a:gd name="connsiteX0" fmla="*/ 0 w 1478667"/>
                  <a:gd name="connsiteY0" fmla="*/ 151760 h 2461874"/>
                  <a:gd name="connsiteX1" fmla="*/ 952655 w 1478667"/>
                  <a:gd name="connsiteY1" fmla="*/ 322843 h 2461874"/>
                  <a:gd name="connsiteX2" fmla="*/ 1458889 w 1478667"/>
                  <a:gd name="connsiteY2" fmla="*/ 1123926 h 2461874"/>
                  <a:gd name="connsiteX3" fmla="*/ 293218 w 1478667"/>
                  <a:gd name="connsiteY3" fmla="*/ 2461874 h 2461874"/>
                  <a:gd name="connsiteX0" fmla="*/ 129395 w 1463842"/>
                  <a:gd name="connsiteY0" fmla="*/ 0 h 2461874"/>
                  <a:gd name="connsiteX1" fmla="*/ 1458889 w 1463842"/>
                  <a:gd name="connsiteY1" fmla="*/ 1123926 h 2461874"/>
                  <a:gd name="connsiteX2" fmla="*/ 322859 w 1463842"/>
                  <a:gd name="connsiteY2" fmla="*/ 2445060 h 2461874"/>
                  <a:gd name="connsiteX3" fmla="*/ 129396 w 1463842"/>
                  <a:gd name="connsiteY3" fmla="*/ 1229023 h 2461874"/>
                  <a:gd name="connsiteX4" fmla="*/ 129395 w 1463842"/>
                  <a:gd name="connsiteY4" fmla="*/ 0 h 2461874"/>
                  <a:gd name="connsiteX0" fmla="*/ 0 w 1463842"/>
                  <a:gd name="connsiteY0" fmla="*/ 151760 h 2461874"/>
                  <a:gd name="connsiteX1" fmla="*/ 952655 w 1463842"/>
                  <a:gd name="connsiteY1" fmla="*/ 322843 h 2461874"/>
                  <a:gd name="connsiteX2" fmla="*/ 1434433 w 1463842"/>
                  <a:gd name="connsiteY2" fmla="*/ 1239664 h 2461874"/>
                  <a:gd name="connsiteX3" fmla="*/ 293218 w 1463842"/>
                  <a:gd name="connsiteY3" fmla="*/ 2461874 h 2461874"/>
                  <a:gd name="connsiteX0" fmla="*/ 129395 w 1455292"/>
                  <a:gd name="connsiteY0" fmla="*/ 0 h 2461874"/>
                  <a:gd name="connsiteX1" fmla="*/ 1393194 w 1455292"/>
                  <a:gd name="connsiteY1" fmla="*/ 1180783 h 2461874"/>
                  <a:gd name="connsiteX2" fmla="*/ 322859 w 1455292"/>
                  <a:gd name="connsiteY2" fmla="*/ 2445060 h 2461874"/>
                  <a:gd name="connsiteX3" fmla="*/ 129396 w 1455292"/>
                  <a:gd name="connsiteY3" fmla="*/ 1229023 h 2461874"/>
                  <a:gd name="connsiteX4" fmla="*/ 129395 w 1455292"/>
                  <a:gd name="connsiteY4" fmla="*/ 0 h 2461874"/>
                  <a:gd name="connsiteX0" fmla="*/ 0 w 1455292"/>
                  <a:gd name="connsiteY0" fmla="*/ 151760 h 2461874"/>
                  <a:gd name="connsiteX1" fmla="*/ 952655 w 1455292"/>
                  <a:gd name="connsiteY1" fmla="*/ 322843 h 2461874"/>
                  <a:gd name="connsiteX2" fmla="*/ 1434433 w 1455292"/>
                  <a:gd name="connsiteY2" fmla="*/ 1239664 h 2461874"/>
                  <a:gd name="connsiteX3" fmla="*/ 293218 w 1455292"/>
                  <a:gd name="connsiteY3" fmla="*/ 2461874 h 2461874"/>
                  <a:gd name="connsiteX0" fmla="*/ 129395 w 1426369"/>
                  <a:gd name="connsiteY0" fmla="*/ 0 h 2461874"/>
                  <a:gd name="connsiteX1" fmla="*/ 1393194 w 1426369"/>
                  <a:gd name="connsiteY1" fmla="*/ 1180783 h 2461874"/>
                  <a:gd name="connsiteX2" fmla="*/ 322859 w 1426369"/>
                  <a:gd name="connsiteY2" fmla="*/ 2445060 h 2461874"/>
                  <a:gd name="connsiteX3" fmla="*/ 129396 w 1426369"/>
                  <a:gd name="connsiteY3" fmla="*/ 1229023 h 2461874"/>
                  <a:gd name="connsiteX4" fmla="*/ 129395 w 1426369"/>
                  <a:gd name="connsiteY4" fmla="*/ 0 h 2461874"/>
                  <a:gd name="connsiteX0" fmla="*/ 0 w 1426369"/>
                  <a:gd name="connsiteY0" fmla="*/ 151760 h 2461874"/>
                  <a:gd name="connsiteX1" fmla="*/ 952655 w 1426369"/>
                  <a:gd name="connsiteY1" fmla="*/ 322843 h 2461874"/>
                  <a:gd name="connsiteX2" fmla="*/ 1403995 w 1426369"/>
                  <a:gd name="connsiteY2" fmla="*/ 1241260 h 2461874"/>
                  <a:gd name="connsiteX3" fmla="*/ 293218 w 1426369"/>
                  <a:gd name="connsiteY3" fmla="*/ 2461874 h 2461874"/>
                  <a:gd name="connsiteX0" fmla="*/ 129395 w 1426369"/>
                  <a:gd name="connsiteY0" fmla="*/ 0 h 2461874"/>
                  <a:gd name="connsiteX1" fmla="*/ 1393194 w 1426369"/>
                  <a:gd name="connsiteY1" fmla="*/ 1180783 h 2461874"/>
                  <a:gd name="connsiteX2" fmla="*/ 322859 w 1426369"/>
                  <a:gd name="connsiteY2" fmla="*/ 2445060 h 2461874"/>
                  <a:gd name="connsiteX3" fmla="*/ 129396 w 1426369"/>
                  <a:gd name="connsiteY3" fmla="*/ 1229023 h 2461874"/>
                  <a:gd name="connsiteX4" fmla="*/ 129395 w 1426369"/>
                  <a:gd name="connsiteY4" fmla="*/ 0 h 2461874"/>
                  <a:gd name="connsiteX0" fmla="*/ 0 w 1426369"/>
                  <a:gd name="connsiteY0" fmla="*/ 151760 h 2461874"/>
                  <a:gd name="connsiteX1" fmla="*/ 952655 w 1426369"/>
                  <a:gd name="connsiteY1" fmla="*/ 322843 h 2461874"/>
                  <a:gd name="connsiteX2" fmla="*/ 1403995 w 1426369"/>
                  <a:gd name="connsiteY2" fmla="*/ 1241260 h 2461874"/>
                  <a:gd name="connsiteX3" fmla="*/ 293218 w 1426369"/>
                  <a:gd name="connsiteY3" fmla="*/ 2461874 h 2461874"/>
                  <a:gd name="connsiteX0" fmla="*/ 129395 w 1406003"/>
                  <a:gd name="connsiteY0" fmla="*/ 0 h 2461874"/>
                  <a:gd name="connsiteX1" fmla="*/ 1393194 w 1406003"/>
                  <a:gd name="connsiteY1" fmla="*/ 1180783 h 2461874"/>
                  <a:gd name="connsiteX2" fmla="*/ 322859 w 1406003"/>
                  <a:gd name="connsiteY2" fmla="*/ 2445060 h 2461874"/>
                  <a:gd name="connsiteX3" fmla="*/ 129396 w 1406003"/>
                  <a:gd name="connsiteY3" fmla="*/ 1229023 h 2461874"/>
                  <a:gd name="connsiteX4" fmla="*/ 129395 w 1406003"/>
                  <a:gd name="connsiteY4" fmla="*/ 0 h 2461874"/>
                  <a:gd name="connsiteX0" fmla="*/ 0 w 1406003"/>
                  <a:gd name="connsiteY0" fmla="*/ 151760 h 2461874"/>
                  <a:gd name="connsiteX1" fmla="*/ 952655 w 1406003"/>
                  <a:gd name="connsiteY1" fmla="*/ 322843 h 2461874"/>
                  <a:gd name="connsiteX2" fmla="*/ 1403995 w 1406003"/>
                  <a:gd name="connsiteY2" fmla="*/ 1241260 h 2461874"/>
                  <a:gd name="connsiteX3" fmla="*/ 293218 w 1406003"/>
                  <a:gd name="connsiteY3" fmla="*/ 2461874 h 2461874"/>
                  <a:gd name="connsiteX0" fmla="*/ 129395 w 1406487"/>
                  <a:gd name="connsiteY0" fmla="*/ 0 h 2461874"/>
                  <a:gd name="connsiteX1" fmla="*/ 1393194 w 1406487"/>
                  <a:gd name="connsiteY1" fmla="*/ 1180783 h 2461874"/>
                  <a:gd name="connsiteX2" fmla="*/ 322859 w 1406487"/>
                  <a:gd name="connsiteY2" fmla="*/ 2445060 h 2461874"/>
                  <a:gd name="connsiteX3" fmla="*/ 129396 w 1406487"/>
                  <a:gd name="connsiteY3" fmla="*/ 1229023 h 2461874"/>
                  <a:gd name="connsiteX4" fmla="*/ 129395 w 1406487"/>
                  <a:gd name="connsiteY4" fmla="*/ 0 h 2461874"/>
                  <a:gd name="connsiteX0" fmla="*/ 0 w 1406487"/>
                  <a:gd name="connsiteY0" fmla="*/ 151760 h 2461874"/>
                  <a:gd name="connsiteX1" fmla="*/ 1003530 w 1406487"/>
                  <a:gd name="connsiteY1" fmla="*/ 274393 h 2461874"/>
                  <a:gd name="connsiteX2" fmla="*/ 1403995 w 1406487"/>
                  <a:gd name="connsiteY2" fmla="*/ 1241260 h 2461874"/>
                  <a:gd name="connsiteX3" fmla="*/ 293218 w 1406487"/>
                  <a:gd name="connsiteY3" fmla="*/ 2461874 h 2461874"/>
                  <a:gd name="connsiteX0" fmla="*/ 129395 w 1406441"/>
                  <a:gd name="connsiteY0" fmla="*/ 0 h 2461874"/>
                  <a:gd name="connsiteX1" fmla="*/ 1393194 w 1406441"/>
                  <a:gd name="connsiteY1" fmla="*/ 1180783 h 2461874"/>
                  <a:gd name="connsiteX2" fmla="*/ 322859 w 1406441"/>
                  <a:gd name="connsiteY2" fmla="*/ 2445060 h 2461874"/>
                  <a:gd name="connsiteX3" fmla="*/ 129396 w 1406441"/>
                  <a:gd name="connsiteY3" fmla="*/ 1229023 h 2461874"/>
                  <a:gd name="connsiteX4" fmla="*/ 129395 w 1406441"/>
                  <a:gd name="connsiteY4" fmla="*/ 0 h 2461874"/>
                  <a:gd name="connsiteX0" fmla="*/ 0 w 1406441"/>
                  <a:gd name="connsiteY0" fmla="*/ 151760 h 2461874"/>
                  <a:gd name="connsiteX1" fmla="*/ 999511 w 1406441"/>
                  <a:gd name="connsiteY1" fmla="*/ 343278 h 2461874"/>
                  <a:gd name="connsiteX2" fmla="*/ 1403995 w 1406441"/>
                  <a:gd name="connsiteY2" fmla="*/ 1241260 h 2461874"/>
                  <a:gd name="connsiteX3" fmla="*/ 293218 w 1406441"/>
                  <a:gd name="connsiteY3" fmla="*/ 2461874 h 2461874"/>
                  <a:gd name="connsiteX0" fmla="*/ 129395 w 1406128"/>
                  <a:gd name="connsiteY0" fmla="*/ 0 h 2461874"/>
                  <a:gd name="connsiteX1" fmla="*/ 1393194 w 1406128"/>
                  <a:gd name="connsiteY1" fmla="*/ 1180783 h 2461874"/>
                  <a:gd name="connsiteX2" fmla="*/ 322859 w 1406128"/>
                  <a:gd name="connsiteY2" fmla="*/ 2445060 h 2461874"/>
                  <a:gd name="connsiteX3" fmla="*/ 129396 w 1406128"/>
                  <a:gd name="connsiteY3" fmla="*/ 1229023 h 2461874"/>
                  <a:gd name="connsiteX4" fmla="*/ 129395 w 1406128"/>
                  <a:gd name="connsiteY4" fmla="*/ 0 h 2461874"/>
                  <a:gd name="connsiteX0" fmla="*/ 0 w 1406128"/>
                  <a:gd name="connsiteY0" fmla="*/ 151760 h 2461874"/>
                  <a:gd name="connsiteX1" fmla="*/ 967876 w 1406128"/>
                  <a:gd name="connsiteY1" fmla="*/ 322045 h 2461874"/>
                  <a:gd name="connsiteX2" fmla="*/ 1403995 w 1406128"/>
                  <a:gd name="connsiteY2" fmla="*/ 1241260 h 2461874"/>
                  <a:gd name="connsiteX3" fmla="*/ 293218 w 1406128"/>
                  <a:gd name="connsiteY3" fmla="*/ 2461874 h 2461874"/>
                  <a:gd name="connsiteX0" fmla="*/ 120589 w 1397322"/>
                  <a:gd name="connsiteY0" fmla="*/ 0 h 2461874"/>
                  <a:gd name="connsiteX1" fmla="*/ 1384388 w 1397322"/>
                  <a:gd name="connsiteY1" fmla="*/ 1180783 h 2461874"/>
                  <a:gd name="connsiteX2" fmla="*/ 314053 w 1397322"/>
                  <a:gd name="connsiteY2" fmla="*/ 2445060 h 2461874"/>
                  <a:gd name="connsiteX3" fmla="*/ 120590 w 1397322"/>
                  <a:gd name="connsiteY3" fmla="*/ 1229023 h 2461874"/>
                  <a:gd name="connsiteX4" fmla="*/ 120589 w 1397322"/>
                  <a:gd name="connsiteY4" fmla="*/ 0 h 2461874"/>
                  <a:gd name="connsiteX0" fmla="*/ 0 w 1397322"/>
                  <a:gd name="connsiteY0" fmla="*/ 174189 h 2461874"/>
                  <a:gd name="connsiteX1" fmla="*/ 959070 w 1397322"/>
                  <a:gd name="connsiteY1" fmla="*/ 322045 h 2461874"/>
                  <a:gd name="connsiteX2" fmla="*/ 1395189 w 1397322"/>
                  <a:gd name="connsiteY2" fmla="*/ 1241260 h 2461874"/>
                  <a:gd name="connsiteX3" fmla="*/ 284412 w 1397322"/>
                  <a:gd name="connsiteY3" fmla="*/ 2461874 h 2461874"/>
                  <a:gd name="connsiteX0" fmla="*/ 122583 w 1399316"/>
                  <a:gd name="connsiteY0" fmla="*/ 0 h 2461874"/>
                  <a:gd name="connsiteX1" fmla="*/ 1386382 w 1399316"/>
                  <a:gd name="connsiteY1" fmla="*/ 1180783 h 2461874"/>
                  <a:gd name="connsiteX2" fmla="*/ 316047 w 1399316"/>
                  <a:gd name="connsiteY2" fmla="*/ 2445060 h 2461874"/>
                  <a:gd name="connsiteX3" fmla="*/ 122584 w 1399316"/>
                  <a:gd name="connsiteY3" fmla="*/ 1229023 h 2461874"/>
                  <a:gd name="connsiteX4" fmla="*/ 122583 w 1399316"/>
                  <a:gd name="connsiteY4" fmla="*/ 0 h 2461874"/>
                  <a:gd name="connsiteX0" fmla="*/ 0 w 1399316"/>
                  <a:gd name="connsiteY0" fmla="*/ 136141 h 2461874"/>
                  <a:gd name="connsiteX1" fmla="*/ 961064 w 1399316"/>
                  <a:gd name="connsiteY1" fmla="*/ 322045 h 2461874"/>
                  <a:gd name="connsiteX2" fmla="*/ 1397183 w 1399316"/>
                  <a:gd name="connsiteY2" fmla="*/ 1241260 h 2461874"/>
                  <a:gd name="connsiteX3" fmla="*/ 286406 w 1399316"/>
                  <a:gd name="connsiteY3" fmla="*/ 2461874 h 2461874"/>
                  <a:gd name="connsiteX0" fmla="*/ 144981 w 1421714"/>
                  <a:gd name="connsiteY0" fmla="*/ 34 h 2461908"/>
                  <a:gd name="connsiteX1" fmla="*/ 1408780 w 1421714"/>
                  <a:gd name="connsiteY1" fmla="*/ 1180817 h 2461908"/>
                  <a:gd name="connsiteX2" fmla="*/ 338445 w 1421714"/>
                  <a:gd name="connsiteY2" fmla="*/ 2445094 h 2461908"/>
                  <a:gd name="connsiteX3" fmla="*/ 144982 w 1421714"/>
                  <a:gd name="connsiteY3" fmla="*/ 1229057 h 2461908"/>
                  <a:gd name="connsiteX4" fmla="*/ 144981 w 1421714"/>
                  <a:gd name="connsiteY4" fmla="*/ 34 h 2461908"/>
                  <a:gd name="connsiteX0" fmla="*/ 0 w 1421714"/>
                  <a:gd name="connsiteY0" fmla="*/ 0 h 2461908"/>
                  <a:gd name="connsiteX1" fmla="*/ 983462 w 1421714"/>
                  <a:gd name="connsiteY1" fmla="*/ 322079 h 2461908"/>
                  <a:gd name="connsiteX2" fmla="*/ 1419581 w 1421714"/>
                  <a:gd name="connsiteY2" fmla="*/ 1241294 h 2461908"/>
                  <a:gd name="connsiteX3" fmla="*/ 308804 w 1421714"/>
                  <a:gd name="connsiteY3" fmla="*/ 2461908 h 2461908"/>
                  <a:gd name="connsiteX0" fmla="*/ 122950 w 1399683"/>
                  <a:gd name="connsiteY0" fmla="*/ 16449 h 2478323"/>
                  <a:gd name="connsiteX1" fmla="*/ 1386749 w 1399683"/>
                  <a:gd name="connsiteY1" fmla="*/ 1197232 h 2478323"/>
                  <a:gd name="connsiteX2" fmla="*/ 316414 w 1399683"/>
                  <a:gd name="connsiteY2" fmla="*/ 2461509 h 2478323"/>
                  <a:gd name="connsiteX3" fmla="*/ 122951 w 1399683"/>
                  <a:gd name="connsiteY3" fmla="*/ 1245472 h 2478323"/>
                  <a:gd name="connsiteX4" fmla="*/ 122950 w 1399683"/>
                  <a:gd name="connsiteY4" fmla="*/ 16449 h 2478323"/>
                  <a:gd name="connsiteX0" fmla="*/ 0 w 1399683"/>
                  <a:gd name="connsiteY0" fmla="*/ 0 h 2478323"/>
                  <a:gd name="connsiteX1" fmla="*/ 961431 w 1399683"/>
                  <a:gd name="connsiteY1" fmla="*/ 338494 h 2478323"/>
                  <a:gd name="connsiteX2" fmla="*/ 1397550 w 1399683"/>
                  <a:gd name="connsiteY2" fmla="*/ 1257709 h 2478323"/>
                  <a:gd name="connsiteX3" fmla="*/ 286773 w 1399683"/>
                  <a:gd name="connsiteY3" fmla="*/ 2478323 h 2478323"/>
                  <a:gd name="connsiteX0" fmla="*/ 122950 w 1399186"/>
                  <a:gd name="connsiteY0" fmla="*/ 16449 h 2478323"/>
                  <a:gd name="connsiteX1" fmla="*/ 1386749 w 1399186"/>
                  <a:gd name="connsiteY1" fmla="*/ 1197232 h 2478323"/>
                  <a:gd name="connsiteX2" fmla="*/ 316414 w 1399186"/>
                  <a:gd name="connsiteY2" fmla="*/ 2461509 h 2478323"/>
                  <a:gd name="connsiteX3" fmla="*/ 122951 w 1399186"/>
                  <a:gd name="connsiteY3" fmla="*/ 1245472 h 2478323"/>
                  <a:gd name="connsiteX4" fmla="*/ 122950 w 1399186"/>
                  <a:gd name="connsiteY4" fmla="*/ 16449 h 2478323"/>
                  <a:gd name="connsiteX0" fmla="*/ 0 w 1399186"/>
                  <a:gd name="connsiteY0" fmla="*/ 0 h 2478323"/>
                  <a:gd name="connsiteX1" fmla="*/ 405190 w 1399186"/>
                  <a:gd name="connsiteY1" fmla="*/ 62427 h 2478323"/>
                  <a:gd name="connsiteX2" fmla="*/ 961431 w 1399186"/>
                  <a:gd name="connsiteY2" fmla="*/ 338494 h 2478323"/>
                  <a:gd name="connsiteX3" fmla="*/ 1397550 w 1399186"/>
                  <a:gd name="connsiteY3" fmla="*/ 1257709 h 2478323"/>
                  <a:gd name="connsiteX4" fmla="*/ 286773 w 1399186"/>
                  <a:gd name="connsiteY4" fmla="*/ 2478323 h 2478323"/>
                  <a:gd name="connsiteX0" fmla="*/ 122950 w 1399144"/>
                  <a:gd name="connsiteY0" fmla="*/ 16449 h 2478323"/>
                  <a:gd name="connsiteX1" fmla="*/ 1386749 w 1399144"/>
                  <a:gd name="connsiteY1" fmla="*/ 1197232 h 2478323"/>
                  <a:gd name="connsiteX2" fmla="*/ 316414 w 1399144"/>
                  <a:gd name="connsiteY2" fmla="*/ 2461509 h 2478323"/>
                  <a:gd name="connsiteX3" fmla="*/ 122951 w 1399144"/>
                  <a:gd name="connsiteY3" fmla="*/ 1245472 h 2478323"/>
                  <a:gd name="connsiteX4" fmla="*/ 122950 w 1399144"/>
                  <a:gd name="connsiteY4" fmla="*/ 16449 h 2478323"/>
                  <a:gd name="connsiteX0" fmla="*/ 0 w 1399144"/>
                  <a:gd name="connsiteY0" fmla="*/ 0 h 2478323"/>
                  <a:gd name="connsiteX1" fmla="*/ 405190 w 1399144"/>
                  <a:gd name="connsiteY1" fmla="*/ 62427 h 2478323"/>
                  <a:gd name="connsiteX2" fmla="*/ 953061 w 1399144"/>
                  <a:gd name="connsiteY2" fmla="*/ 196310 h 2478323"/>
                  <a:gd name="connsiteX3" fmla="*/ 1397550 w 1399144"/>
                  <a:gd name="connsiteY3" fmla="*/ 1257709 h 2478323"/>
                  <a:gd name="connsiteX4" fmla="*/ 286773 w 1399144"/>
                  <a:gd name="connsiteY4" fmla="*/ 2478323 h 2478323"/>
                  <a:gd name="connsiteX0" fmla="*/ 122950 w 1399144"/>
                  <a:gd name="connsiteY0" fmla="*/ 16449 h 2478323"/>
                  <a:gd name="connsiteX1" fmla="*/ 1386749 w 1399144"/>
                  <a:gd name="connsiteY1" fmla="*/ 1197232 h 2478323"/>
                  <a:gd name="connsiteX2" fmla="*/ 316414 w 1399144"/>
                  <a:gd name="connsiteY2" fmla="*/ 2461509 h 2478323"/>
                  <a:gd name="connsiteX3" fmla="*/ 122951 w 1399144"/>
                  <a:gd name="connsiteY3" fmla="*/ 1245472 h 2478323"/>
                  <a:gd name="connsiteX4" fmla="*/ 122950 w 1399144"/>
                  <a:gd name="connsiteY4" fmla="*/ 16449 h 2478323"/>
                  <a:gd name="connsiteX0" fmla="*/ 0 w 1399144"/>
                  <a:gd name="connsiteY0" fmla="*/ 0 h 2478323"/>
                  <a:gd name="connsiteX1" fmla="*/ 953061 w 1399144"/>
                  <a:gd name="connsiteY1" fmla="*/ 196310 h 2478323"/>
                  <a:gd name="connsiteX2" fmla="*/ 1397550 w 1399144"/>
                  <a:gd name="connsiteY2" fmla="*/ 1257709 h 2478323"/>
                  <a:gd name="connsiteX3" fmla="*/ 286773 w 1399144"/>
                  <a:gd name="connsiteY3" fmla="*/ 2478323 h 2478323"/>
                  <a:gd name="connsiteX0" fmla="*/ 122950 w 1399144"/>
                  <a:gd name="connsiteY0" fmla="*/ 16449 h 2478323"/>
                  <a:gd name="connsiteX1" fmla="*/ 316414 w 1399144"/>
                  <a:gd name="connsiteY1" fmla="*/ 2461509 h 2478323"/>
                  <a:gd name="connsiteX2" fmla="*/ 122951 w 1399144"/>
                  <a:gd name="connsiteY2" fmla="*/ 1245472 h 2478323"/>
                  <a:gd name="connsiteX3" fmla="*/ 122950 w 1399144"/>
                  <a:gd name="connsiteY3" fmla="*/ 16449 h 2478323"/>
                  <a:gd name="connsiteX0" fmla="*/ 0 w 1399144"/>
                  <a:gd name="connsiteY0" fmla="*/ 0 h 2478323"/>
                  <a:gd name="connsiteX1" fmla="*/ 953061 w 1399144"/>
                  <a:gd name="connsiteY1" fmla="*/ 196310 h 2478323"/>
                  <a:gd name="connsiteX2" fmla="*/ 1397550 w 1399144"/>
                  <a:gd name="connsiteY2" fmla="*/ 1257709 h 2478323"/>
                  <a:gd name="connsiteX3" fmla="*/ 286773 w 1399144"/>
                  <a:gd name="connsiteY3" fmla="*/ 2478323 h 2478323"/>
                  <a:gd name="connsiteX0" fmla="*/ 122950 w 1397582"/>
                  <a:gd name="connsiteY0" fmla="*/ 16449 h 2478323"/>
                  <a:gd name="connsiteX1" fmla="*/ 316414 w 1397582"/>
                  <a:gd name="connsiteY1" fmla="*/ 2461509 h 2478323"/>
                  <a:gd name="connsiteX2" fmla="*/ 122951 w 1397582"/>
                  <a:gd name="connsiteY2" fmla="*/ 1245472 h 2478323"/>
                  <a:gd name="connsiteX3" fmla="*/ 122950 w 1397582"/>
                  <a:gd name="connsiteY3" fmla="*/ 16449 h 2478323"/>
                  <a:gd name="connsiteX0" fmla="*/ 0 w 1397582"/>
                  <a:gd name="connsiteY0" fmla="*/ 0 h 2478323"/>
                  <a:gd name="connsiteX1" fmla="*/ 953061 w 1397582"/>
                  <a:gd name="connsiteY1" fmla="*/ 196310 h 2478323"/>
                  <a:gd name="connsiteX2" fmla="*/ 1395981 w 1397582"/>
                  <a:gd name="connsiteY2" fmla="*/ 1231051 h 2478323"/>
                  <a:gd name="connsiteX3" fmla="*/ 286773 w 1397582"/>
                  <a:gd name="connsiteY3" fmla="*/ 2478323 h 2478323"/>
                  <a:gd name="connsiteX0" fmla="*/ 122950 w 1357083"/>
                  <a:gd name="connsiteY0" fmla="*/ 16449 h 2478323"/>
                  <a:gd name="connsiteX1" fmla="*/ 316414 w 1357083"/>
                  <a:gd name="connsiteY1" fmla="*/ 2461509 h 2478323"/>
                  <a:gd name="connsiteX2" fmla="*/ 122951 w 1357083"/>
                  <a:gd name="connsiteY2" fmla="*/ 1245472 h 2478323"/>
                  <a:gd name="connsiteX3" fmla="*/ 122950 w 1357083"/>
                  <a:gd name="connsiteY3" fmla="*/ 16449 h 2478323"/>
                  <a:gd name="connsiteX0" fmla="*/ 0 w 1357083"/>
                  <a:gd name="connsiteY0" fmla="*/ 0 h 2478323"/>
                  <a:gd name="connsiteX1" fmla="*/ 953061 w 1357083"/>
                  <a:gd name="connsiteY1" fmla="*/ 196310 h 2478323"/>
                  <a:gd name="connsiteX2" fmla="*/ 1355252 w 1357083"/>
                  <a:gd name="connsiteY2" fmla="*/ 979889 h 2478323"/>
                  <a:gd name="connsiteX3" fmla="*/ 286773 w 1357083"/>
                  <a:gd name="connsiteY3" fmla="*/ 2478323 h 2478323"/>
                  <a:gd name="connsiteX0" fmla="*/ 122950 w 1356155"/>
                  <a:gd name="connsiteY0" fmla="*/ 16449 h 2478323"/>
                  <a:gd name="connsiteX1" fmla="*/ 316414 w 1356155"/>
                  <a:gd name="connsiteY1" fmla="*/ 2461509 h 2478323"/>
                  <a:gd name="connsiteX2" fmla="*/ 122951 w 1356155"/>
                  <a:gd name="connsiteY2" fmla="*/ 1245472 h 2478323"/>
                  <a:gd name="connsiteX3" fmla="*/ 122950 w 1356155"/>
                  <a:gd name="connsiteY3" fmla="*/ 16449 h 2478323"/>
                  <a:gd name="connsiteX0" fmla="*/ 0 w 1356155"/>
                  <a:gd name="connsiteY0" fmla="*/ 0 h 2478323"/>
                  <a:gd name="connsiteX1" fmla="*/ 953061 w 1356155"/>
                  <a:gd name="connsiteY1" fmla="*/ 196310 h 2478323"/>
                  <a:gd name="connsiteX2" fmla="*/ 1355252 w 1356155"/>
                  <a:gd name="connsiteY2" fmla="*/ 979889 h 2478323"/>
                  <a:gd name="connsiteX3" fmla="*/ 286773 w 1356155"/>
                  <a:gd name="connsiteY3" fmla="*/ 2478323 h 2478323"/>
                  <a:gd name="connsiteX0" fmla="*/ 122950 w 1356155"/>
                  <a:gd name="connsiteY0" fmla="*/ 16449 h 2478323"/>
                  <a:gd name="connsiteX1" fmla="*/ 316414 w 1356155"/>
                  <a:gd name="connsiteY1" fmla="*/ 2461509 h 2478323"/>
                  <a:gd name="connsiteX2" fmla="*/ 122951 w 1356155"/>
                  <a:gd name="connsiteY2" fmla="*/ 1245472 h 2478323"/>
                  <a:gd name="connsiteX3" fmla="*/ 122950 w 1356155"/>
                  <a:gd name="connsiteY3" fmla="*/ 16449 h 2478323"/>
                  <a:gd name="connsiteX0" fmla="*/ 0 w 1356155"/>
                  <a:gd name="connsiteY0" fmla="*/ 0 h 2478323"/>
                  <a:gd name="connsiteX1" fmla="*/ 953061 w 1356155"/>
                  <a:gd name="connsiteY1" fmla="*/ 196310 h 2478323"/>
                  <a:gd name="connsiteX2" fmla="*/ 1355252 w 1356155"/>
                  <a:gd name="connsiteY2" fmla="*/ 979889 h 2478323"/>
                  <a:gd name="connsiteX3" fmla="*/ 286773 w 1356155"/>
                  <a:gd name="connsiteY3" fmla="*/ 2478323 h 2478323"/>
                  <a:gd name="connsiteX0" fmla="*/ 122950 w 1356155"/>
                  <a:gd name="connsiteY0" fmla="*/ 16449 h 2478323"/>
                  <a:gd name="connsiteX1" fmla="*/ 316414 w 1356155"/>
                  <a:gd name="connsiteY1" fmla="*/ 2461509 h 2478323"/>
                  <a:gd name="connsiteX2" fmla="*/ 122951 w 1356155"/>
                  <a:gd name="connsiteY2" fmla="*/ 1245472 h 2478323"/>
                  <a:gd name="connsiteX3" fmla="*/ 122950 w 1356155"/>
                  <a:gd name="connsiteY3" fmla="*/ 16449 h 2478323"/>
                  <a:gd name="connsiteX0" fmla="*/ 0 w 1356155"/>
                  <a:gd name="connsiteY0" fmla="*/ 0 h 2478323"/>
                  <a:gd name="connsiteX1" fmla="*/ 953061 w 1356155"/>
                  <a:gd name="connsiteY1" fmla="*/ 196310 h 2478323"/>
                  <a:gd name="connsiteX2" fmla="*/ 1355252 w 1356155"/>
                  <a:gd name="connsiteY2" fmla="*/ 979889 h 2478323"/>
                  <a:gd name="connsiteX3" fmla="*/ 286773 w 1356155"/>
                  <a:gd name="connsiteY3" fmla="*/ 2478323 h 247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6155" h="2478323" stroke="0" extrusionOk="0">
                    <a:moveTo>
                      <a:pt x="122950" y="16449"/>
                    </a:moveTo>
                    <a:cubicBezTo>
                      <a:pt x="155194" y="219122"/>
                      <a:pt x="316414" y="2256672"/>
                      <a:pt x="316414" y="2461509"/>
                    </a:cubicBezTo>
                    <a:lnTo>
                      <a:pt x="122951" y="1245472"/>
                    </a:lnTo>
                    <a:cubicBezTo>
                      <a:pt x="122951" y="835798"/>
                      <a:pt x="122950" y="426123"/>
                      <a:pt x="122950" y="16449"/>
                    </a:cubicBezTo>
                    <a:close/>
                  </a:path>
                  <a:path w="1356155" h="2478323" fill="none">
                    <a:moveTo>
                      <a:pt x="0" y="0"/>
                    </a:moveTo>
                    <a:cubicBezTo>
                      <a:pt x="198554" y="40898"/>
                      <a:pt x="733515" y="-79877"/>
                      <a:pt x="953061" y="196310"/>
                    </a:cubicBezTo>
                    <a:cubicBezTo>
                      <a:pt x="1129777" y="323569"/>
                      <a:pt x="1329810" y="631977"/>
                      <a:pt x="1355252" y="979889"/>
                    </a:cubicBezTo>
                    <a:cubicBezTo>
                      <a:pt x="1377574" y="1629708"/>
                      <a:pt x="985259" y="2384053"/>
                      <a:pt x="286773" y="2478323"/>
                    </a:cubicBezTo>
                  </a:path>
                </a:pathLst>
              </a:custGeom>
              <a:ln w="1905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080000">
                <a:off x="4883871" y="2957570"/>
                <a:ext cx="44529" cy="28571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5729740" y="2208873"/>
              <a:ext cx="885045" cy="296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卷积层</a:t>
              </a:r>
              <a:r>
                <a:rPr lang="en-US" altLang="zh-CN" sz="1200" dirty="0" smtClean="0"/>
                <a:t>W</a:t>
              </a:r>
              <a:r>
                <a:rPr lang="en-US" altLang="zh-CN" sz="1050" dirty="0" smtClean="0"/>
                <a:t>3</a:t>
              </a:r>
              <a:endParaRPr lang="zh-CN" altLang="en-US" sz="105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57731" y="2184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0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250277" y="1978428"/>
            <a:ext cx="6028853" cy="2873722"/>
            <a:chOff x="3906982" y="2028305"/>
            <a:chExt cx="6028853" cy="2873722"/>
          </a:xfrm>
        </p:grpSpPr>
        <p:grpSp>
          <p:nvGrpSpPr>
            <p:cNvPr id="2" name="组合 1"/>
            <p:cNvGrpSpPr/>
            <p:nvPr/>
          </p:nvGrpSpPr>
          <p:grpSpPr>
            <a:xfrm>
              <a:off x="4036346" y="2130954"/>
              <a:ext cx="5288004" cy="2771073"/>
              <a:chOff x="4036346" y="2130954"/>
              <a:chExt cx="5288004" cy="2771073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196749" y="2130954"/>
                <a:ext cx="878777" cy="878776"/>
                <a:chOff x="4615962" y="1488831"/>
                <a:chExt cx="2438400" cy="2438400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5962" y="1488831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5410201" y="1890346"/>
                  <a:ext cx="685800" cy="10374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573" y="3092288"/>
                <a:ext cx="878777" cy="878776"/>
              </a:xfrm>
              <a:prstGeom prst="rect">
                <a:avLst/>
              </a:prstGeom>
            </p:spPr>
          </p:pic>
          <p:sp>
            <p:nvSpPr>
              <p:cNvPr id="58" name="文本框 57"/>
              <p:cNvSpPr txBox="1"/>
              <p:nvPr/>
            </p:nvSpPr>
            <p:spPr>
              <a:xfrm>
                <a:off x="6192427" y="4051648"/>
                <a:ext cx="883098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+mn-ea"/>
                  </a:rPr>
                  <a:t>纹理兼容性</a:t>
                </a:r>
                <a:endParaRPr lang="en-US" altLang="zh-CN" sz="1000" dirty="0">
                  <a:latin typeface="+mn-ea"/>
                </a:endParaRPr>
              </a:p>
              <a:p>
                <a:pPr algn="ctr"/>
                <a:r>
                  <a:rPr lang="zh-CN" altLang="en-US" sz="1000" dirty="0">
                    <a:latin typeface="+mn-ea"/>
                  </a:rPr>
                  <a:t>网络</a:t>
                </a:r>
                <a:r>
                  <a:rPr lang="en-US" altLang="zh-CN" sz="1000" dirty="0">
                    <a:latin typeface="+mn-ea"/>
                  </a:rPr>
                  <a:t>E</a:t>
                </a:r>
                <a:endParaRPr lang="zh-CN" altLang="en-US" sz="1000" dirty="0"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930043" y="2649558"/>
                <a:ext cx="68633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0" dirty="0" smtClean="0">
                    <a:solidFill>
                      <a:schemeClr val="accent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Adobe Devanagari" panose="02040503050201020203" pitchFamily="18" charset="0"/>
                  </a:rPr>
                  <a:t>}</a:t>
                </a:r>
                <a:endParaRPr lang="zh-CN" altLang="en-US" sz="10000" dirty="0">
                  <a:solidFill>
                    <a:schemeClr val="accent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dobe Devanagari" panose="02040503050201020203" pitchFamily="18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036347" y="2682076"/>
                <a:ext cx="878777" cy="878776"/>
                <a:chOff x="2266034" y="1488831"/>
                <a:chExt cx="2438400" cy="2438400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034" y="1488831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3052746" y="1890345"/>
                  <a:ext cx="685799" cy="103749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748" y="3074710"/>
                <a:ext cx="878777" cy="878776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4036346" y="3638175"/>
                <a:ext cx="878777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+mn-ea"/>
                  </a:rPr>
                  <a:t>形状兼容性</a:t>
                </a:r>
                <a:endParaRPr lang="en-US" altLang="zh-CN" sz="1000" dirty="0" smtClean="0">
                  <a:latin typeface="+mn-ea"/>
                </a:endParaRPr>
              </a:p>
              <a:p>
                <a:pPr algn="ctr"/>
                <a:r>
                  <a:rPr lang="zh-CN" altLang="en-US" sz="1000" dirty="0" smtClean="0">
                    <a:latin typeface="+mn-ea"/>
                  </a:rPr>
                  <a:t>网络</a:t>
                </a:r>
                <a:r>
                  <a:rPr lang="en-US" altLang="zh-CN" sz="1000" dirty="0" smtClean="0">
                    <a:latin typeface="+mn-ea"/>
                  </a:rPr>
                  <a:t>E</a:t>
                </a:r>
                <a:endParaRPr lang="zh-CN" altLang="en-US" sz="1000" dirty="0"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836495" y="2964847"/>
                <a:ext cx="4033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 smtClean="0">
                    <a:solidFill>
                      <a:schemeClr val="accent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Adobe Devanagari" panose="02040503050201020203" pitchFamily="18" charset="0"/>
                  </a:rPr>
                  <a:t>}</a:t>
                </a:r>
                <a:endParaRPr lang="zh-CN" altLang="en-US" sz="5400" dirty="0">
                  <a:solidFill>
                    <a:schemeClr val="accent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dobe Devanagari" panose="02040503050201020203" pitchFamily="18" charset="0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5177706" y="3222913"/>
                <a:ext cx="1029377" cy="547215"/>
                <a:chOff x="2957089" y="1671686"/>
                <a:chExt cx="1686780" cy="896690"/>
              </a:xfrm>
            </p:grpSpPr>
            <p:sp>
              <p:nvSpPr>
                <p:cNvPr id="14" name="梯形 13"/>
                <p:cNvSpPr/>
                <p:nvPr/>
              </p:nvSpPr>
              <p:spPr>
                <a:xfrm rot="5400000">
                  <a:off x="2842264" y="1786511"/>
                  <a:ext cx="896690" cy="667039"/>
                </a:xfrm>
                <a:prstGeom prst="trapezoid">
                  <a:avLst>
                    <a:gd name="adj" fmla="val 538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梯形 15"/>
                <p:cNvSpPr/>
                <p:nvPr/>
              </p:nvSpPr>
              <p:spPr>
                <a:xfrm rot="16200000" flipH="1">
                  <a:off x="3503801" y="1786511"/>
                  <a:ext cx="896690" cy="667039"/>
                </a:xfrm>
                <a:prstGeom prst="trapezoid">
                  <a:avLst>
                    <a:gd name="adj" fmla="val 538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箭头连接符 34"/>
                <p:cNvCxnSpPr/>
                <p:nvPr/>
              </p:nvCxnSpPr>
              <p:spPr>
                <a:xfrm>
                  <a:off x="3086579" y="1736284"/>
                  <a:ext cx="1047905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3259316" y="1827550"/>
                  <a:ext cx="692830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3436746" y="1919560"/>
                  <a:ext cx="35820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4285666" y="2148834"/>
                  <a:ext cx="358203" cy="0"/>
                </a:xfrm>
                <a:prstGeom prst="straightConnector1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文本框 61"/>
              <p:cNvSpPr txBox="1"/>
              <p:nvPr/>
            </p:nvSpPr>
            <p:spPr>
              <a:xfrm>
                <a:off x="4484155" y="4624285"/>
                <a:ext cx="11079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n-ea"/>
                  </a:rPr>
                  <a:t>形状生成网络</a:t>
                </a: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7416197" y="3240491"/>
                <a:ext cx="1161243" cy="1661536"/>
                <a:chOff x="6106129" y="1916689"/>
                <a:chExt cx="1902862" cy="2722662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6106129" y="1916689"/>
                  <a:ext cx="1686780" cy="896690"/>
                  <a:chOff x="2957089" y="1671686"/>
                  <a:chExt cx="1686780" cy="896690"/>
                </a:xfrm>
              </p:grpSpPr>
              <p:sp>
                <p:nvSpPr>
                  <p:cNvPr id="51" name="梯形 50"/>
                  <p:cNvSpPr/>
                  <p:nvPr/>
                </p:nvSpPr>
                <p:spPr>
                  <a:xfrm rot="5400000">
                    <a:off x="2842264" y="1786511"/>
                    <a:ext cx="896690" cy="667039"/>
                  </a:xfrm>
                  <a:prstGeom prst="trapezoid">
                    <a:avLst>
                      <a:gd name="adj" fmla="val 5381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952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梯形 51"/>
                  <p:cNvSpPr/>
                  <p:nvPr/>
                </p:nvSpPr>
                <p:spPr>
                  <a:xfrm rot="16200000" flipH="1">
                    <a:off x="3503801" y="1786511"/>
                    <a:ext cx="896690" cy="667039"/>
                  </a:xfrm>
                  <a:prstGeom prst="trapezoid">
                    <a:avLst>
                      <a:gd name="adj" fmla="val 5381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952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3" name="直接箭头连接符 52"/>
                  <p:cNvCxnSpPr/>
                  <p:nvPr/>
                </p:nvCxnSpPr>
                <p:spPr>
                  <a:xfrm>
                    <a:off x="3086579" y="1736284"/>
                    <a:ext cx="1047905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箭头连接符 53"/>
                  <p:cNvCxnSpPr/>
                  <p:nvPr/>
                </p:nvCxnSpPr>
                <p:spPr>
                  <a:xfrm>
                    <a:off x="3259316" y="1827550"/>
                    <a:ext cx="692830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/>
                  <p:nvPr/>
                </p:nvCxnSpPr>
                <p:spPr>
                  <a:xfrm>
                    <a:off x="3436746" y="1919560"/>
                    <a:ext cx="358203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/>
                  <p:nvPr/>
                </p:nvCxnSpPr>
                <p:spPr>
                  <a:xfrm>
                    <a:off x="4285666" y="2148834"/>
                    <a:ext cx="358203" cy="0"/>
                  </a:xfrm>
                  <a:prstGeom prst="straightConnector1">
                    <a:avLst/>
                  </a:prstGeom>
                  <a:ln w="95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文本框 62"/>
                <p:cNvSpPr txBox="1"/>
                <p:nvPr/>
              </p:nvSpPr>
              <p:spPr>
                <a:xfrm>
                  <a:off x="6193382" y="4185449"/>
                  <a:ext cx="1815609" cy="453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>
                      <a:latin typeface="+mn-ea"/>
                    </a:rPr>
                    <a:t>纹理合成网络</a:t>
                  </a:r>
                </a:p>
              </p:txBody>
            </p:sp>
          </p:grpSp>
        </p:grpSp>
        <p:sp>
          <p:nvSpPr>
            <p:cNvPr id="3" name="矩形 2"/>
            <p:cNvSpPr/>
            <p:nvPr/>
          </p:nvSpPr>
          <p:spPr>
            <a:xfrm>
              <a:off x="3906982" y="2028305"/>
              <a:ext cx="2135145" cy="2552008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3228" y="2028305"/>
              <a:ext cx="3780125" cy="2552008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438469" y="3012957"/>
              <a:ext cx="2888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+mn-ea"/>
                </a:rPr>
                <a:t>G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692879" y="3012957"/>
              <a:ext cx="2888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+mn-ea"/>
                </a:rPr>
                <a:t>G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 rot="5400000">
              <a:off x="9325244" y="3310564"/>
              <a:ext cx="547215" cy="407068"/>
            </a:xfrm>
            <a:prstGeom prst="trapezoid">
              <a:avLst>
                <a:gd name="adj" fmla="val 5381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307678" y="3310670"/>
              <a:ext cx="494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判别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网络</a:t>
              </a:r>
              <a:endParaRPr lang="zh-CN" altLang="en-US" sz="1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90952" y="3391759"/>
              <a:ext cx="344883" cy="254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D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2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373312" y="6196014"/>
            <a:ext cx="30059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第一阶段：</a:t>
            </a:r>
            <a:r>
              <a:rPr lang="zh-CN" altLang="en-US" sz="2000" b="1" dirty="0"/>
              <a:t>形状</a:t>
            </a:r>
            <a:r>
              <a:rPr lang="zh-CN" altLang="en-US" sz="2000" b="1" dirty="0" smtClean="0"/>
              <a:t>生成网络</a:t>
            </a:r>
            <a:endParaRPr lang="zh-CN" altLang="en-US" sz="2000" b="1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228895" y="1407245"/>
            <a:ext cx="9676795" cy="4791444"/>
            <a:chOff x="1228895" y="1407245"/>
            <a:chExt cx="9676795" cy="4791444"/>
          </a:xfrm>
        </p:grpSpPr>
        <p:grpSp>
          <p:nvGrpSpPr>
            <p:cNvPr id="60" name="组合 59"/>
            <p:cNvGrpSpPr/>
            <p:nvPr/>
          </p:nvGrpSpPr>
          <p:grpSpPr>
            <a:xfrm>
              <a:off x="1228895" y="1407245"/>
              <a:ext cx="9676795" cy="4418402"/>
              <a:chOff x="1252554" y="1427136"/>
              <a:chExt cx="10367637" cy="4733837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252554" y="1446206"/>
                <a:ext cx="101521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8337096" y="1894233"/>
                <a:ext cx="90281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 smtClean="0"/>
                  <a:t>语义分割</a:t>
                </a:r>
                <a:endParaRPr lang="en-US" altLang="zh-CN" sz="1400" dirty="0" smtClean="0"/>
              </a:p>
              <a:p>
                <a:pPr algn="ctr"/>
                <a:endParaRPr lang="en-US" altLang="zh-CN" sz="1400" dirty="0" smtClean="0"/>
              </a:p>
              <a:p>
                <a:pPr algn="ctr"/>
                <a:r>
                  <a:rPr lang="zh-CN" altLang="en-US" sz="1400" dirty="0" smtClean="0"/>
                  <a:t>损失</a:t>
                </a:r>
                <a:endParaRPr lang="zh-CN" altLang="en-US" sz="1400" dirty="0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338978" y="1807289"/>
                <a:ext cx="2844489" cy="939980"/>
                <a:chOff x="2037416" y="1525187"/>
                <a:chExt cx="2844489" cy="939980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943099" y="1526359"/>
                  <a:ext cx="938806" cy="938806"/>
                  <a:chOff x="2246813" y="3163595"/>
                  <a:chExt cx="938806" cy="938806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6813" y="3163595"/>
                    <a:ext cx="938806" cy="938806"/>
                  </a:xfrm>
                  <a:prstGeom prst="rect">
                    <a:avLst/>
                  </a:prstGeom>
                </p:spPr>
              </p:pic>
              <p:sp>
                <p:nvSpPr>
                  <p:cNvPr id="11" name="矩形 10"/>
                  <p:cNvSpPr/>
                  <p:nvPr/>
                </p:nvSpPr>
                <p:spPr>
                  <a:xfrm>
                    <a:off x="2550166" y="3324361"/>
                    <a:ext cx="264039" cy="39944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7416" y="1525187"/>
                  <a:ext cx="939984" cy="939980"/>
                </a:xfrm>
                <a:prstGeom prst="rect">
                  <a:avLst/>
                </a:prstGeom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1032" y="1525187"/>
                  <a:ext cx="939984" cy="939980"/>
                </a:xfrm>
                <a:prstGeom prst="rect">
                  <a:avLst/>
                </a:prstGeom>
              </p:spPr>
            </p:pic>
          </p:grp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3456" y="3914096"/>
                <a:ext cx="842044" cy="842044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1599" y="1831499"/>
                <a:ext cx="938806" cy="938806"/>
              </a:xfrm>
              <a:prstGeom prst="rect">
                <a:avLst/>
              </a:prstGeom>
            </p:spPr>
          </p:pic>
          <p:grpSp>
            <p:nvGrpSpPr>
              <p:cNvPr id="14" name="组合 13"/>
              <p:cNvGrpSpPr/>
              <p:nvPr/>
            </p:nvGrpSpPr>
            <p:grpSpPr>
              <a:xfrm>
                <a:off x="5183469" y="1836421"/>
                <a:ext cx="1936334" cy="902554"/>
                <a:chOff x="5022577" y="1735618"/>
                <a:chExt cx="1247975" cy="54721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5241175" y="1735618"/>
                  <a:ext cx="1029377" cy="547215"/>
                  <a:chOff x="2957089" y="1671686"/>
                  <a:chExt cx="1686780" cy="896690"/>
                </a:xfrm>
              </p:grpSpPr>
              <p:sp>
                <p:nvSpPr>
                  <p:cNvPr id="17" name="梯形 16"/>
                  <p:cNvSpPr/>
                  <p:nvPr/>
                </p:nvSpPr>
                <p:spPr>
                  <a:xfrm rot="5400000">
                    <a:off x="2842264" y="1786511"/>
                    <a:ext cx="896690" cy="667039"/>
                  </a:xfrm>
                  <a:prstGeom prst="trapezoid">
                    <a:avLst>
                      <a:gd name="adj" fmla="val 53813"/>
                    </a:avLst>
                  </a:prstGeom>
                  <a:solidFill>
                    <a:srgbClr val="CADFF2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梯形 17"/>
                  <p:cNvSpPr/>
                  <p:nvPr/>
                </p:nvSpPr>
                <p:spPr>
                  <a:xfrm rot="16200000" flipH="1">
                    <a:off x="3503801" y="1786511"/>
                    <a:ext cx="896690" cy="667039"/>
                  </a:xfrm>
                  <a:prstGeom prst="trapezoid">
                    <a:avLst>
                      <a:gd name="adj" fmla="val 53813"/>
                    </a:avLst>
                  </a:prstGeom>
                  <a:solidFill>
                    <a:srgbClr val="CADFF2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3086579" y="1736284"/>
                    <a:ext cx="1047905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箭头连接符 19"/>
                  <p:cNvCxnSpPr/>
                  <p:nvPr/>
                </p:nvCxnSpPr>
                <p:spPr>
                  <a:xfrm>
                    <a:off x="3259316" y="1827550"/>
                    <a:ext cx="692830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3436746" y="1919560"/>
                    <a:ext cx="358203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箭头连接符 21"/>
                  <p:cNvCxnSpPr/>
                  <p:nvPr/>
                </p:nvCxnSpPr>
                <p:spPr>
                  <a:xfrm>
                    <a:off x="4285666" y="2148834"/>
                    <a:ext cx="358203" cy="0"/>
                  </a:xfrm>
                  <a:prstGeom prst="straightConnector1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5022577" y="1999410"/>
                  <a:ext cx="218598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6599" y="1831499"/>
                <a:ext cx="938806" cy="938806"/>
              </a:xfrm>
              <a:prstGeom prst="rect">
                <a:avLst/>
              </a:prstGeom>
            </p:spPr>
          </p:pic>
          <p:cxnSp>
            <p:nvCxnSpPr>
              <p:cNvPr id="24" name="直接箭头连接符 23"/>
              <p:cNvCxnSpPr>
                <a:stCxn id="13" idx="3"/>
                <a:endCxn id="23" idx="1"/>
              </p:cNvCxnSpPr>
              <p:nvPr/>
            </p:nvCxnSpPr>
            <p:spPr>
              <a:xfrm>
                <a:off x="8070405" y="2300902"/>
                <a:ext cx="1436193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706057" y="1431051"/>
                    <a:ext cx="1145811" cy="329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400" dirty="0" smtClean="0"/>
                      <a:t>人体表征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057" y="1431051"/>
                    <a:ext cx="1145811" cy="3297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05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4013930" y="1427136"/>
                    <a:ext cx="1457080" cy="337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400" dirty="0" smtClean="0"/>
                      <a:t>待补全分割图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3930" y="1427136"/>
                    <a:ext cx="1457080" cy="3375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45" r="-7623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727661" y="1489447"/>
                    <a:ext cx="1841787" cy="330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400" dirty="0" smtClean="0"/>
                      <a:t>生成的语义分割图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661" y="1489447"/>
                    <a:ext cx="1841787" cy="3302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64" r="-10638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9186416" y="1481445"/>
                    <a:ext cx="1649433" cy="329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400" dirty="0" smtClean="0"/>
                      <a:t>原始语义分割图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6416" y="1481445"/>
                    <a:ext cx="1649433" cy="3297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86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组合 28"/>
              <p:cNvGrpSpPr/>
              <p:nvPr/>
            </p:nvGrpSpPr>
            <p:grpSpPr>
              <a:xfrm>
                <a:off x="3397449" y="3883843"/>
                <a:ext cx="974125" cy="902554"/>
                <a:chOff x="2944206" y="3507833"/>
                <a:chExt cx="974125" cy="902554"/>
              </a:xfrm>
            </p:grpSpPr>
            <p:sp>
              <p:nvSpPr>
                <p:cNvPr id="30" name="梯形 29"/>
                <p:cNvSpPr/>
                <p:nvPr/>
              </p:nvSpPr>
              <p:spPr>
                <a:xfrm rot="5400000">
                  <a:off x="2808729" y="3643310"/>
                  <a:ext cx="902554" cy="631599"/>
                </a:xfrm>
                <a:prstGeom prst="trapezoid">
                  <a:avLst>
                    <a:gd name="adj" fmla="val 538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2977005" y="3711797"/>
                  <a:ext cx="583682" cy="49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err="1" smtClean="0">
                      <a:latin typeface="Bell MT" panose="02020503060305020303" pitchFamily="18" charset="0"/>
                    </a:rPr>
                    <a:t>E</a:t>
                  </a:r>
                  <a:r>
                    <a:rPr lang="en-US" altLang="zh-CN" sz="2000" dirty="0" err="1" smtClean="0">
                      <a:latin typeface="Bell MT" panose="02020503060305020303" pitchFamily="18" charset="0"/>
                    </a:rPr>
                    <a:t>s</a:t>
                  </a:r>
                  <a:endParaRPr lang="zh-CN" altLang="en-US" sz="2000" dirty="0">
                    <a:latin typeface="Bell MT" panose="02020503060305020303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3579159" y="3959108"/>
                  <a:ext cx="339172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任意多边形 32"/>
              <p:cNvSpPr/>
              <p:nvPr/>
            </p:nvSpPr>
            <p:spPr>
              <a:xfrm>
                <a:off x="4285390" y="3962167"/>
                <a:ext cx="1165808" cy="745907"/>
              </a:xfrm>
              <a:custGeom>
                <a:avLst/>
                <a:gdLst>
                  <a:gd name="connsiteX0" fmla="*/ 21878 w 1089397"/>
                  <a:gd name="connsiteY0" fmla="*/ 719318 h 734045"/>
                  <a:gd name="connsiteX1" fmla="*/ 354387 w 1089397"/>
                  <a:gd name="connsiteY1" fmla="*/ 442228 h 734045"/>
                  <a:gd name="connsiteX2" fmla="*/ 455987 w 1089397"/>
                  <a:gd name="connsiteY2" fmla="*/ 45064 h 734045"/>
                  <a:gd name="connsiteX3" fmla="*/ 594532 w 1089397"/>
                  <a:gd name="connsiteY3" fmla="*/ 26591 h 734045"/>
                  <a:gd name="connsiteX4" fmla="*/ 640714 w 1089397"/>
                  <a:gd name="connsiteY4" fmla="*/ 202082 h 734045"/>
                  <a:gd name="connsiteX5" fmla="*/ 659187 w 1089397"/>
                  <a:gd name="connsiteY5" fmla="*/ 396046 h 734045"/>
                  <a:gd name="connsiteX6" fmla="*/ 723841 w 1089397"/>
                  <a:gd name="connsiteY6" fmla="*/ 516118 h 734045"/>
                  <a:gd name="connsiteX7" fmla="*/ 890096 w 1089397"/>
                  <a:gd name="connsiteY7" fmla="*/ 645428 h 734045"/>
                  <a:gd name="connsiteX8" fmla="*/ 1047114 w 1089397"/>
                  <a:gd name="connsiteY8" fmla="*/ 691609 h 734045"/>
                  <a:gd name="connsiteX9" fmla="*/ 21878 w 1089397"/>
                  <a:gd name="connsiteY9" fmla="*/ 719318 h 734045"/>
                  <a:gd name="connsiteX0" fmla="*/ 22337 w 1098001"/>
                  <a:gd name="connsiteY0" fmla="*/ 719318 h 746381"/>
                  <a:gd name="connsiteX1" fmla="*/ 354846 w 1098001"/>
                  <a:gd name="connsiteY1" fmla="*/ 442228 h 746381"/>
                  <a:gd name="connsiteX2" fmla="*/ 456446 w 1098001"/>
                  <a:gd name="connsiteY2" fmla="*/ 45064 h 746381"/>
                  <a:gd name="connsiteX3" fmla="*/ 594991 w 1098001"/>
                  <a:gd name="connsiteY3" fmla="*/ 26591 h 746381"/>
                  <a:gd name="connsiteX4" fmla="*/ 641173 w 1098001"/>
                  <a:gd name="connsiteY4" fmla="*/ 202082 h 746381"/>
                  <a:gd name="connsiteX5" fmla="*/ 659646 w 1098001"/>
                  <a:gd name="connsiteY5" fmla="*/ 396046 h 746381"/>
                  <a:gd name="connsiteX6" fmla="*/ 724300 w 1098001"/>
                  <a:gd name="connsiteY6" fmla="*/ 516118 h 746381"/>
                  <a:gd name="connsiteX7" fmla="*/ 890555 w 1098001"/>
                  <a:gd name="connsiteY7" fmla="*/ 645428 h 746381"/>
                  <a:gd name="connsiteX8" fmla="*/ 1056810 w 1098001"/>
                  <a:gd name="connsiteY8" fmla="*/ 728555 h 746381"/>
                  <a:gd name="connsiteX9" fmla="*/ 22337 w 1098001"/>
                  <a:gd name="connsiteY9" fmla="*/ 719318 h 746381"/>
                  <a:gd name="connsiteX0" fmla="*/ 79869 w 1155533"/>
                  <a:gd name="connsiteY0" fmla="*/ 719318 h 733686"/>
                  <a:gd name="connsiteX1" fmla="*/ 107578 w 1155533"/>
                  <a:gd name="connsiteY1" fmla="*/ 654664 h 733686"/>
                  <a:gd name="connsiteX2" fmla="*/ 412378 w 1155533"/>
                  <a:gd name="connsiteY2" fmla="*/ 442228 h 733686"/>
                  <a:gd name="connsiteX3" fmla="*/ 513978 w 1155533"/>
                  <a:gd name="connsiteY3" fmla="*/ 45064 h 733686"/>
                  <a:gd name="connsiteX4" fmla="*/ 652523 w 1155533"/>
                  <a:gd name="connsiteY4" fmla="*/ 26591 h 733686"/>
                  <a:gd name="connsiteX5" fmla="*/ 698705 w 1155533"/>
                  <a:gd name="connsiteY5" fmla="*/ 202082 h 733686"/>
                  <a:gd name="connsiteX6" fmla="*/ 717178 w 1155533"/>
                  <a:gd name="connsiteY6" fmla="*/ 396046 h 733686"/>
                  <a:gd name="connsiteX7" fmla="*/ 781832 w 1155533"/>
                  <a:gd name="connsiteY7" fmla="*/ 516118 h 733686"/>
                  <a:gd name="connsiteX8" fmla="*/ 948087 w 1155533"/>
                  <a:gd name="connsiteY8" fmla="*/ 645428 h 733686"/>
                  <a:gd name="connsiteX9" fmla="*/ 1114342 w 1155533"/>
                  <a:gd name="connsiteY9" fmla="*/ 728555 h 733686"/>
                  <a:gd name="connsiteX10" fmla="*/ 79869 w 1155533"/>
                  <a:gd name="connsiteY10" fmla="*/ 719318 h 733686"/>
                  <a:gd name="connsiteX0" fmla="*/ 79869 w 1157970"/>
                  <a:gd name="connsiteY0" fmla="*/ 737791 h 744342"/>
                  <a:gd name="connsiteX1" fmla="*/ 107578 w 1157970"/>
                  <a:gd name="connsiteY1" fmla="*/ 654664 h 744342"/>
                  <a:gd name="connsiteX2" fmla="*/ 412378 w 1157970"/>
                  <a:gd name="connsiteY2" fmla="*/ 442228 h 744342"/>
                  <a:gd name="connsiteX3" fmla="*/ 513978 w 1157970"/>
                  <a:gd name="connsiteY3" fmla="*/ 45064 h 744342"/>
                  <a:gd name="connsiteX4" fmla="*/ 652523 w 1157970"/>
                  <a:gd name="connsiteY4" fmla="*/ 26591 h 744342"/>
                  <a:gd name="connsiteX5" fmla="*/ 698705 w 1157970"/>
                  <a:gd name="connsiteY5" fmla="*/ 202082 h 744342"/>
                  <a:gd name="connsiteX6" fmla="*/ 717178 w 1157970"/>
                  <a:gd name="connsiteY6" fmla="*/ 396046 h 744342"/>
                  <a:gd name="connsiteX7" fmla="*/ 781832 w 1157970"/>
                  <a:gd name="connsiteY7" fmla="*/ 516118 h 744342"/>
                  <a:gd name="connsiteX8" fmla="*/ 948087 w 1157970"/>
                  <a:gd name="connsiteY8" fmla="*/ 645428 h 744342"/>
                  <a:gd name="connsiteX9" fmla="*/ 1114342 w 1157970"/>
                  <a:gd name="connsiteY9" fmla="*/ 728555 h 744342"/>
                  <a:gd name="connsiteX10" fmla="*/ 79869 w 1157970"/>
                  <a:gd name="connsiteY10" fmla="*/ 737791 h 744342"/>
                  <a:gd name="connsiteX0" fmla="*/ 79869 w 1157970"/>
                  <a:gd name="connsiteY0" fmla="*/ 737791 h 744342"/>
                  <a:gd name="connsiteX1" fmla="*/ 107578 w 1157970"/>
                  <a:gd name="connsiteY1" fmla="*/ 654664 h 744342"/>
                  <a:gd name="connsiteX2" fmla="*/ 412378 w 1157970"/>
                  <a:gd name="connsiteY2" fmla="*/ 442228 h 744342"/>
                  <a:gd name="connsiteX3" fmla="*/ 513978 w 1157970"/>
                  <a:gd name="connsiteY3" fmla="*/ 45064 h 744342"/>
                  <a:gd name="connsiteX4" fmla="*/ 652523 w 1157970"/>
                  <a:gd name="connsiteY4" fmla="*/ 26591 h 744342"/>
                  <a:gd name="connsiteX5" fmla="*/ 698705 w 1157970"/>
                  <a:gd name="connsiteY5" fmla="*/ 202082 h 744342"/>
                  <a:gd name="connsiteX6" fmla="*/ 717178 w 1157970"/>
                  <a:gd name="connsiteY6" fmla="*/ 396046 h 744342"/>
                  <a:gd name="connsiteX7" fmla="*/ 781832 w 1157970"/>
                  <a:gd name="connsiteY7" fmla="*/ 516118 h 744342"/>
                  <a:gd name="connsiteX8" fmla="*/ 948087 w 1157970"/>
                  <a:gd name="connsiteY8" fmla="*/ 645428 h 744342"/>
                  <a:gd name="connsiteX9" fmla="*/ 1114342 w 1157970"/>
                  <a:gd name="connsiteY9" fmla="*/ 728555 h 744342"/>
                  <a:gd name="connsiteX10" fmla="*/ 79869 w 1157970"/>
                  <a:gd name="connsiteY10" fmla="*/ 737791 h 744342"/>
                  <a:gd name="connsiteX0" fmla="*/ 73567 w 1151668"/>
                  <a:gd name="connsiteY0" fmla="*/ 737791 h 742311"/>
                  <a:gd name="connsiteX1" fmla="*/ 119749 w 1151668"/>
                  <a:gd name="connsiteY1" fmla="*/ 682373 h 742311"/>
                  <a:gd name="connsiteX2" fmla="*/ 406076 w 1151668"/>
                  <a:gd name="connsiteY2" fmla="*/ 442228 h 742311"/>
                  <a:gd name="connsiteX3" fmla="*/ 507676 w 1151668"/>
                  <a:gd name="connsiteY3" fmla="*/ 45064 h 742311"/>
                  <a:gd name="connsiteX4" fmla="*/ 646221 w 1151668"/>
                  <a:gd name="connsiteY4" fmla="*/ 26591 h 742311"/>
                  <a:gd name="connsiteX5" fmla="*/ 692403 w 1151668"/>
                  <a:gd name="connsiteY5" fmla="*/ 202082 h 742311"/>
                  <a:gd name="connsiteX6" fmla="*/ 710876 w 1151668"/>
                  <a:gd name="connsiteY6" fmla="*/ 396046 h 742311"/>
                  <a:gd name="connsiteX7" fmla="*/ 775530 w 1151668"/>
                  <a:gd name="connsiteY7" fmla="*/ 516118 h 742311"/>
                  <a:gd name="connsiteX8" fmla="*/ 941785 w 1151668"/>
                  <a:gd name="connsiteY8" fmla="*/ 645428 h 742311"/>
                  <a:gd name="connsiteX9" fmla="*/ 1108040 w 1151668"/>
                  <a:gd name="connsiteY9" fmla="*/ 728555 h 742311"/>
                  <a:gd name="connsiteX10" fmla="*/ 73567 w 1151668"/>
                  <a:gd name="connsiteY10" fmla="*/ 737791 h 742311"/>
                  <a:gd name="connsiteX0" fmla="*/ 65126 w 1143227"/>
                  <a:gd name="connsiteY0" fmla="*/ 737791 h 741638"/>
                  <a:gd name="connsiteX1" fmla="*/ 139017 w 1143227"/>
                  <a:gd name="connsiteY1" fmla="*/ 691610 h 741638"/>
                  <a:gd name="connsiteX2" fmla="*/ 397635 w 1143227"/>
                  <a:gd name="connsiteY2" fmla="*/ 442228 h 741638"/>
                  <a:gd name="connsiteX3" fmla="*/ 499235 w 1143227"/>
                  <a:gd name="connsiteY3" fmla="*/ 45064 h 741638"/>
                  <a:gd name="connsiteX4" fmla="*/ 637780 w 1143227"/>
                  <a:gd name="connsiteY4" fmla="*/ 26591 h 741638"/>
                  <a:gd name="connsiteX5" fmla="*/ 683962 w 1143227"/>
                  <a:gd name="connsiteY5" fmla="*/ 202082 h 741638"/>
                  <a:gd name="connsiteX6" fmla="*/ 702435 w 1143227"/>
                  <a:gd name="connsiteY6" fmla="*/ 396046 h 741638"/>
                  <a:gd name="connsiteX7" fmla="*/ 767089 w 1143227"/>
                  <a:gd name="connsiteY7" fmla="*/ 516118 h 741638"/>
                  <a:gd name="connsiteX8" fmla="*/ 933344 w 1143227"/>
                  <a:gd name="connsiteY8" fmla="*/ 645428 h 741638"/>
                  <a:gd name="connsiteX9" fmla="*/ 1099599 w 1143227"/>
                  <a:gd name="connsiteY9" fmla="*/ 728555 h 741638"/>
                  <a:gd name="connsiteX10" fmla="*/ 65126 w 1143227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688095 w 1127666"/>
                  <a:gd name="connsiteY6" fmla="*/ 396046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21519 w 1127666"/>
                  <a:gd name="connsiteY6" fmla="*/ 44118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21519 w 1127666"/>
                  <a:gd name="connsiteY6" fmla="*/ 441189 h 741638"/>
                  <a:gd name="connsiteX7" fmla="*/ 764179 w 1127666"/>
                  <a:gd name="connsiteY7" fmla="*/ 51230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8401"/>
                  <a:gd name="connsiteY0" fmla="*/ 737791 h 741638"/>
                  <a:gd name="connsiteX1" fmla="*/ 124677 w 1128401"/>
                  <a:gd name="connsiteY1" fmla="*/ 691610 h 741638"/>
                  <a:gd name="connsiteX2" fmla="*/ 383295 w 1128401"/>
                  <a:gd name="connsiteY2" fmla="*/ 442228 h 741638"/>
                  <a:gd name="connsiteX3" fmla="*/ 484895 w 1128401"/>
                  <a:gd name="connsiteY3" fmla="*/ 45064 h 741638"/>
                  <a:gd name="connsiteX4" fmla="*/ 623440 w 1128401"/>
                  <a:gd name="connsiteY4" fmla="*/ 26591 h 741638"/>
                  <a:gd name="connsiteX5" fmla="*/ 669622 w 1128401"/>
                  <a:gd name="connsiteY5" fmla="*/ 202082 h 741638"/>
                  <a:gd name="connsiteX6" fmla="*/ 721519 w 1128401"/>
                  <a:gd name="connsiteY6" fmla="*/ 441189 h 741638"/>
                  <a:gd name="connsiteX7" fmla="*/ 919004 w 1128401"/>
                  <a:gd name="connsiteY7" fmla="*/ 645428 h 741638"/>
                  <a:gd name="connsiteX8" fmla="*/ 1085259 w 1128401"/>
                  <a:gd name="connsiteY8" fmla="*/ 728555 h 741638"/>
                  <a:gd name="connsiteX9" fmla="*/ 69259 w 1128401"/>
                  <a:gd name="connsiteY9" fmla="*/ 737791 h 741638"/>
                  <a:gd name="connsiteX0" fmla="*/ 69259 w 1128401"/>
                  <a:gd name="connsiteY0" fmla="*/ 753478 h 757325"/>
                  <a:gd name="connsiteX1" fmla="*/ 124677 w 1128401"/>
                  <a:gd name="connsiteY1" fmla="*/ 707297 h 757325"/>
                  <a:gd name="connsiteX2" fmla="*/ 383295 w 1128401"/>
                  <a:gd name="connsiteY2" fmla="*/ 457915 h 757325"/>
                  <a:gd name="connsiteX3" fmla="*/ 484895 w 1128401"/>
                  <a:gd name="connsiteY3" fmla="*/ 60751 h 757325"/>
                  <a:gd name="connsiteX4" fmla="*/ 623440 w 1128401"/>
                  <a:gd name="connsiteY4" fmla="*/ 42278 h 757325"/>
                  <a:gd name="connsiteX5" fmla="*/ 721519 w 1128401"/>
                  <a:gd name="connsiteY5" fmla="*/ 456876 h 757325"/>
                  <a:gd name="connsiteX6" fmla="*/ 919004 w 1128401"/>
                  <a:gd name="connsiteY6" fmla="*/ 661115 h 757325"/>
                  <a:gd name="connsiteX7" fmla="*/ 1085259 w 1128401"/>
                  <a:gd name="connsiteY7" fmla="*/ 744242 h 757325"/>
                  <a:gd name="connsiteX8" fmla="*/ 69259 w 1128401"/>
                  <a:gd name="connsiteY8" fmla="*/ 753478 h 757325"/>
                  <a:gd name="connsiteX0" fmla="*/ 69259 w 1128401"/>
                  <a:gd name="connsiteY0" fmla="*/ 744150 h 747997"/>
                  <a:gd name="connsiteX1" fmla="*/ 124677 w 1128401"/>
                  <a:gd name="connsiteY1" fmla="*/ 697969 h 747997"/>
                  <a:gd name="connsiteX2" fmla="*/ 383295 w 1128401"/>
                  <a:gd name="connsiteY2" fmla="*/ 448587 h 747997"/>
                  <a:gd name="connsiteX3" fmla="*/ 484895 w 1128401"/>
                  <a:gd name="connsiteY3" fmla="*/ 51423 h 747997"/>
                  <a:gd name="connsiteX4" fmla="*/ 629155 w 1128401"/>
                  <a:gd name="connsiteY4" fmla="*/ 48190 h 747997"/>
                  <a:gd name="connsiteX5" fmla="*/ 721519 w 1128401"/>
                  <a:gd name="connsiteY5" fmla="*/ 447548 h 747997"/>
                  <a:gd name="connsiteX6" fmla="*/ 919004 w 1128401"/>
                  <a:gd name="connsiteY6" fmla="*/ 651787 h 747997"/>
                  <a:gd name="connsiteX7" fmla="*/ 1085259 w 1128401"/>
                  <a:gd name="connsiteY7" fmla="*/ 734914 h 747997"/>
                  <a:gd name="connsiteX8" fmla="*/ 69259 w 1128401"/>
                  <a:gd name="connsiteY8" fmla="*/ 744150 h 747997"/>
                  <a:gd name="connsiteX0" fmla="*/ 63607 w 1122749"/>
                  <a:gd name="connsiteY0" fmla="*/ 744150 h 747858"/>
                  <a:gd name="connsiteX1" fmla="*/ 138075 w 1122749"/>
                  <a:gd name="connsiteY1" fmla="*/ 699874 h 747858"/>
                  <a:gd name="connsiteX2" fmla="*/ 377643 w 1122749"/>
                  <a:gd name="connsiteY2" fmla="*/ 448587 h 747858"/>
                  <a:gd name="connsiteX3" fmla="*/ 479243 w 1122749"/>
                  <a:gd name="connsiteY3" fmla="*/ 51423 h 747858"/>
                  <a:gd name="connsiteX4" fmla="*/ 623503 w 1122749"/>
                  <a:gd name="connsiteY4" fmla="*/ 48190 h 747858"/>
                  <a:gd name="connsiteX5" fmla="*/ 715867 w 1122749"/>
                  <a:gd name="connsiteY5" fmla="*/ 447548 h 747858"/>
                  <a:gd name="connsiteX6" fmla="*/ 913352 w 1122749"/>
                  <a:gd name="connsiteY6" fmla="*/ 651787 h 747858"/>
                  <a:gd name="connsiteX7" fmla="*/ 1079607 w 1122749"/>
                  <a:gd name="connsiteY7" fmla="*/ 734914 h 747858"/>
                  <a:gd name="connsiteX8" fmla="*/ 63607 w 1122749"/>
                  <a:gd name="connsiteY8" fmla="*/ 744150 h 747858"/>
                  <a:gd name="connsiteX0" fmla="*/ 63607 w 1122749"/>
                  <a:gd name="connsiteY0" fmla="*/ 744150 h 747858"/>
                  <a:gd name="connsiteX1" fmla="*/ 138075 w 1122749"/>
                  <a:gd name="connsiteY1" fmla="*/ 699874 h 747858"/>
                  <a:gd name="connsiteX2" fmla="*/ 281468 w 1122749"/>
                  <a:gd name="connsiteY2" fmla="*/ 600469 h 747858"/>
                  <a:gd name="connsiteX3" fmla="*/ 377643 w 1122749"/>
                  <a:gd name="connsiteY3" fmla="*/ 448587 h 747858"/>
                  <a:gd name="connsiteX4" fmla="*/ 479243 w 1122749"/>
                  <a:gd name="connsiteY4" fmla="*/ 51423 h 747858"/>
                  <a:gd name="connsiteX5" fmla="*/ 623503 w 1122749"/>
                  <a:gd name="connsiteY5" fmla="*/ 48190 h 747858"/>
                  <a:gd name="connsiteX6" fmla="*/ 715867 w 1122749"/>
                  <a:gd name="connsiteY6" fmla="*/ 447548 h 747858"/>
                  <a:gd name="connsiteX7" fmla="*/ 913352 w 1122749"/>
                  <a:gd name="connsiteY7" fmla="*/ 651787 h 747858"/>
                  <a:gd name="connsiteX8" fmla="*/ 1079607 w 1122749"/>
                  <a:gd name="connsiteY8" fmla="*/ 734914 h 747858"/>
                  <a:gd name="connsiteX9" fmla="*/ 63607 w 1122749"/>
                  <a:gd name="connsiteY9" fmla="*/ 744150 h 747858"/>
                  <a:gd name="connsiteX0" fmla="*/ 63607 w 1120859"/>
                  <a:gd name="connsiteY0" fmla="*/ 744150 h 747858"/>
                  <a:gd name="connsiteX1" fmla="*/ 138075 w 1120859"/>
                  <a:gd name="connsiteY1" fmla="*/ 699874 h 747858"/>
                  <a:gd name="connsiteX2" fmla="*/ 281468 w 1120859"/>
                  <a:gd name="connsiteY2" fmla="*/ 600469 h 747858"/>
                  <a:gd name="connsiteX3" fmla="*/ 377643 w 1120859"/>
                  <a:gd name="connsiteY3" fmla="*/ 448587 h 747858"/>
                  <a:gd name="connsiteX4" fmla="*/ 479243 w 1120859"/>
                  <a:gd name="connsiteY4" fmla="*/ 51423 h 747858"/>
                  <a:gd name="connsiteX5" fmla="*/ 623503 w 1120859"/>
                  <a:gd name="connsiteY5" fmla="*/ 48190 h 747858"/>
                  <a:gd name="connsiteX6" fmla="*/ 715867 w 1120859"/>
                  <a:gd name="connsiteY6" fmla="*/ 447548 h 747858"/>
                  <a:gd name="connsiteX7" fmla="*/ 812963 w 1120859"/>
                  <a:gd name="connsiteY7" fmla="*/ 592849 h 747858"/>
                  <a:gd name="connsiteX8" fmla="*/ 913352 w 1120859"/>
                  <a:gd name="connsiteY8" fmla="*/ 651787 h 747858"/>
                  <a:gd name="connsiteX9" fmla="*/ 1079607 w 1120859"/>
                  <a:gd name="connsiteY9" fmla="*/ 734914 h 747858"/>
                  <a:gd name="connsiteX10" fmla="*/ 63607 w 1120859"/>
                  <a:gd name="connsiteY10" fmla="*/ 744150 h 747858"/>
                  <a:gd name="connsiteX0" fmla="*/ 63607 w 1120859"/>
                  <a:gd name="connsiteY0" fmla="*/ 744150 h 747361"/>
                  <a:gd name="connsiteX1" fmla="*/ 138075 w 1120859"/>
                  <a:gd name="connsiteY1" fmla="*/ 699874 h 747361"/>
                  <a:gd name="connsiteX2" fmla="*/ 281468 w 1120859"/>
                  <a:gd name="connsiteY2" fmla="*/ 600469 h 747361"/>
                  <a:gd name="connsiteX3" fmla="*/ 377643 w 1120859"/>
                  <a:gd name="connsiteY3" fmla="*/ 448587 h 747361"/>
                  <a:gd name="connsiteX4" fmla="*/ 479243 w 1120859"/>
                  <a:gd name="connsiteY4" fmla="*/ 51423 h 747361"/>
                  <a:gd name="connsiteX5" fmla="*/ 623503 w 1120859"/>
                  <a:gd name="connsiteY5" fmla="*/ 48190 h 747361"/>
                  <a:gd name="connsiteX6" fmla="*/ 715867 w 1120859"/>
                  <a:gd name="connsiteY6" fmla="*/ 447548 h 747361"/>
                  <a:gd name="connsiteX7" fmla="*/ 812963 w 1120859"/>
                  <a:gd name="connsiteY7" fmla="*/ 592849 h 747361"/>
                  <a:gd name="connsiteX8" fmla="*/ 913352 w 1120859"/>
                  <a:gd name="connsiteY8" fmla="*/ 663217 h 747361"/>
                  <a:gd name="connsiteX9" fmla="*/ 1079607 w 1120859"/>
                  <a:gd name="connsiteY9" fmla="*/ 734914 h 747361"/>
                  <a:gd name="connsiteX10" fmla="*/ 63607 w 1120859"/>
                  <a:gd name="connsiteY10" fmla="*/ 744150 h 747361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281468 w 1165808"/>
                  <a:gd name="connsiteY2" fmla="*/ 600469 h 745907"/>
                  <a:gd name="connsiteX3" fmla="*/ 377643 w 1165808"/>
                  <a:gd name="connsiteY3" fmla="*/ 448587 h 745907"/>
                  <a:gd name="connsiteX4" fmla="*/ 479243 w 1165808"/>
                  <a:gd name="connsiteY4" fmla="*/ 51423 h 745907"/>
                  <a:gd name="connsiteX5" fmla="*/ 623503 w 1165808"/>
                  <a:gd name="connsiteY5" fmla="*/ 48190 h 745907"/>
                  <a:gd name="connsiteX6" fmla="*/ 715867 w 1165808"/>
                  <a:gd name="connsiteY6" fmla="*/ 447548 h 745907"/>
                  <a:gd name="connsiteX7" fmla="*/ 812963 w 1165808"/>
                  <a:gd name="connsiteY7" fmla="*/ 592849 h 745907"/>
                  <a:gd name="connsiteX8" fmla="*/ 913352 w 1165808"/>
                  <a:gd name="connsiteY8" fmla="*/ 663217 h 745907"/>
                  <a:gd name="connsiteX9" fmla="*/ 1091093 w 1165808"/>
                  <a:gd name="connsiteY9" fmla="*/ 714770 h 745907"/>
                  <a:gd name="connsiteX10" fmla="*/ 1079607 w 1165808"/>
                  <a:gd name="connsiteY10" fmla="*/ 734914 h 745907"/>
                  <a:gd name="connsiteX11" fmla="*/ 63607 w 1165808"/>
                  <a:gd name="connsiteY11" fmla="*/ 744150 h 745907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184312 w 1165808"/>
                  <a:gd name="connsiteY2" fmla="*/ 674765 h 745907"/>
                  <a:gd name="connsiteX3" fmla="*/ 281468 w 1165808"/>
                  <a:gd name="connsiteY3" fmla="*/ 600469 h 745907"/>
                  <a:gd name="connsiteX4" fmla="*/ 377643 w 1165808"/>
                  <a:gd name="connsiteY4" fmla="*/ 448587 h 745907"/>
                  <a:gd name="connsiteX5" fmla="*/ 479243 w 1165808"/>
                  <a:gd name="connsiteY5" fmla="*/ 51423 h 745907"/>
                  <a:gd name="connsiteX6" fmla="*/ 623503 w 1165808"/>
                  <a:gd name="connsiteY6" fmla="*/ 48190 h 745907"/>
                  <a:gd name="connsiteX7" fmla="*/ 715867 w 1165808"/>
                  <a:gd name="connsiteY7" fmla="*/ 447548 h 745907"/>
                  <a:gd name="connsiteX8" fmla="*/ 812963 w 1165808"/>
                  <a:gd name="connsiteY8" fmla="*/ 592849 h 745907"/>
                  <a:gd name="connsiteX9" fmla="*/ 913352 w 1165808"/>
                  <a:gd name="connsiteY9" fmla="*/ 663217 h 745907"/>
                  <a:gd name="connsiteX10" fmla="*/ 1091093 w 1165808"/>
                  <a:gd name="connsiteY10" fmla="*/ 714770 h 745907"/>
                  <a:gd name="connsiteX11" fmla="*/ 1079607 w 1165808"/>
                  <a:gd name="connsiteY11" fmla="*/ 734914 h 745907"/>
                  <a:gd name="connsiteX12" fmla="*/ 63607 w 1165808"/>
                  <a:gd name="connsiteY12" fmla="*/ 744150 h 745907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184312 w 1165808"/>
                  <a:gd name="connsiteY2" fmla="*/ 674765 h 745907"/>
                  <a:gd name="connsiteX3" fmla="*/ 281468 w 1165808"/>
                  <a:gd name="connsiteY3" fmla="*/ 600469 h 745907"/>
                  <a:gd name="connsiteX4" fmla="*/ 377643 w 1165808"/>
                  <a:gd name="connsiteY4" fmla="*/ 448587 h 745907"/>
                  <a:gd name="connsiteX5" fmla="*/ 479243 w 1165808"/>
                  <a:gd name="connsiteY5" fmla="*/ 51423 h 745907"/>
                  <a:gd name="connsiteX6" fmla="*/ 623503 w 1165808"/>
                  <a:gd name="connsiteY6" fmla="*/ 48190 h 745907"/>
                  <a:gd name="connsiteX7" fmla="*/ 715867 w 1165808"/>
                  <a:gd name="connsiteY7" fmla="*/ 447548 h 745907"/>
                  <a:gd name="connsiteX8" fmla="*/ 807248 w 1165808"/>
                  <a:gd name="connsiteY8" fmla="*/ 596659 h 745907"/>
                  <a:gd name="connsiteX9" fmla="*/ 913352 w 1165808"/>
                  <a:gd name="connsiteY9" fmla="*/ 663217 h 745907"/>
                  <a:gd name="connsiteX10" fmla="*/ 1091093 w 1165808"/>
                  <a:gd name="connsiteY10" fmla="*/ 714770 h 745907"/>
                  <a:gd name="connsiteX11" fmla="*/ 1079607 w 1165808"/>
                  <a:gd name="connsiteY11" fmla="*/ 734914 h 745907"/>
                  <a:gd name="connsiteX12" fmla="*/ 63607 w 1165808"/>
                  <a:gd name="connsiteY12" fmla="*/ 744150 h 74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5808" h="745907">
                    <a:moveTo>
                      <a:pt x="63607" y="744150"/>
                    </a:moveTo>
                    <a:cubicBezTo>
                      <a:pt x="-93315" y="738310"/>
                      <a:pt x="82657" y="746056"/>
                      <a:pt x="138075" y="699874"/>
                    </a:cubicBezTo>
                    <a:cubicBezTo>
                      <a:pt x="157875" y="687992"/>
                      <a:pt x="160413" y="691333"/>
                      <a:pt x="184312" y="674765"/>
                    </a:cubicBezTo>
                    <a:cubicBezTo>
                      <a:pt x="208211" y="658198"/>
                      <a:pt x="248929" y="637848"/>
                      <a:pt x="281468" y="600469"/>
                    </a:cubicBezTo>
                    <a:cubicBezTo>
                      <a:pt x="314007" y="563090"/>
                      <a:pt x="344681" y="540095"/>
                      <a:pt x="377643" y="448587"/>
                    </a:cubicBezTo>
                    <a:cubicBezTo>
                      <a:pt x="410605" y="357079"/>
                      <a:pt x="438266" y="118156"/>
                      <a:pt x="479243" y="51423"/>
                    </a:cubicBezTo>
                    <a:cubicBezTo>
                      <a:pt x="520220" y="-15310"/>
                      <a:pt x="584066" y="-17831"/>
                      <a:pt x="623503" y="48190"/>
                    </a:cubicBezTo>
                    <a:cubicBezTo>
                      <a:pt x="662940" y="114211"/>
                      <a:pt x="685243" y="356137"/>
                      <a:pt x="715867" y="447548"/>
                    </a:cubicBezTo>
                    <a:cubicBezTo>
                      <a:pt x="746491" y="538959"/>
                      <a:pt x="774334" y="562619"/>
                      <a:pt x="807248" y="596659"/>
                    </a:cubicBezTo>
                    <a:cubicBezTo>
                      <a:pt x="840162" y="630699"/>
                      <a:pt x="867632" y="644484"/>
                      <a:pt x="913352" y="663217"/>
                    </a:cubicBezTo>
                    <a:cubicBezTo>
                      <a:pt x="959072" y="681950"/>
                      <a:pt x="1063384" y="702821"/>
                      <a:pt x="1091093" y="714770"/>
                    </a:cubicBezTo>
                    <a:cubicBezTo>
                      <a:pt x="1118802" y="726720"/>
                      <a:pt x="1250855" y="730017"/>
                      <a:pt x="1079607" y="734914"/>
                    </a:cubicBezTo>
                    <a:cubicBezTo>
                      <a:pt x="908359" y="739811"/>
                      <a:pt x="220529" y="749990"/>
                      <a:pt x="63607" y="7441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719443" y="3947301"/>
                <a:ext cx="1165808" cy="745188"/>
              </a:xfrm>
              <a:custGeom>
                <a:avLst/>
                <a:gdLst>
                  <a:gd name="connsiteX0" fmla="*/ 21878 w 1089397"/>
                  <a:gd name="connsiteY0" fmla="*/ 719318 h 734045"/>
                  <a:gd name="connsiteX1" fmla="*/ 354387 w 1089397"/>
                  <a:gd name="connsiteY1" fmla="*/ 442228 h 734045"/>
                  <a:gd name="connsiteX2" fmla="*/ 455987 w 1089397"/>
                  <a:gd name="connsiteY2" fmla="*/ 45064 h 734045"/>
                  <a:gd name="connsiteX3" fmla="*/ 594532 w 1089397"/>
                  <a:gd name="connsiteY3" fmla="*/ 26591 h 734045"/>
                  <a:gd name="connsiteX4" fmla="*/ 640714 w 1089397"/>
                  <a:gd name="connsiteY4" fmla="*/ 202082 h 734045"/>
                  <a:gd name="connsiteX5" fmla="*/ 659187 w 1089397"/>
                  <a:gd name="connsiteY5" fmla="*/ 396046 h 734045"/>
                  <a:gd name="connsiteX6" fmla="*/ 723841 w 1089397"/>
                  <a:gd name="connsiteY6" fmla="*/ 516118 h 734045"/>
                  <a:gd name="connsiteX7" fmla="*/ 890096 w 1089397"/>
                  <a:gd name="connsiteY7" fmla="*/ 645428 h 734045"/>
                  <a:gd name="connsiteX8" fmla="*/ 1047114 w 1089397"/>
                  <a:gd name="connsiteY8" fmla="*/ 691609 h 734045"/>
                  <a:gd name="connsiteX9" fmla="*/ 21878 w 1089397"/>
                  <a:gd name="connsiteY9" fmla="*/ 719318 h 734045"/>
                  <a:gd name="connsiteX0" fmla="*/ 22337 w 1098001"/>
                  <a:gd name="connsiteY0" fmla="*/ 719318 h 746381"/>
                  <a:gd name="connsiteX1" fmla="*/ 354846 w 1098001"/>
                  <a:gd name="connsiteY1" fmla="*/ 442228 h 746381"/>
                  <a:gd name="connsiteX2" fmla="*/ 456446 w 1098001"/>
                  <a:gd name="connsiteY2" fmla="*/ 45064 h 746381"/>
                  <a:gd name="connsiteX3" fmla="*/ 594991 w 1098001"/>
                  <a:gd name="connsiteY3" fmla="*/ 26591 h 746381"/>
                  <a:gd name="connsiteX4" fmla="*/ 641173 w 1098001"/>
                  <a:gd name="connsiteY4" fmla="*/ 202082 h 746381"/>
                  <a:gd name="connsiteX5" fmla="*/ 659646 w 1098001"/>
                  <a:gd name="connsiteY5" fmla="*/ 396046 h 746381"/>
                  <a:gd name="connsiteX6" fmla="*/ 724300 w 1098001"/>
                  <a:gd name="connsiteY6" fmla="*/ 516118 h 746381"/>
                  <a:gd name="connsiteX7" fmla="*/ 890555 w 1098001"/>
                  <a:gd name="connsiteY7" fmla="*/ 645428 h 746381"/>
                  <a:gd name="connsiteX8" fmla="*/ 1056810 w 1098001"/>
                  <a:gd name="connsiteY8" fmla="*/ 728555 h 746381"/>
                  <a:gd name="connsiteX9" fmla="*/ 22337 w 1098001"/>
                  <a:gd name="connsiteY9" fmla="*/ 719318 h 746381"/>
                  <a:gd name="connsiteX0" fmla="*/ 79869 w 1155533"/>
                  <a:gd name="connsiteY0" fmla="*/ 719318 h 733686"/>
                  <a:gd name="connsiteX1" fmla="*/ 107578 w 1155533"/>
                  <a:gd name="connsiteY1" fmla="*/ 654664 h 733686"/>
                  <a:gd name="connsiteX2" fmla="*/ 412378 w 1155533"/>
                  <a:gd name="connsiteY2" fmla="*/ 442228 h 733686"/>
                  <a:gd name="connsiteX3" fmla="*/ 513978 w 1155533"/>
                  <a:gd name="connsiteY3" fmla="*/ 45064 h 733686"/>
                  <a:gd name="connsiteX4" fmla="*/ 652523 w 1155533"/>
                  <a:gd name="connsiteY4" fmla="*/ 26591 h 733686"/>
                  <a:gd name="connsiteX5" fmla="*/ 698705 w 1155533"/>
                  <a:gd name="connsiteY5" fmla="*/ 202082 h 733686"/>
                  <a:gd name="connsiteX6" fmla="*/ 717178 w 1155533"/>
                  <a:gd name="connsiteY6" fmla="*/ 396046 h 733686"/>
                  <a:gd name="connsiteX7" fmla="*/ 781832 w 1155533"/>
                  <a:gd name="connsiteY7" fmla="*/ 516118 h 733686"/>
                  <a:gd name="connsiteX8" fmla="*/ 948087 w 1155533"/>
                  <a:gd name="connsiteY8" fmla="*/ 645428 h 733686"/>
                  <a:gd name="connsiteX9" fmla="*/ 1114342 w 1155533"/>
                  <a:gd name="connsiteY9" fmla="*/ 728555 h 733686"/>
                  <a:gd name="connsiteX10" fmla="*/ 79869 w 1155533"/>
                  <a:gd name="connsiteY10" fmla="*/ 719318 h 733686"/>
                  <a:gd name="connsiteX0" fmla="*/ 79869 w 1157970"/>
                  <a:gd name="connsiteY0" fmla="*/ 737791 h 744342"/>
                  <a:gd name="connsiteX1" fmla="*/ 107578 w 1157970"/>
                  <a:gd name="connsiteY1" fmla="*/ 654664 h 744342"/>
                  <a:gd name="connsiteX2" fmla="*/ 412378 w 1157970"/>
                  <a:gd name="connsiteY2" fmla="*/ 442228 h 744342"/>
                  <a:gd name="connsiteX3" fmla="*/ 513978 w 1157970"/>
                  <a:gd name="connsiteY3" fmla="*/ 45064 h 744342"/>
                  <a:gd name="connsiteX4" fmla="*/ 652523 w 1157970"/>
                  <a:gd name="connsiteY4" fmla="*/ 26591 h 744342"/>
                  <a:gd name="connsiteX5" fmla="*/ 698705 w 1157970"/>
                  <a:gd name="connsiteY5" fmla="*/ 202082 h 744342"/>
                  <a:gd name="connsiteX6" fmla="*/ 717178 w 1157970"/>
                  <a:gd name="connsiteY6" fmla="*/ 396046 h 744342"/>
                  <a:gd name="connsiteX7" fmla="*/ 781832 w 1157970"/>
                  <a:gd name="connsiteY7" fmla="*/ 516118 h 744342"/>
                  <a:gd name="connsiteX8" fmla="*/ 948087 w 1157970"/>
                  <a:gd name="connsiteY8" fmla="*/ 645428 h 744342"/>
                  <a:gd name="connsiteX9" fmla="*/ 1114342 w 1157970"/>
                  <a:gd name="connsiteY9" fmla="*/ 728555 h 744342"/>
                  <a:gd name="connsiteX10" fmla="*/ 79869 w 1157970"/>
                  <a:gd name="connsiteY10" fmla="*/ 737791 h 744342"/>
                  <a:gd name="connsiteX0" fmla="*/ 79869 w 1157970"/>
                  <a:gd name="connsiteY0" fmla="*/ 737791 h 744342"/>
                  <a:gd name="connsiteX1" fmla="*/ 107578 w 1157970"/>
                  <a:gd name="connsiteY1" fmla="*/ 654664 h 744342"/>
                  <a:gd name="connsiteX2" fmla="*/ 412378 w 1157970"/>
                  <a:gd name="connsiteY2" fmla="*/ 442228 h 744342"/>
                  <a:gd name="connsiteX3" fmla="*/ 513978 w 1157970"/>
                  <a:gd name="connsiteY3" fmla="*/ 45064 h 744342"/>
                  <a:gd name="connsiteX4" fmla="*/ 652523 w 1157970"/>
                  <a:gd name="connsiteY4" fmla="*/ 26591 h 744342"/>
                  <a:gd name="connsiteX5" fmla="*/ 698705 w 1157970"/>
                  <a:gd name="connsiteY5" fmla="*/ 202082 h 744342"/>
                  <a:gd name="connsiteX6" fmla="*/ 717178 w 1157970"/>
                  <a:gd name="connsiteY6" fmla="*/ 396046 h 744342"/>
                  <a:gd name="connsiteX7" fmla="*/ 781832 w 1157970"/>
                  <a:gd name="connsiteY7" fmla="*/ 516118 h 744342"/>
                  <a:gd name="connsiteX8" fmla="*/ 948087 w 1157970"/>
                  <a:gd name="connsiteY8" fmla="*/ 645428 h 744342"/>
                  <a:gd name="connsiteX9" fmla="*/ 1114342 w 1157970"/>
                  <a:gd name="connsiteY9" fmla="*/ 728555 h 744342"/>
                  <a:gd name="connsiteX10" fmla="*/ 79869 w 1157970"/>
                  <a:gd name="connsiteY10" fmla="*/ 737791 h 744342"/>
                  <a:gd name="connsiteX0" fmla="*/ 73567 w 1151668"/>
                  <a:gd name="connsiteY0" fmla="*/ 737791 h 742311"/>
                  <a:gd name="connsiteX1" fmla="*/ 119749 w 1151668"/>
                  <a:gd name="connsiteY1" fmla="*/ 682373 h 742311"/>
                  <a:gd name="connsiteX2" fmla="*/ 406076 w 1151668"/>
                  <a:gd name="connsiteY2" fmla="*/ 442228 h 742311"/>
                  <a:gd name="connsiteX3" fmla="*/ 507676 w 1151668"/>
                  <a:gd name="connsiteY3" fmla="*/ 45064 h 742311"/>
                  <a:gd name="connsiteX4" fmla="*/ 646221 w 1151668"/>
                  <a:gd name="connsiteY4" fmla="*/ 26591 h 742311"/>
                  <a:gd name="connsiteX5" fmla="*/ 692403 w 1151668"/>
                  <a:gd name="connsiteY5" fmla="*/ 202082 h 742311"/>
                  <a:gd name="connsiteX6" fmla="*/ 710876 w 1151668"/>
                  <a:gd name="connsiteY6" fmla="*/ 396046 h 742311"/>
                  <a:gd name="connsiteX7" fmla="*/ 775530 w 1151668"/>
                  <a:gd name="connsiteY7" fmla="*/ 516118 h 742311"/>
                  <a:gd name="connsiteX8" fmla="*/ 941785 w 1151668"/>
                  <a:gd name="connsiteY8" fmla="*/ 645428 h 742311"/>
                  <a:gd name="connsiteX9" fmla="*/ 1108040 w 1151668"/>
                  <a:gd name="connsiteY9" fmla="*/ 728555 h 742311"/>
                  <a:gd name="connsiteX10" fmla="*/ 73567 w 1151668"/>
                  <a:gd name="connsiteY10" fmla="*/ 737791 h 742311"/>
                  <a:gd name="connsiteX0" fmla="*/ 65126 w 1143227"/>
                  <a:gd name="connsiteY0" fmla="*/ 737791 h 741638"/>
                  <a:gd name="connsiteX1" fmla="*/ 139017 w 1143227"/>
                  <a:gd name="connsiteY1" fmla="*/ 691610 h 741638"/>
                  <a:gd name="connsiteX2" fmla="*/ 397635 w 1143227"/>
                  <a:gd name="connsiteY2" fmla="*/ 442228 h 741638"/>
                  <a:gd name="connsiteX3" fmla="*/ 499235 w 1143227"/>
                  <a:gd name="connsiteY3" fmla="*/ 45064 h 741638"/>
                  <a:gd name="connsiteX4" fmla="*/ 637780 w 1143227"/>
                  <a:gd name="connsiteY4" fmla="*/ 26591 h 741638"/>
                  <a:gd name="connsiteX5" fmla="*/ 683962 w 1143227"/>
                  <a:gd name="connsiteY5" fmla="*/ 202082 h 741638"/>
                  <a:gd name="connsiteX6" fmla="*/ 702435 w 1143227"/>
                  <a:gd name="connsiteY6" fmla="*/ 396046 h 741638"/>
                  <a:gd name="connsiteX7" fmla="*/ 767089 w 1143227"/>
                  <a:gd name="connsiteY7" fmla="*/ 516118 h 741638"/>
                  <a:gd name="connsiteX8" fmla="*/ 933344 w 1143227"/>
                  <a:gd name="connsiteY8" fmla="*/ 645428 h 741638"/>
                  <a:gd name="connsiteX9" fmla="*/ 1099599 w 1143227"/>
                  <a:gd name="connsiteY9" fmla="*/ 728555 h 741638"/>
                  <a:gd name="connsiteX10" fmla="*/ 65126 w 1143227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688095 w 1127666"/>
                  <a:gd name="connsiteY6" fmla="*/ 396046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15804 w 1127666"/>
                  <a:gd name="connsiteY6" fmla="*/ 41451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21519 w 1127666"/>
                  <a:gd name="connsiteY6" fmla="*/ 441189 h 741638"/>
                  <a:gd name="connsiteX7" fmla="*/ 752749 w 1127666"/>
                  <a:gd name="connsiteY7" fmla="*/ 51611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7666"/>
                  <a:gd name="connsiteY0" fmla="*/ 737791 h 741638"/>
                  <a:gd name="connsiteX1" fmla="*/ 124677 w 1127666"/>
                  <a:gd name="connsiteY1" fmla="*/ 691610 h 741638"/>
                  <a:gd name="connsiteX2" fmla="*/ 383295 w 1127666"/>
                  <a:gd name="connsiteY2" fmla="*/ 442228 h 741638"/>
                  <a:gd name="connsiteX3" fmla="*/ 484895 w 1127666"/>
                  <a:gd name="connsiteY3" fmla="*/ 45064 h 741638"/>
                  <a:gd name="connsiteX4" fmla="*/ 623440 w 1127666"/>
                  <a:gd name="connsiteY4" fmla="*/ 26591 h 741638"/>
                  <a:gd name="connsiteX5" fmla="*/ 669622 w 1127666"/>
                  <a:gd name="connsiteY5" fmla="*/ 202082 h 741638"/>
                  <a:gd name="connsiteX6" fmla="*/ 721519 w 1127666"/>
                  <a:gd name="connsiteY6" fmla="*/ 441189 h 741638"/>
                  <a:gd name="connsiteX7" fmla="*/ 764179 w 1127666"/>
                  <a:gd name="connsiteY7" fmla="*/ 512308 h 741638"/>
                  <a:gd name="connsiteX8" fmla="*/ 919004 w 1127666"/>
                  <a:gd name="connsiteY8" fmla="*/ 645428 h 741638"/>
                  <a:gd name="connsiteX9" fmla="*/ 1085259 w 1127666"/>
                  <a:gd name="connsiteY9" fmla="*/ 728555 h 741638"/>
                  <a:gd name="connsiteX10" fmla="*/ 69259 w 1127666"/>
                  <a:gd name="connsiteY10" fmla="*/ 737791 h 741638"/>
                  <a:gd name="connsiteX0" fmla="*/ 69259 w 1128401"/>
                  <a:gd name="connsiteY0" fmla="*/ 737791 h 741638"/>
                  <a:gd name="connsiteX1" fmla="*/ 124677 w 1128401"/>
                  <a:gd name="connsiteY1" fmla="*/ 691610 h 741638"/>
                  <a:gd name="connsiteX2" fmla="*/ 383295 w 1128401"/>
                  <a:gd name="connsiteY2" fmla="*/ 442228 h 741638"/>
                  <a:gd name="connsiteX3" fmla="*/ 484895 w 1128401"/>
                  <a:gd name="connsiteY3" fmla="*/ 45064 h 741638"/>
                  <a:gd name="connsiteX4" fmla="*/ 623440 w 1128401"/>
                  <a:gd name="connsiteY4" fmla="*/ 26591 h 741638"/>
                  <a:gd name="connsiteX5" fmla="*/ 669622 w 1128401"/>
                  <a:gd name="connsiteY5" fmla="*/ 202082 h 741638"/>
                  <a:gd name="connsiteX6" fmla="*/ 721519 w 1128401"/>
                  <a:gd name="connsiteY6" fmla="*/ 441189 h 741638"/>
                  <a:gd name="connsiteX7" fmla="*/ 919004 w 1128401"/>
                  <a:gd name="connsiteY7" fmla="*/ 645428 h 741638"/>
                  <a:gd name="connsiteX8" fmla="*/ 1085259 w 1128401"/>
                  <a:gd name="connsiteY8" fmla="*/ 728555 h 741638"/>
                  <a:gd name="connsiteX9" fmla="*/ 69259 w 1128401"/>
                  <a:gd name="connsiteY9" fmla="*/ 737791 h 741638"/>
                  <a:gd name="connsiteX0" fmla="*/ 69259 w 1128401"/>
                  <a:gd name="connsiteY0" fmla="*/ 753478 h 757325"/>
                  <a:gd name="connsiteX1" fmla="*/ 124677 w 1128401"/>
                  <a:gd name="connsiteY1" fmla="*/ 707297 h 757325"/>
                  <a:gd name="connsiteX2" fmla="*/ 383295 w 1128401"/>
                  <a:gd name="connsiteY2" fmla="*/ 457915 h 757325"/>
                  <a:gd name="connsiteX3" fmla="*/ 484895 w 1128401"/>
                  <a:gd name="connsiteY3" fmla="*/ 60751 h 757325"/>
                  <a:gd name="connsiteX4" fmla="*/ 623440 w 1128401"/>
                  <a:gd name="connsiteY4" fmla="*/ 42278 h 757325"/>
                  <a:gd name="connsiteX5" fmla="*/ 721519 w 1128401"/>
                  <a:gd name="connsiteY5" fmla="*/ 456876 h 757325"/>
                  <a:gd name="connsiteX6" fmla="*/ 919004 w 1128401"/>
                  <a:gd name="connsiteY6" fmla="*/ 661115 h 757325"/>
                  <a:gd name="connsiteX7" fmla="*/ 1085259 w 1128401"/>
                  <a:gd name="connsiteY7" fmla="*/ 744242 h 757325"/>
                  <a:gd name="connsiteX8" fmla="*/ 69259 w 1128401"/>
                  <a:gd name="connsiteY8" fmla="*/ 753478 h 757325"/>
                  <a:gd name="connsiteX0" fmla="*/ 69259 w 1128401"/>
                  <a:gd name="connsiteY0" fmla="*/ 744150 h 747997"/>
                  <a:gd name="connsiteX1" fmla="*/ 124677 w 1128401"/>
                  <a:gd name="connsiteY1" fmla="*/ 697969 h 747997"/>
                  <a:gd name="connsiteX2" fmla="*/ 383295 w 1128401"/>
                  <a:gd name="connsiteY2" fmla="*/ 448587 h 747997"/>
                  <a:gd name="connsiteX3" fmla="*/ 484895 w 1128401"/>
                  <a:gd name="connsiteY3" fmla="*/ 51423 h 747997"/>
                  <a:gd name="connsiteX4" fmla="*/ 629155 w 1128401"/>
                  <a:gd name="connsiteY4" fmla="*/ 48190 h 747997"/>
                  <a:gd name="connsiteX5" fmla="*/ 721519 w 1128401"/>
                  <a:gd name="connsiteY5" fmla="*/ 447548 h 747997"/>
                  <a:gd name="connsiteX6" fmla="*/ 919004 w 1128401"/>
                  <a:gd name="connsiteY6" fmla="*/ 651787 h 747997"/>
                  <a:gd name="connsiteX7" fmla="*/ 1085259 w 1128401"/>
                  <a:gd name="connsiteY7" fmla="*/ 734914 h 747997"/>
                  <a:gd name="connsiteX8" fmla="*/ 69259 w 1128401"/>
                  <a:gd name="connsiteY8" fmla="*/ 744150 h 747997"/>
                  <a:gd name="connsiteX0" fmla="*/ 63607 w 1122749"/>
                  <a:gd name="connsiteY0" fmla="*/ 744150 h 747858"/>
                  <a:gd name="connsiteX1" fmla="*/ 138075 w 1122749"/>
                  <a:gd name="connsiteY1" fmla="*/ 699874 h 747858"/>
                  <a:gd name="connsiteX2" fmla="*/ 377643 w 1122749"/>
                  <a:gd name="connsiteY2" fmla="*/ 448587 h 747858"/>
                  <a:gd name="connsiteX3" fmla="*/ 479243 w 1122749"/>
                  <a:gd name="connsiteY3" fmla="*/ 51423 h 747858"/>
                  <a:gd name="connsiteX4" fmla="*/ 623503 w 1122749"/>
                  <a:gd name="connsiteY4" fmla="*/ 48190 h 747858"/>
                  <a:gd name="connsiteX5" fmla="*/ 715867 w 1122749"/>
                  <a:gd name="connsiteY5" fmla="*/ 447548 h 747858"/>
                  <a:gd name="connsiteX6" fmla="*/ 913352 w 1122749"/>
                  <a:gd name="connsiteY6" fmla="*/ 651787 h 747858"/>
                  <a:gd name="connsiteX7" fmla="*/ 1079607 w 1122749"/>
                  <a:gd name="connsiteY7" fmla="*/ 734914 h 747858"/>
                  <a:gd name="connsiteX8" fmla="*/ 63607 w 1122749"/>
                  <a:gd name="connsiteY8" fmla="*/ 744150 h 747858"/>
                  <a:gd name="connsiteX0" fmla="*/ 63607 w 1122749"/>
                  <a:gd name="connsiteY0" fmla="*/ 744150 h 747858"/>
                  <a:gd name="connsiteX1" fmla="*/ 138075 w 1122749"/>
                  <a:gd name="connsiteY1" fmla="*/ 699874 h 747858"/>
                  <a:gd name="connsiteX2" fmla="*/ 281468 w 1122749"/>
                  <a:gd name="connsiteY2" fmla="*/ 600469 h 747858"/>
                  <a:gd name="connsiteX3" fmla="*/ 377643 w 1122749"/>
                  <a:gd name="connsiteY3" fmla="*/ 448587 h 747858"/>
                  <a:gd name="connsiteX4" fmla="*/ 479243 w 1122749"/>
                  <a:gd name="connsiteY4" fmla="*/ 51423 h 747858"/>
                  <a:gd name="connsiteX5" fmla="*/ 623503 w 1122749"/>
                  <a:gd name="connsiteY5" fmla="*/ 48190 h 747858"/>
                  <a:gd name="connsiteX6" fmla="*/ 715867 w 1122749"/>
                  <a:gd name="connsiteY6" fmla="*/ 447548 h 747858"/>
                  <a:gd name="connsiteX7" fmla="*/ 913352 w 1122749"/>
                  <a:gd name="connsiteY7" fmla="*/ 651787 h 747858"/>
                  <a:gd name="connsiteX8" fmla="*/ 1079607 w 1122749"/>
                  <a:gd name="connsiteY8" fmla="*/ 734914 h 747858"/>
                  <a:gd name="connsiteX9" fmla="*/ 63607 w 1122749"/>
                  <a:gd name="connsiteY9" fmla="*/ 744150 h 747858"/>
                  <a:gd name="connsiteX0" fmla="*/ 63607 w 1120859"/>
                  <a:gd name="connsiteY0" fmla="*/ 744150 h 747858"/>
                  <a:gd name="connsiteX1" fmla="*/ 138075 w 1120859"/>
                  <a:gd name="connsiteY1" fmla="*/ 699874 h 747858"/>
                  <a:gd name="connsiteX2" fmla="*/ 281468 w 1120859"/>
                  <a:gd name="connsiteY2" fmla="*/ 600469 h 747858"/>
                  <a:gd name="connsiteX3" fmla="*/ 377643 w 1120859"/>
                  <a:gd name="connsiteY3" fmla="*/ 448587 h 747858"/>
                  <a:gd name="connsiteX4" fmla="*/ 479243 w 1120859"/>
                  <a:gd name="connsiteY4" fmla="*/ 51423 h 747858"/>
                  <a:gd name="connsiteX5" fmla="*/ 623503 w 1120859"/>
                  <a:gd name="connsiteY5" fmla="*/ 48190 h 747858"/>
                  <a:gd name="connsiteX6" fmla="*/ 715867 w 1120859"/>
                  <a:gd name="connsiteY6" fmla="*/ 447548 h 747858"/>
                  <a:gd name="connsiteX7" fmla="*/ 812963 w 1120859"/>
                  <a:gd name="connsiteY7" fmla="*/ 592849 h 747858"/>
                  <a:gd name="connsiteX8" fmla="*/ 913352 w 1120859"/>
                  <a:gd name="connsiteY8" fmla="*/ 651787 h 747858"/>
                  <a:gd name="connsiteX9" fmla="*/ 1079607 w 1120859"/>
                  <a:gd name="connsiteY9" fmla="*/ 734914 h 747858"/>
                  <a:gd name="connsiteX10" fmla="*/ 63607 w 1120859"/>
                  <a:gd name="connsiteY10" fmla="*/ 744150 h 747858"/>
                  <a:gd name="connsiteX0" fmla="*/ 63607 w 1120859"/>
                  <a:gd name="connsiteY0" fmla="*/ 744150 h 747361"/>
                  <a:gd name="connsiteX1" fmla="*/ 138075 w 1120859"/>
                  <a:gd name="connsiteY1" fmla="*/ 699874 h 747361"/>
                  <a:gd name="connsiteX2" fmla="*/ 281468 w 1120859"/>
                  <a:gd name="connsiteY2" fmla="*/ 600469 h 747361"/>
                  <a:gd name="connsiteX3" fmla="*/ 377643 w 1120859"/>
                  <a:gd name="connsiteY3" fmla="*/ 448587 h 747361"/>
                  <a:gd name="connsiteX4" fmla="*/ 479243 w 1120859"/>
                  <a:gd name="connsiteY4" fmla="*/ 51423 h 747361"/>
                  <a:gd name="connsiteX5" fmla="*/ 623503 w 1120859"/>
                  <a:gd name="connsiteY5" fmla="*/ 48190 h 747361"/>
                  <a:gd name="connsiteX6" fmla="*/ 715867 w 1120859"/>
                  <a:gd name="connsiteY6" fmla="*/ 447548 h 747361"/>
                  <a:gd name="connsiteX7" fmla="*/ 812963 w 1120859"/>
                  <a:gd name="connsiteY7" fmla="*/ 592849 h 747361"/>
                  <a:gd name="connsiteX8" fmla="*/ 913352 w 1120859"/>
                  <a:gd name="connsiteY8" fmla="*/ 663217 h 747361"/>
                  <a:gd name="connsiteX9" fmla="*/ 1079607 w 1120859"/>
                  <a:gd name="connsiteY9" fmla="*/ 734914 h 747361"/>
                  <a:gd name="connsiteX10" fmla="*/ 63607 w 1120859"/>
                  <a:gd name="connsiteY10" fmla="*/ 744150 h 747361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281468 w 1165808"/>
                  <a:gd name="connsiteY2" fmla="*/ 600469 h 745907"/>
                  <a:gd name="connsiteX3" fmla="*/ 377643 w 1165808"/>
                  <a:gd name="connsiteY3" fmla="*/ 448587 h 745907"/>
                  <a:gd name="connsiteX4" fmla="*/ 479243 w 1165808"/>
                  <a:gd name="connsiteY4" fmla="*/ 51423 h 745907"/>
                  <a:gd name="connsiteX5" fmla="*/ 623503 w 1165808"/>
                  <a:gd name="connsiteY5" fmla="*/ 48190 h 745907"/>
                  <a:gd name="connsiteX6" fmla="*/ 715867 w 1165808"/>
                  <a:gd name="connsiteY6" fmla="*/ 447548 h 745907"/>
                  <a:gd name="connsiteX7" fmla="*/ 812963 w 1165808"/>
                  <a:gd name="connsiteY7" fmla="*/ 592849 h 745907"/>
                  <a:gd name="connsiteX8" fmla="*/ 913352 w 1165808"/>
                  <a:gd name="connsiteY8" fmla="*/ 663217 h 745907"/>
                  <a:gd name="connsiteX9" fmla="*/ 1091093 w 1165808"/>
                  <a:gd name="connsiteY9" fmla="*/ 714770 h 745907"/>
                  <a:gd name="connsiteX10" fmla="*/ 1079607 w 1165808"/>
                  <a:gd name="connsiteY10" fmla="*/ 734914 h 745907"/>
                  <a:gd name="connsiteX11" fmla="*/ 63607 w 1165808"/>
                  <a:gd name="connsiteY11" fmla="*/ 744150 h 745907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184312 w 1165808"/>
                  <a:gd name="connsiteY2" fmla="*/ 674765 h 745907"/>
                  <a:gd name="connsiteX3" fmla="*/ 281468 w 1165808"/>
                  <a:gd name="connsiteY3" fmla="*/ 600469 h 745907"/>
                  <a:gd name="connsiteX4" fmla="*/ 377643 w 1165808"/>
                  <a:gd name="connsiteY4" fmla="*/ 448587 h 745907"/>
                  <a:gd name="connsiteX5" fmla="*/ 479243 w 1165808"/>
                  <a:gd name="connsiteY5" fmla="*/ 51423 h 745907"/>
                  <a:gd name="connsiteX6" fmla="*/ 623503 w 1165808"/>
                  <a:gd name="connsiteY6" fmla="*/ 48190 h 745907"/>
                  <a:gd name="connsiteX7" fmla="*/ 715867 w 1165808"/>
                  <a:gd name="connsiteY7" fmla="*/ 447548 h 745907"/>
                  <a:gd name="connsiteX8" fmla="*/ 812963 w 1165808"/>
                  <a:gd name="connsiteY8" fmla="*/ 592849 h 745907"/>
                  <a:gd name="connsiteX9" fmla="*/ 913352 w 1165808"/>
                  <a:gd name="connsiteY9" fmla="*/ 663217 h 745907"/>
                  <a:gd name="connsiteX10" fmla="*/ 1091093 w 1165808"/>
                  <a:gd name="connsiteY10" fmla="*/ 714770 h 745907"/>
                  <a:gd name="connsiteX11" fmla="*/ 1079607 w 1165808"/>
                  <a:gd name="connsiteY11" fmla="*/ 734914 h 745907"/>
                  <a:gd name="connsiteX12" fmla="*/ 63607 w 1165808"/>
                  <a:gd name="connsiteY12" fmla="*/ 744150 h 745907"/>
                  <a:gd name="connsiteX0" fmla="*/ 63607 w 1165808"/>
                  <a:gd name="connsiteY0" fmla="*/ 744150 h 745907"/>
                  <a:gd name="connsiteX1" fmla="*/ 138075 w 1165808"/>
                  <a:gd name="connsiteY1" fmla="*/ 699874 h 745907"/>
                  <a:gd name="connsiteX2" fmla="*/ 184312 w 1165808"/>
                  <a:gd name="connsiteY2" fmla="*/ 674765 h 745907"/>
                  <a:gd name="connsiteX3" fmla="*/ 281468 w 1165808"/>
                  <a:gd name="connsiteY3" fmla="*/ 600469 h 745907"/>
                  <a:gd name="connsiteX4" fmla="*/ 377643 w 1165808"/>
                  <a:gd name="connsiteY4" fmla="*/ 448587 h 745907"/>
                  <a:gd name="connsiteX5" fmla="*/ 479243 w 1165808"/>
                  <a:gd name="connsiteY5" fmla="*/ 51423 h 745907"/>
                  <a:gd name="connsiteX6" fmla="*/ 623503 w 1165808"/>
                  <a:gd name="connsiteY6" fmla="*/ 48190 h 745907"/>
                  <a:gd name="connsiteX7" fmla="*/ 715867 w 1165808"/>
                  <a:gd name="connsiteY7" fmla="*/ 447548 h 745907"/>
                  <a:gd name="connsiteX8" fmla="*/ 807248 w 1165808"/>
                  <a:gd name="connsiteY8" fmla="*/ 596659 h 745907"/>
                  <a:gd name="connsiteX9" fmla="*/ 913352 w 1165808"/>
                  <a:gd name="connsiteY9" fmla="*/ 663217 h 745907"/>
                  <a:gd name="connsiteX10" fmla="*/ 1091093 w 1165808"/>
                  <a:gd name="connsiteY10" fmla="*/ 714770 h 745907"/>
                  <a:gd name="connsiteX11" fmla="*/ 1079607 w 1165808"/>
                  <a:gd name="connsiteY11" fmla="*/ 734914 h 745907"/>
                  <a:gd name="connsiteX12" fmla="*/ 63607 w 1165808"/>
                  <a:gd name="connsiteY12" fmla="*/ 744150 h 745907"/>
                  <a:gd name="connsiteX0" fmla="*/ 63607 w 1165808"/>
                  <a:gd name="connsiteY0" fmla="*/ 743918 h 745675"/>
                  <a:gd name="connsiteX1" fmla="*/ 138075 w 1165808"/>
                  <a:gd name="connsiteY1" fmla="*/ 699642 h 745675"/>
                  <a:gd name="connsiteX2" fmla="*/ 184312 w 1165808"/>
                  <a:gd name="connsiteY2" fmla="*/ 674533 h 745675"/>
                  <a:gd name="connsiteX3" fmla="*/ 281468 w 1165808"/>
                  <a:gd name="connsiteY3" fmla="*/ 600237 h 745675"/>
                  <a:gd name="connsiteX4" fmla="*/ 330018 w 1165808"/>
                  <a:gd name="connsiteY4" fmla="*/ 444545 h 745675"/>
                  <a:gd name="connsiteX5" fmla="*/ 479243 w 1165808"/>
                  <a:gd name="connsiteY5" fmla="*/ 51191 h 745675"/>
                  <a:gd name="connsiteX6" fmla="*/ 623503 w 1165808"/>
                  <a:gd name="connsiteY6" fmla="*/ 47958 h 745675"/>
                  <a:gd name="connsiteX7" fmla="*/ 715867 w 1165808"/>
                  <a:gd name="connsiteY7" fmla="*/ 447316 h 745675"/>
                  <a:gd name="connsiteX8" fmla="*/ 807248 w 1165808"/>
                  <a:gd name="connsiteY8" fmla="*/ 596427 h 745675"/>
                  <a:gd name="connsiteX9" fmla="*/ 913352 w 1165808"/>
                  <a:gd name="connsiteY9" fmla="*/ 662985 h 745675"/>
                  <a:gd name="connsiteX10" fmla="*/ 1091093 w 1165808"/>
                  <a:gd name="connsiteY10" fmla="*/ 714538 h 745675"/>
                  <a:gd name="connsiteX11" fmla="*/ 1079607 w 1165808"/>
                  <a:gd name="connsiteY11" fmla="*/ 734682 h 745675"/>
                  <a:gd name="connsiteX12" fmla="*/ 63607 w 1165808"/>
                  <a:gd name="connsiteY12" fmla="*/ 743918 h 745675"/>
                  <a:gd name="connsiteX0" fmla="*/ 63607 w 1165808"/>
                  <a:gd name="connsiteY0" fmla="*/ 743918 h 745675"/>
                  <a:gd name="connsiteX1" fmla="*/ 138075 w 1165808"/>
                  <a:gd name="connsiteY1" fmla="*/ 699642 h 745675"/>
                  <a:gd name="connsiteX2" fmla="*/ 184312 w 1165808"/>
                  <a:gd name="connsiteY2" fmla="*/ 674533 h 745675"/>
                  <a:gd name="connsiteX3" fmla="*/ 256703 w 1165808"/>
                  <a:gd name="connsiteY3" fmla="*/ 598332 h 745675"/>
                  <a:gd name="connsiteX4" fmla="*/ 330018 w 1165808"/>
                  <a:gd name="connsiteY4" fmla="*/ 444545 h 745675"/>
                  <a:gd name="connsiteX5" fmla="*/ 479243 w 1165808"/>
                  <a:gd name="connsiteY5" fmla="*/ 51191 h 745675"/>
                  <a:gd name="connsiteX6" fmla="*/ 623503 w 1165808"/>
                  <a:gd name="connsiteY6" fmla="*/ 47958 h 745675"/>
                  <a:gd name="connsiteX7" fmla="*/ 715867 w 1165808"/>
                  <a:gd name="connsiteY7" fmla="*/ 447316 h 745675"/>
                  <a:gd name="connsiteX8" fmla="*/ 807248 w 1165808"/>
                  <a:gd name="connsiteY8" fmla="*/ 596427 h 745675"/>
                  <a:gd name="connsiteX9" fmla="*/ 913352 w 1165808"/>
                  <a:gd name="connsiteY9" fmla="*/ 662985 h 745675"/>
                  <a:gd name="connsiteX10" fmla="*/ 1091093 w 1165808"/>
                  <a:gd name="connsiteY10" fmla="*/ 714538 h 745675"/>
                  <a:gd name="connsiteX11" fmla="*/ 1079607 w 1165808"/>
                  <a:gd name="connsiteY11" fmla="*/ 734682 h 745675"/>
                  <a:gd name="connsiteX12" fmla="*/ 63607 w 1165808"/>
                  <a:gd name="connsiteY12" fmla="*/ 743918 h 745675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84312 w 1165808"/>
                  <a:gd name="connsiteY2" fmla="*/ 674046 h 745188"/>
                  <a:gd name="connsiteX3" fmla="*/ 256703 w 1165808"/>
                  <a:gd name="connsiteY3" fmla="*/ 597845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38727 w 1165808"/>
                  <a:gd name="connsiteY7" fmla="*/ 439209 h 745188"/>
                  <a:gd name="connsiteX8" fmla="*/ 807248 w 1165808"/>
                  <a:gd name="connsiteY8" fmla="*/ 595940 h 745188"/>
                  <a:gd name="connsiteX9" fmla="*/ 913352 w 1165808"/>
                  <a:gd name="connsiteY9" fmla="*/ 66249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84312 w 1165808"/>
                  <a:gd name="connsiteY2" fmla="*/ 674046 h 745188"/>
                  <a:gd name="connsiteX3" fmla="*/ 256703 w 1165808"/>
                  <a:gd name="connsiteY3" fmla="*/ 597845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38727 w 1165808"/>
                  <a:gd name="connsiteY7" fmla="*/ 439209 h 745188"/>
                  <a:gd name="connsiteX8" fmla="*/ 833918 w 1165808"/>
                  <a:gd name="connsiteY8" fmla="*/ 588320 h 745188"/>
                  <a:gd name="connsiteX9" fmla="*/ 913352 w 1165808"/>
                  <a:gd name="connsiteY9" fmla="*/ 66249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84312 w 1165808"/>
                  <a:gd name="connsiteY2" fmla="*/ 674046 h 745188"/>
                  <a:gd name="connsiteX3" fmla="*/ 256703 w 1165808"/>
                  <a:gd name="connsiteY3" fmla="*/ 597845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38727 w 1165808"/>
                  <a:gd name="connsiteY7" fmla="*/ 439209 h 745188"/>
                  <a:gd name="connsiteX8" fmla="*/ 833918 w 1165808"/>
                  <a:gd name="connsiteY8" fmla="*/ 588320 h 745188"/>
                  <a:gd name="connsiteX9" fmla="*/ 92859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84312 w 1165808"/>
                  <a:gd name="connsiteY2" fmla="*/ 674046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38727 w 1165808"/>
                  <a:gd name="connsiteY7" fmla="*/ 439209 h 745188"/>
                  <a:gd name="connsiteX8" fmla="*/ 833918 w 1165808"/>
                  <a:gd name="connsiteY8" fmla="*/ 588320 h 745188"/>
                  <a:gd name="connsiteX9" fmla="*/ 92859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38727 w 1165808"/>
                  <a:gd name="connsiteY7" fmla="*/ 439209 h 745188"/>
                  <a:gd name="connsiteX8" fmla="*/ 833918 w 1165808"/>
                  <a:gd name="connsiteY8" fmla="*/ 588320 h 745188"/>
                  <a:gd name="connsiteX9" fmla="*/ 92859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33918 w 1165808"/>
                  <a:gd name="connsiteY8" fmla="*/ 588320 h 745188"/>
                  <a:gd name="connsiteX9" fmla="*/ 92859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2859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36212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40022 w 1165808"/>
                  <a:gd name="connsiteY9" fmla="*/ 652973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43832 w 1165808"/>
                  <a:gd name="connsiteY9" fmla="*/ 64725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41927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  <a:gd name="connsiteX0" fmla="*/ 63607 w 1165808"/>
                  <a:gd name="connsiteY0" fmla="*/ 743431 h 745188"/>
                  <a:gd name="connsiteX1" fmla="*/ 138075 w 1165808"/>
                  <a:gd name="connsiteY1" fmla="*/ 699155 h 745188"/>
                  <a:gd name="connsiteX2" fmla="*/ 172882 w 1165808"/>
                  <a:gd name="connsiteY2" fmla="*/ 672141 h 745188"/>
                  <a:gd name="connsiteX3" fmla="*/ 249083 w 1165808"/>
                  <a:gd name="connsiteY3" fmla="*/ 592130 h 745188"/>
                  <a:gd name="connsiteX4" fmla="*/ 330018 w 1165808"/>
                  <a:gd name="connsiteY4" fmla="*/ 444058 h 745188"/>
                  <a:gd name="connsiteX5" fmla="*/ 479243 w 1165808"/>
                  <a:gd name="connsiteY5" fmla="*/ 50704 h 745188"/>
                  <a:gd name="connsiteX6" fmla="*/ 623503 w 1165808"/>
                  <a:gd name="connsiteY6" fmla="*/ 47471 h 745188"/>
                  <a:gd name="connsiteX7" fmla="*/ 759682 w 1165808"/>
                  <a:gd name="connsiteY7" fmla="*/ 439209 h 745188"/>
                  <a:gd name="connsiteX8" fmla="*/ 851063 w 1165808"/>
                  <a:gd name="connsiteY8" fmla="*/ 584510 h 745188"/>
                  <a:gd name="connsiteX9" fmla="*/ 941927 w 1165808"/>
                  <a:gd name="connsiteY9" fmla="*/ 654878 h 745188"/>
                  <a:gd name="connsiteX10" fmla="*/ 1091093 w 1165808"/>
                  <a:gd name="connsiteY10" fmla="*/ 714051 h 745188"/>
                  <a:gd name="connsiteX11" fmla="*/ 1079607 w 1165808"/>
                  <a:gd name="connsiteY11" fmla="*/ 734195 h 745188"/>
                  <a:gd name="connsiteX12" fmla="*/ 63607 w 1165808"/>
                  <a:gd name="connsiteY12" fmla="*/ 743431 h 74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5808" h="745188">
                    <a:moveTo>
                      <a:pt x="63607" y="743431"/>
                    </a:moveTo>
                    <a:cubicBezTo>
                      <a:pt x="-93315" y="737591"/>
                      <a:pt x="82657" y="745337"/>
                      <a:pt x="138075" y="699155"/>
                    </a:cubicBezTo>
                    <a:cubicBezTo>
                      <a:pt x="157875" y="687273"/>
                      <a:pt x="148983" y="688709"/>
                      <a:pt x="172882" y="672141"/>
                    </a:cubicBezTo>
                    <a:cubicBezTo>
                      <a:pt x="196781" y="655574"/>
                      <a:pt x="216544" y="629509"/>
                      <a:pt x="249083" y="592130"/>
                    </a:cubicBezTo>
                    <a:cubicBezTo>
                      <a:pt x="281622" y="554751"/>
                      <a:pt x="291658" y="534296"/>
                      <a:pt x="330018" y="444058"/>
                    </a:cubicBezTo>
                    <a:cubicBezTo>
                      <a:pt x="368378" y="353820"/>
                      <a:pt x="430329" y="116802"/>
                      <a:pt x="479243" y="50704"/>
                    </a:cubicBezTo>
                    <a:cubicBezTo>
                      <a:pt x="528157" y="-15394"/>
                      <a:pt x="576763" y="-17280"/>
                      <a:pt x="623503" y="47471"/>
                    </a:cubicBezTo>
                    <a:cubicBezTo>
                      <a:pt x="670243" y="112222"/>
                      <a:pt x="721755" y="349703"/>
                      <a:pt x="759682" y="439209"/>
                    </a:cubicBezTo>
                    <a:cubicBezTo>
                      <a:pt x="797609" y="528715"/>
                      <a:pt x="818149" y="550470"/>
                      <a:pt x="851063" y="584510"/>
                    </a:cubicBezTo>
                    <a:cubicBezTo>
                      <a:pt x="883977" y="618550"/>
                      <a:pt x="898112" y="630430"/>
                      <a:pt x="941927" y="654878"/>
                    </a:cubicBezTo>
                    <a:lnTo>
                      <a:pt x="1091093" y="714051"/>
                    </a:lnTo>
                    <a:cubicBezTo>
                      <a:pt x="1118802" y="726001"/>
                      <a:pt x="1250855" y="729298"/>
                      <a:pt x="1079607" y="734195"/>
                    </a:cubicBezTo>
                    <a:cubicBezTo>
                      <a:pt x="908359" y="739092"/>
                      <a:pt x="220529" y="749271"/>
                      <a:pt x="63607" y="74343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曲线连接符 34"/>
              <p:cNvCxnSpPr/>
              <p:nvPr/>
            </p:nvCxnSpPr>
            <p:spPr>
              <a:xfrm rot="5400000" flipH="1" flipV="1">
                <a:off x="4467916" y="2936311"/>
                <a:ext cx="1330018" cy="636547"/>
              </a:xfrm>
              <a:prstGeom prst="curvedConnector3">
                <a:avLst>
                  <a:gd name="adj1" fmla="val 48611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" name="曲线连接符 35"/>
              <p:cNvCxnSpPr/>
              <p:nvPr/>
            </p:nvCxnSpPr>
            <p:spPr>
              <a:xfrm rot="10800000">
                <a:off x="5520408" y="2830837"/>
                <a:ext cx="1468443" cy="1356716"/>
              </a:xfrm>
              <a:prstGeom prst="curvedConnector3">
                <a:avLst>
                  <a:gd name="adj1" fmla="val 50000"/>
                </a:avLst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5132925" y="4319895"/>
                <a:ext cx="3391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>
                <a:off x="6467895" y="4316779"/>
                <a:ext cx="3391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5469670" y="4122758"/>
                <a:ext cx="101363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  </a:t>
                </a:r>
                <a:r>
                  <a:rPr lang="en-US" altLang="zh-CN" sz="1400" dirty="0" smtClean="0"/>
                  <a:t>KL</a:t>
                </a:r>
                <a:r>
                  <a:rPr lang="zh-CN" altLang="en-US" sz="1400" dirty="0" smtClean="0"/>
                  <a:t>损失</a:t>
                </a:r>
                <a:endParaRPr lang="zh-CN" altLang="en-US" sz="1400" dirty="0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 flipH="1">
                <a:off x="7786031" y="3856146"/>
                <a:ext cx="1059816" cy="902554"/>
                <a:chOff x="2858523" y="3507832"/>
                <a:chExt cx="1059816" cy="902554"/>
              </a:xfrm>
            </p:grpSpPr>
            <p:sp>
              <p:nvSpPr>
                <p:cNvPr id="41" name="梯形 40"/>
                <p:cNvSpPr/>
                <p:nvPr/>
              </p:nvSpPr>
              <p:spPr>
                <a:xfrm rot="5400000">
                  <a:off x="2808737" y="3643309"/>
                  <a:ext cx="902554" cy="631599"/>
                </a:xfrm>
                <a:prstGeom prst="trapezoid">
                  <a:avLst>
                    <a:gd name="adj" fmla="val 53813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2858523" y="3728276"/>
                  <a:ext cx="637515" cy="494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Bell MT" panose="02020503060305020303" pitchFamily="18" charset="0"/>
                    </a:rPr>
                    <a:t>E</a:t>
                  </a:r>
                  <a:r>
                    <a:rPr lang="en-US" altLang="zh-CN" sz="2000" dirty="0" smtClean="0">
                      <a:latin typeface="Bell MT" panose="02020503060305020303" pitchFamily="18" charset="0"/>
                    </a:rPr>
                    <a:t>sc</a:t>
                  </a:r>
                  <a:endParaRPr lang="zh-CN" altLang="en-US" sz="2000" dirty="0">
                    <a:latin typeface="Bell MT" panose="02020503060305020303" pitchFamily="18" charset="0"/>
                  </a:endParaRPr>
                </a:p>
              </p:txBody>
            </p:sp>
            <p:cxnSp>
              <p:nvCxnSpPr>
                <p:cNvPr id="43" name="直接箭头连接符 42"/>
                <p:cNvCxnSpPr/>
                <p:nvPr/>
              </p:nvCxnSpPr>
              <p:spPr>
                <a:xfrm>
                  <a:off x="3579167" y="3959108"/>
                  <a:ext cx="339172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982" y="5347374"/>
                <a:ext cx="813600" cy="813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099" y="2939486"/>
                <a:ext cx="812480" cy="8124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982" y="4533765"/>
                <a:ext cx="813600" cy="813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095" y="3714308"/>
                <a:ext cx="813600" cy="813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8" name="文本框 47"/>
              <p:cNvSpPr txBox="1"/>
              <p:nvPr/>
            </p:nvSpPr>
            <p:spPr>
              <a:xfrm>
                <a:off x="9999228" y="3223426"/>
                <a:ext cx="5437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帽子</a:t>
                </a:r>
                <a:endParaRPr lang="zh-CN" altLang="en-US" sz="1400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999236" y="4031013"/>
                <a:ext cx="162095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上衣（生成对象）</a:t>
                </a:r>
                <a:endParaRPr lang="zh-CN" altLang="en-US" sz="14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9999242" y="4786676"/>
                <a:ext cx="5437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下衣</a:t>
                </a:r>
                <a:endParaRPr lang="zh-CN" altLang="en-US" sz="1400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999236" y="5600281"/>
                <a:ext cx="5437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鞋子</a:t>
                </a:r>
                <a:endParaRPr lang="zh-CN" altLang="en-US" sz="14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975560" y="3399785"/>
                <a:ext cx="1458454" cy="329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训练</a:t>
                </a:r>
                <a:r>
                  <a:rPr lang="zh-CN" altLang="en-US" sz="1400" dirty="0" smtClean="0"/>
                  <a:t>阶段  采样</a:t>
                </a:r>
                <a:endParaRPr lang="zh-CN" altLang="en-US" sz="1400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740902" y="3404298"/>
                <a:ext cx="1342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测试</a:t>
                </a:r>
                <a:r>
                  <a:rPr lang="zh-CN" altLang="en-US" sz="1400" dirty="0" smtClean="0"/>
                  <a:t>  阶段采样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2263706" y="3586926"/>
                    <a:ext cx="1148008" cy="329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1400" dirty="0" smtClean="0"/>
                      <a:t>输入形状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endParaRPr lang="en-US" altLang="zh-CN" sz="1400" dirty="0" smtClean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706" y="3586926"/>
                    <a:ext cx="1148008" cy="32975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本框 54"/>
              <p:cNvSpPr txBox="1"/>
              <p:nvPr/>
            </p:nvSpPr>
            <p:spPr>
              <a:xfrm>
                <a:off x="4612149" y="4178995"/>
                <a:ext cx="591394" cy="956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err="1" smtClean="0">
                    <a:latin typeface="Bell MT" panose="02020503060305020303" pitchFamily="18" charset="0"/>
                  </a:rPr>
                  <a:t>z</a:t>
                </a:r>
                <a:r>
                  <a:rPr lang="en-US" altLang="zh-CN" sz="2000" dirty="0" err="1">
                    <a:latin typeface="Bell MT" panose="02020503060305020303" pitchFamily="18" charset="0"/>
                  </a:rPr>
                  <a:t>s</a:t>
                </a:r>
                <a:endParaRPr lang="zh-CN" altLang="en-US" sz="2000" dirty="0">
                  <a:latin typeface="Bell MT" panose="02020503060305020303" pitchFamily="18" charset="0"/>
                </a:endParaRPr>
              </a:p>
              <a:p>
                <a:endParaRPr lang="zh-CN" altLang="en-US" sz="20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992265" y="4180721"/>
                <a:ext cx="623889" cy="62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err="1" smtClean="0">
                    <a:latin typeface="Bell MT" panose="02020503060305020303" pitchFamily="18" charset="0"/>
                  </a:rPr>
                  <a:t>z</a:t>
                </a:r>
                <a:r>
                  <a:rPr lang="en-US" altLang="zh-CN" sz="2000" dirty="0" err="1" smtClean="0">
                    <a:latin typeface="Bell MT" panose="02020503060305020303" pitchFamily="18" charset="0"/>
                  </a:rPr>
                  <a:t>sc</a:t>
                </a:r>
                <a:endParaRPr lang="zh-CN" altLang="en-US" sz="20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3940410" y="4786397"/>
                <a:ext cx="18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 smtClean="0"/>
                  <a:t>输入形状隐空间分布</a:t>
                </a:r>
                <a:endParaRPr lang="zh-CN" altLang="en-US" sz="14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43831" y="4821715"/>
                <a:ext cx="18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 smtClean="0"/>
                  <a:t>兼容形状隐空间分布</a:t>
                </a:r>
                <a:endParaRPr lang="zh-CN" altLang="en-US" sz="14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5924279" y="2370536"/>
                <a:ext cx="560231" cy="494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latin typeface="Bell MT" panose="02020503060305020303" pitchFamily="18" charset="0"/>
                  </a:rPr>
                  <a:t>G</a:t>
                </a:r>
                <a:r>
                  <a:rPr lang="en-US" altLang="zh-CN" sz="1600" dirty="0" err="1">
                    <a:latin typeface="Bell MT" panose="02020503060305020303" pitchFamily="18" charset="0"/>
                  </a:rPr>
                  <a:t>s</a:t>
                </a:r>
                <a:endParaRPr lang="zh-CN" altLang="en-US" sz="1600" dirty="0">
                  <a:latin typeface="Bell MT" panose="02020503060305020303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408686" y="5860135"/>
                  <a:ext cx="10984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关联服装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686" y="5860135"/>
                  <a:ext cx="1098442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57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/>
            <p:cNvSpPr/>
            <p:nvPr/>
          </p:nvSpPr>
          <p:spPr>
            <a:xfrm>
              <a:off x="8370278" y="2715299"/>
              <a:ext cx="1022462" cy="321951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42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373312" y="6196014"/>
            <a:ext cx="30235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第二阶段：纹理生成网络</a:t>
            </a:r>
            <a:endParaRPr lang="zh-CN" altLang="en-US" sz="20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165998" y="147618"/>
            <a:ext cx="9375901" cy="6165833"/>
            <a:chOff x="2165998" y="147618"/>
            <a:chExt cx="9375901" cy="6165833"/>
          </a:xfrm>
        </p:grpSpPr>
        <p:grpSp>
          <p:nvGrpSpPr>
            <p:cNvPr id="5" name="组合 4"/>
            <p:cNvGrpSpPr/>
            <p:nvPr/>
          </p:nvGrpSpPr>
          <p:grpSpPr>
            <a:xfrm>
              <a:off x="2282984" y="502010"/>
              <a:ext cx="5311775" cy="4264247"/>
              <a:chOff x="2058496" y="27991"/>
              <a:chExt cx="5717672" cy="459009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8496" y="1582001"/>
                <a:ext cx="890143" cy="8901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8496" y="3772768"/>
                <a:ext cx="845316" cy="8453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320" y="1574448"/>
                <a:ext cx="897185" cy="89718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120" y="1551055"/>
                <a:ext cx="920047" cy="920047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3987990" y="1579330"/>
                <a:ext cx="898307" cy="898306"/>
                <a:chOff x="3987990" y="1579330"/>
                <a:chExt cx="898307" cy="898306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7990" y="1579330"/>
                  <a:ext cx="898307" cy="898306"/>
                </a:xfrm>
                <a:prstGeom prst="rect">
                  <a:avLst/>
                </a:prstGeom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4282640" y="1742298"/>
                  <a:ext cx="262782" cy="3847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7629" y="27991"/>
                <a:ext cx="918539" cy="918539"/>
              </a:xfrm>
              <a:prstGeom prst="rect">
                <a:avLst/>
              </a:prstGeom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4911456" y="1916137"/>
              <a:ext cx="1798874" cy="838483"/>
              <a:chOff x="5022577" y="1735618"/>
              <a:chExt cx="1247975" cy="54721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241175" y="1735618"/>
                <a:ext cx="1029377" cy="547215"/>
                <a:chOff x="2957089" y="1671686"/>
                <a:chExt cx="1686780" cy="896690"/>
              </a:xfrm>
            </p:grpSpPr>
            <p:sp>
              <p:nvSpPr>
                <p:cNvPr id="19" name="梯形 18"/>
                <p:cNvSpPr/>
                <p:nvPr/>
              </p:nvSpPr>
              <p:spPr>
                <a:xfrm rot="5400000">
                  <a:off x="2842264" y="1786511"/>
                  <a:ext cx="896690" cy="667039"/>
                </a:xfrm>
                <a:prstGeom prst="trapezoid">
                  <a:avLst>
                    <a:gd name="adj" fmla="val 53813"/>
                  </a:avLst>
                </a:prstGeom>
                <a:solidFill>
                  <a:srgbClr val="CADFF2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梯形 19"/>
                <p:cNvSpPr/>
                <p:nvPr/>
              </p:nvSpPr>
              <p:spPr>
                <a:xfrm rot="16200000" flipH="1">
                  <a:off x="3503801" y="1786511"/>
                  <a:ext cx="896690" cy="667039"/>
                </a:xfrm>
                <a:prstGeom prst="trapezoid">
                  <a:avLst>
                    <a:gd name="adj" fmla="val 53813"/>
                  </a:avLst>
                </a:prstGeom>
                <a:solidFill>
                  <a:srgbClr val="CADFF2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086579" y="1736284"/>
                  <a:ext cx="1047905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3259316" y="1827550"/>
                  <a:ext cx="692830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3436746" y="1919560"/>
                  <a:ext cx="358203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4285666" y="2148834"/>
                  <a:ext cx="358203" cy="0"/>
                </a:xfrm>
                <a:prstGeom prst="straightConnector1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直接箭头连接符 17"/>
              <p:cNvCxnSpPr/>
              <p:nvPr/>
            </p:nvCxnSpPr>
            <p:spPr>
              <a:xfrm>
                <a:off x="5022577" y="1999410"/>
                <a:ext cx="218598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630789" y="1563022"/>
                  <a:ext cx="11298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人体表征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789" y="1563022"/>
                  <a:ext cx="112986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22"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956699" y="1582674"/>
                  <a:ext cx="1155381" cy="313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待补全图像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99" y="1582674"/>
                  <a:ext cx="1155381" cy="313676"/>
                </a:xfrm>
                <a:prstGeom prst="rect">
                  <a:avLst/>
                </a:prstGeom>
                <a:blipFill>
                  <a:blip r:embed="rId8"/>
                  <a:stretch>
                    <a:fillRect l="-1579" t="-1961" r="-10000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6514523" y="2807079"/>
                  <a:ext cx="1514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生成的补全图像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523" y="2807079"/>
                  <a:ext cx="15144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10" t="-1961" r="-13306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6711373" y="147618"/>
                  <a:ext cx="975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原始图像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373" y="147618"/>
                  <a:ext cx="97584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875"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/>
            <p:cNvGrpSpPr/>
            <p:nvPr/>
          </p:nvGrpSpPr>
          <p:grpSpPr>
            <a:xfrm>
              <a:off x="3165519" y="3937879"/>
              <a:ext cx="904974" cy="838483"/>
              <a:chOff x="3031892" y="3507833"/>
              <a:chExt cx="974127" cy="90255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" name="梯形 30"/>
              <p:cNvSpPr/>
              <p:nvPr/>
            </p:nvSpPr>
            <p:spPr>
              <a:xfrm rot="5400000">
                <a:off x="2896415" y="3643310"/>
                <a:ext cx="902554" cy="631599"/>
              </a:xfrm>
              <a:prstGeom prst="trapezoid">
                <a:avLst>
                  <a:gd name="adj" fmla="val 53813"/>
                </a:avLst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081925" y="3728380"/>
                <a:ext cx="571890" cy="496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 smtClean="0">
                    <a:latin typeface="Bell MT" panose="02020503060305020303" pitchFamily="18" charset="0"/>
                  </a:rPr>
                  <a:t>E</a:t>
                </a:r>
                <a:r>
                  <a:rPr lang="en-US" altLang="zh-CN" sz="2000" dirty="0" err="1">
                    <a:latin typeface="Bell MT" panose="02020503060305020303" pitchFamily="18" charset="0"/>
                  </a:rPr>
                  <a:t>a</a:t>
                </a:r>
                <a:endParaRPr lang="zh-CN" altLang="en-US" sz="2000" dirty="0">
                  <a:latin typeface="Bell MT" panose="02020503060305020303" pitchFamily="18" charset="0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3666847" y="3959108"/>
                <a:ext cx="339172" cy="0"/>
              </a:xfrm>
              <a:prstGeom prst="straightConnector1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任意多边形 33"/>
            <p:cNvSpPr/>
            <p:nvPr/>
          </p:nvSpPr>
          <p:spPr>
            <a:xfrm>
              <a:off x="3908964" y="4010643"/>
              <a:ext cx="1083047" cy="692956"/>
            </a:xfrm>
            <a:custGeom>
              <a:avLst/>
              <a:gdLst>
                <a:gd name="connsiteX0" fmla="*/ 21878 w 1089397"/>
                <a:gd name="connsiteY0" fmla="*/ 719318 h 734045"/>
                <a:gd name="connsiteX1" fmla="*/ 354387 w 1089397"/>
                <a:gd name="connsiteY1" fmla="*/ 442228 h 734045"/>
                <a:gd name="connsiteX2" fmla="*/ 455987 w 1089397"/>
                <a:gd name="connsiteY2" fmla="*/ 45064 h 734045"/>
                <a:gd name="connsiteX3" fmla="*/ 594532 w 1089397"/>
                <a:gd name="connsiteY3" fmla="*/ 26591 h 734045"/>
                <a:gd name="connsiteX4" fmla="*/ 640714 w 1089397"/>
                <a:gd name="connsiteY4" fmla="*/ 202082 h 734045"/>
                <a:gd name="connsiteX5" fmla="*/ 659187 w 1089397"/>
                <a:gd name="connsiteY5" fmla="*/ 396046 h 734045"/>
                <a:gd name="connsiteX6" fmla="*/ 723841 w 1089397"/>
                <a:gd name="connsiteY6" fmla="*/ 516118 h 734045"/>
                <a:gd name="connsiteX7" fmla="*/ 890096 w 1089397"/>
                <a:gd name="connsiteY7" fmla="*/ 645428 h 734045"/>
                <a:gd name="connsiteX8" fmla="*/ 1047114 w 1089397"/>
                <a:gd name="connsiteY8" fmla="*/ 691609 h 734045"/>
                <a:gd name="connsiteX9" fmla="*/ 21878 w 1089397"/>
                <a:gd name="connsiteY9" fmla="*/ 719318 h 734045"/>
                <a:gd name="connsiteX0" fmla="*/ 22337 w 1098001"/>
                <a:gd name="connsiteY0" fmla="*/ 719318 h 746381"/>
                <a:gd name="connsiteX1" fmla="*/ 354846 w 1098001"/>
                <a:gd name="connsiteY1" fmla="*/ 442228 h 746381"/>
                <a:gd name="connsiteX2" fmla="*/ 456446 w 1098001"/>
                <a:gd name="connsiteY2" fmla="*/ 45064 h 746381"/>
                <a:gd name="connsiteX3" fmla="*/ 594991 w 1098001"/>
                <a:gd name="connsiteY3" fmla="*/ 26591 h 746381"/>
                <a:gd name="connsiteX4" fmla="*/ 641173 w 1098001"/>
                <a:gd name="connsiteY4" fmla="*/ 202082 h 746381"/>
                <a:gd name="connsiteX5" fmla="*/ 659646 w 1098001"/>
                <a:gd name="connsiteY5" fmla="*/ 396046 h 746381"/>
                <a:gd name="connsiteX6" fmla="*/ 724300 w 1098001"/>
                <a:gd name="connsiteY6" fmla="*/ 516118 h 746381"/>
                <a:gd name="connsiteX7" fmla="*/ 890555 w 1098001"/>
                <a:gd name="connsiteY7" fmla="*/ 645428 h 746381"/>
                <a:gd name="connsiteX8" fmla="*/ 1056810 w 1098001"/>
                <a:gd name="connsiteY8" fmla="*/ 728555 h 746381"/>
                <a:gd name="connsiteX9" fmla="*/ 22337 w 1098001"/>
                <a:gd name="connsiteY9" fmla="*/ 719318 h 746381"/>
                <a:gd name="connsiteX0" fmla="*/ 79869 w 1155533"/>
                <a:gd name="connsiteY0" fmla="*/ 719318 h 733686"/>
                <a:gd name="connsiteX1" fmla="*/ 107578 w 1155533"/>
                <a:gd name="connsiteY1" fmla="*/ 654664 h 733686"/>
                <a:gd name="connsiteX2" fmla="*/ 412378 w 1155533"/>
                <a:gd name="connsiteY2" fmla="*/ 442228 h 733686"/>
                <a:gd name="connsiteX3" fmla="*/ 513978 w 1155533"/>
                <a:gd name="connsiteY3" fmla="*/ 45064 h 733686"/>
                <a:gd name="connsiteX4" fmla="*/ 652523 w 1155533"/>
                <a:gd name="connsiteY4" fmla="*/ 26591 h 733686"/>
                <a:gd name="connsiteX5" fmla="*/ 698705 w 1155533"/>
                <a:gd name="connsiteY5" fmla="*/ 202082 h 733686"/>
                <a:gd name="connsiteX6" fmla="*/ 717178 w 1155533"/>
                <a:gd name="connsiteY6" fmla="*/ 396046 h 733686"/>
                <a:gd name="connsiteX7" fmla="*/ 781832 w 1155533"/>
                <a:gd name="connsiteY7" fmla="*/ 516118 h 733686"/>
                <a:gd name="connsiteX8" fmla="*/ 948087 w 1155533"/>
                <a:gd name="connsiteY8" fmla="*/ 645428 h 733686"/>
                <a:gd name="connsiteX9" fmla="*/ 1114342 w 1155533"/>
                <a:gd name="connsiteY9" fmla="*/ 728555 h 733686"/>
                <a:gd name="connsiteX10" fmla="*/ 79869 w 1155533"/>
                <a:gd name="connsiteY10" fmla="*/ 719318 h 733686"/>
                <a:gd name="connsiteX0" fmla="*/ 79869 w 1157970"/>
                <a:gd name="connsiteY0" fmla="*/ 737791 h 744342"/>
                <a:gd name="connsiteX1" fmla="*/ 107578 w 1157970"/>
                <a:gd name="connsiteY1" fmla="*/ 654664 h 744342"/>
                <a:gd name="connsiteX2" fmla="*/ 412378 w 1157970"/>
                <a:gd name="connsiteY2" fmla="*/ 442228 h 744342"/>
                <a:gd name="connsiteX3" fmla="*/ 513978 w 1157970"/>
                <a:gd name="connsiteY3" fmla="*/ 45064 h 744342"/>
                <a:gd name="connsiteX4" fmla="*/ 652523 w 1157970"/>
                <a:gd name="connsiteY4" fmla="*/ 26591 h 744342"/>
                <a:gd name="connsiteX5" fmla="*/ 698705 w 1157970"/>
                <a:gd name="connsiteY5" fmla="*/ 202082 h 744342"/>
                <a:gd name="connsiteX6" fmla="*/ 717178 w 1157970"/>
                <a:gd name="connsiteY6" fmla="*/ 396046 h 744342"/>
                <a:gd name="connsiteX7" fmla="*/ 781832 w 1157970"/>
                <a:gd name="connsiteY7" fmla="*/ 516118 h 744342"/>
                <a:gd name="connsiteX8" fmla="*/ 948087 w 1157970"/>
                <a:gd name="connsiteY8" fmla="*/ 645428 h 744342"/>
                <a:gd name="connsiteX9" fmla="*/ 1114342 w 1157970"/>
                <a:gd name="connsiteY9" fmla="*/ 728555 h 744342"/>
                <a:gd name="connsiteX10" fmla="*/ 79869 w 1157970"/>
                <a:gd name="connsiteY10" fmla="*/ 737791 h 744342"/>
                <a:gd name="connsiteX0" fmla="*/ 79869 w 1157970"/>
                <a:gd name="connsiteY0" fmla="*/ 737791 h 744342"/>
                <a:gd name="connsiteX1" fmla="*/ 107578 w 1157970"/>
                <a:gd name="connsiteY1" fmla="*/ 654664 h 744342"/>
                <a:gd name="connsiteX2" fmla="*/ 412378 w 1157970"/>
                <a:gd name="connsiteY2" fmla="*/ 442228 h 744342"/>
                <a:gd name="connsiteX3" fmla="*/ 513978 w 1157970"/>
                <a:gd name="connsiteY3" fmla="*/ 45064 h 744342"/>
                <a:gd name="connsiteX4" fmla="*/ 652523 w 1157970"/>
                <a:gd name="connsiteY4" fmla="*/ 26591 h 744342"/>
                <a:gd name="connsiteX5" fmla="*/ 698705 w 1157970"/>
                <a:gd name="connsiteY5" fmla="*/ 202082 h 744342"/>
                <a:gd name="connsiteX6" fmla="*/ 717178 w 1157970"/>
                <a:gd name="connsiteY6" fmla="*/ 396046 h 744342"/>
                <a:gd name="connsiteX7" fmla="*/ 781832 w 1157970"/>
                <a:gd name="connsiteY7" fmla="*/ 516118 h 744342"/>
                <a:gd name="connsiteX8" fmla="*/ 948087 w 1157970"/>
                <a:gd name="connsiteY8" fmla="*/ 645428 h 744342"/>
                <a:gd name="connsiteX9" fmla="*/ 1114342 w 1157970"/>
                <a:gd name="connsiteY9" fmla="*/ 728555 h 744342"/>
                <a:gd name="connsiteX10" fmla="*/ 79869 w 1157970"/>
                <a:gd name="connsiteY10" fmla="*/ 737791 h 744342"/>
                <a:gd name="connsiteX0" fmla="*/ 73567 w 1151668"/>
                <a:gd name="connsiteY0" fmla="*/ 737791 h 742311"/>
                <a:gd name="connsiteX1" fmla="*/ 119749 w 1151668"/>
                <a:gd name="connsiteY1" fmla="*/ 682373 h 742311"/>
                <a:gd name="connsiteX2" fmla="*/ 406076 w 1151668"/>
                <a:gd name="connsiteY2" fmla="*/ 442228 h 742311"/>
                <a:gd name="connsiteX3" fmla="*/ 507676 w 1151668"/>
                <a:gd name="connsiteY3" fmla="*/ 45064 h 742311"/>
                <a:gd name="connsiteX4" fmla="*/ 646221 w 1151668"/>
                <a:gd name="connsiteY4" fmla="*/ 26591 h 742311"/>
                <a:gd name="connsiteX5" fmla="*/ 692403 w 1151668"/>
                <a:gd name="connsiteY5" fmla="*/ 202082 h 742311"/>
                <a:gd name="connsiteX6" fmla="*/ 710876 w 1151668"/>
                <a:gd name="connsiteY6" fmla="*/ 396046 h 742311"/>
                <a:gd name="connsiteX7" fmla="*/ 775530 w 1151668"/>
                <a:gd name="connsiteY7" fmla="*/ 516118 h 742311"/>
                <a:gd name="connsiteX8" fmla="*/ 941785 w 1151668"/>
                <a:gd name="connsiteY8" fmla="*/ 645428 h 742311"/>
                <a:gd name="connsiteX9" fmla="*/ 1108040 w 1151668"/>
                <a:gd name="connsiteY9" fmla="*/ 728555 h 742311"/>
                <a:gd name="connsiteX10" fmla="*/ 73567 w 1151668"/>
                <a:gd name="connsiteY10" fmla="*/ 737791 h 742311"/>
                <a:gd name="connsiteX0" fmla="*/ 65126 w 1143227"/>
                <a:gd name="connsiteY0" fmla="*/ 737791 h 741638"/>
                <a:gd name="connsiteX1" fmla="*/ 139017 w 1143227"/>
                <a:gd name="connsiteY1" fmla="*/ 691610 h 741638"/>
                <a:gd name="connsiteX2" fmla="*/ 397635 w 1143227"/>
                <a:gd name="connsiteY2" fmla="*/ 442228 h 741638"/>
                <a:gd name="connsiteX3" fmla="*/ 499235 w 1143227"/>
                <a:gd name="connsiteY3" fmla="*/ 45064 h 741638"/>
                <a:gd name="connsiteX4" fmla="*/ 637780 w 1143227"/>
                <a:gd name="connsiteY4" fmla="*/ 26591 h 741638"/>
                <a:gd name="connsiteX5" fmla="*/ 683962 w 1143227"/>
                <a:gd name="connsiteY5" fmla="*/ 202082 h 741638"/>
                <a:gd name="connsiteX6" fmla="*/ 702435 w 1143227"/>
                <a:gd name="connsiteY6" fmla="*/ 396046 h 741638"/>
                <a:gd name="connsiteX7" fmla="*/ 767089 w 1143227"/>
                <a:gd name="connsiteY7" fmla="*/ 516118 h 741638"/>
                <a:gd name="connsiteX8" fmla="*/ 933344 w 1143227"/>
                <a:gd name="connsiteY8" fmla="*/ 645428 h 741638"/>
                <a:gd name="connsiteX9" fmla="*/ 1099599 w 1143227"/>
                <a:gd name="connsiteY9" fmla="*/ 728555 h 741638"/>
                <a:gd name="connsiteX10" fmla="*/ 65126 w 1143227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688095 w 1127666"/>
                <a:gd name="connsiteY6" fmla="*/ 396046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21519 w 1127666"/>
                <a:gd name="connsiteY6" fmla="*/ 44118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21519 w 1127666"/>
                <a:gd name="connsiteY6" fmla="*/ 441189 h 741638"/>
                <a:gd name="connsiteX7" fmla="*/ 764179 w 1127666"/>
                <a:gd name="connsiteY7" fmla="*/ 51230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8401"/>
                <a:gd name="connsiteY0" fmla="*/ 737791 h 741638"/>
                <a:gd name="connsiteX1" fmla="*/ 124677 w 1128401"/>
                <a:gd name="connsiteY1" fmla="*/ 691610 h 741638"/>
                <a:gd name="connsiteX2" fmla="*/ 383295 w 1128401"/>
                <a:gd name="connsiteY2" fmla="*/ 442228 h 741638"/>
                <a:gd name="connsiteX3" fmla="*/ 484895 w 1128401"/>
                <a:gd name="connsiteY3" fmla="*/ 45064 h 741638"/>
                <a:gd name="connsiteX4" fmla="*/ 623440 w 1128401"/>
                <a:gd name="connsiteY4" fmla="*/ 26591 h 741638"/>
                <a:gd name="connsiteX5" fmla="*/ 669622 w 1128401"/>
                <a:gd name="connsiteY5" fmla="*/ 202082 h 741638"/>
                <a:gd name="connsiteX6" fmla="*/ 721519 w 1128401"/>
                <a:gd name="connsiteY6" fmla="*/ 441189 h 741638"/>
                <a:gd name="connsiteX7" fmla="*/ 919004 w 1128401"/>
                <a:gd name="connsiteY7" fmla="*/ 645428 h 741638"/>
                <a:gd name="connsiteX8" fmla="*/ 1085259 w 1128401"/>
                <a:gd name="connsiteY8" fmla="*/ 728555 h 741638"/>
                <a:gd name="connsiteX9" fmla="*/ 69259 w 1128401"/>
                <a:gd name="connsiteY9" fmla="*/ 737791 h 741638"/>
                <a:gd name="connsiteX0" fmla="*/ 69259 w 1128401"/>
                <a:gd name="connsiteY0" fmla="*/ 753478 h 757325"/>
                <a:gd name="connsiteX1" fmla="*/ 124677 w 1128401"/>
                <a:gd name="connsiteY1" fmla="*/ 707297 h 757325"/>
                <a:gd name="connsiteX2" fmla="*/ 383295 w 1128401"/>
                <a:gd name="connsiteY2" fmla="*/ 457915 h 757325"/>
                <a:gd name="connsiteX3" fmla="*/ 484895 w 1128401"/>
                <a:gd name="connsiteY3" fmla="*/ 60751 h 757325"/>
                <a:gd name="connsiteX4" fmla="*/ 623440 w 1128401"/>
                <a:gd name="connsiteY4" fmla="*/ 42278 h 757325"/>
                <a:gd name="connsiteX5" fmla="*/ 721519 w 1128401"/>
                <a:gd name="connsiteY5" fmla="*/ 456876 h 757325"/>
                <a:gd name="connsiteX6" fmla="*/ 919004 w 1128401"/>
                <a:gd name="connsiteY6" fmla="*/ 661115 h 757325"/>
                <a:gd name="connsiteX7" fmla="*/ 1085259 w 1128401"/>
                <a:gd name="connsiteY7" fmla="*/ 744242 h 757325"/>
                <a:gd name="connsiteX8" fmla="*/ 69259 w 1128401"/>
                <a:gd name="connsiteY8" fmla="*/ 753478 h 757325"/>
                <a:gd name="connsiteX0" fmla="*/ 69259 w 1128401"/>
                <a:gd name="connsiteY0" fmla="*/ 744150 h 747997"/>
                <a:gd name="connsiteX1" fmla="*/ 124677 w 1128401"/>
                <a:gd name="connsiteY1" fmla="*/ 697969 h 747997"/>
                <a:gd name="connsiteX2" fmla="*/ 383295 w 1128401"/>
                <a:gd name="connsiteY2" fmla="*/ 448587 h 747997"/>
                <a:gd name="connsiteX3" fmla="*/ 484895 w 1128401"/>
                <a:gd name="connsiteY3" fmla="*/ 51423 h 747997"/>
                <a:gd name="connsiteX4" fmla="*/ 629155 w 1128401"/>
                <a:gd name="connsiteY4" fmla="*/ 48190 h 747997"/>
                <a:gd name="connsiteX5" fmla="*/ 721519 w 1128401"/>
                <a:gd name="connsiteY5" fmla="*/ 447548 h 747997"/>
                <a:gd name="connsiteX6" fmla="*/ 919004 w 1128401"/>
                <a:gd name="connsiteY6" fmla="*/ 651787 h 747997"/>
                <a:gd name="connsiteX7" fmla="*/ 1085259 w 1128401"/>
                <a:gd name="connsiteY7" fmla="*/ 734914 h 747997"/>
                <a:gd name="connsiteX8" fmla="*/ 69259 w 1128401"/>
                <a:gd name="connsiteY8" fmla="*/ 744150 h 747997"/>
                <a:gd name="connsiteX0" fmla="*/ 63607 w 1122749"/>
                <a:gd name="connsiteY0" fmla="*/ 744150 h 747858"/>
                <a:gd name="connsiteX1" fmla="*/ 138075 w 1122749"/>
                <a:gd name="connsiteY1" fmla="*/ 699874 h 747858"/>
                <a:gd name="connsiteX2" fmla="*/ 377643 w 1122749"/>
                <a:gd name="connsiteY2" fmla="*/ 448587 h 747858"/>
                <a:gd name="connsiteX3" fmla="*/ 479243 w 1122749"/>
                <a:gd name="connsiteY3" fmla="*/ 51423 h 747858"/>
                <a:gd name="connsiteX4" fmla="*/ 623503 w 1122749"/>
                <a:gd name="connsiteY4" fmla="*/ 48190 h 747858"/>
                <a:gd name="connsiteX5" fmla="*/ 715867 w 1122749"/>
                <a:gd name="connsiteY5" fmla="*/ 447548 h 747858"/>
                <a:gd name="connsiteX6" fmla="*/ 913352 w 1122749"/>
                <a:gd name="connsiteY6" fmla="*/ 651787 h 747858"/>
                <a:gd name="connsiteX7" fmla="*/ 1079607 w 1122749"/>
                <a:gd name="connsiteY7" fmla="*/ 734914 h 747858"/>
                <a:gd name="connsiteX8" fmla="*/ 63607 w 1122749"/>
                <a:gd name="connsiteY8" fmla="*/ 744150 h 747858"/>
                <a:gd name="connsiteX0" fmla="*/ 63607 w 1122749"/>
                <a:gd name="connsiteY0" fmla="*/ 744150 h 747858"/>
                <a:gd name="connsiteX1" fmla="*/ 138075 w 1122749"/>
                <a:gd name="connsiteY1" fmla="*/ 699874 h 747858"/>
                <a:gd name="connsiteX2" fmla="*/ 281468 w 1122749"/>
                <a:gd name="connsiteY2" fmla="*/ 600469 h 747858"/>
                <a:gd name="connsiteX3" fmla="*/ 377643 w 1122749"/>
                <a:gd name="connsiteY3" fmla="*/ 448587 h 747858"/>
                <a:gd name="connsiteX4" fmla="*/ 479243 w 1122749"/>
                <a:gd name="connsiteY4" fmla="*/ 51423 h 747858"/>
                <a:gd name="connsiteX5" fmla="*/ 623503 w 1122749"/>
                <a:gd name="connsiteY5" fmla="*/ 48190 h 747858"/>
                <a:gd name="connsiteX6" fmla="*/ 715867 w 1122749"/>
                <a:gd name="connsiteY6" fmla="*/ 447548 h 747858"/>
                <a:gd name="connsiteX7" fmla="*/ 913352 w 1122749"/>
                <a:gd name="connsiteY7" fmla="*/ 651787 h 747858"/>
                <a:gd name="connsiteX8" fmla="*/ 1079607 w 1122749"/>
                <a:gd name="connsiteY8" fmla="*/ 734914 h 747858"/>
                <a:gd name="connsiteX9" fmla="*/ 63607 w 1122749"/>
                <a:gd name="connsiteY9" fmla="*/ 744150 h 747858"/>
                <a:gd name="connsiteX0" fmla="*/ 63607 w 1120859"/>
                <a:gd name="connsiteY0" fmla="*/ 744150 h 747858"/>
                <a:gd name="connsiteX1" fmla="*/ 138075 w 1120859"/>
                <a:gd name="connsiteY1" fmla="*/ 699874 h 747858"/>
                <a:gd name="connsiteX2" fmla="*/ 281468 w 1120859"/>
                <a:gd name="connsiteY2" fmla="*/ 600469 h 747858"/>
                <a:gd name="connsiteX3" fmla="*/ 377643 w 1120859"/>
                <a:gd name="connsiteY3" fmla="*/ 448587 h 747858"/>
                <a:gd name="connsiteX4" fmla="*/ 479243 w 1120859"/>
                <a:gd name="connsiteY4" fmla="*/ 51423 h 747858"/>
                <a:gd name="connsiteX5" fmla="*/ 623503 w 1120859"/>
                <a:gd name="connsiteY5" fmla="*/ 48190 h 747858"/>
                <a:gd name="connsiteX6" fmla="*/ 715867 w 1120859"/>
                <a:gd name="connsiteY6" fmla="*/ 447548 h 747858"/>
                <a:gd name="connsiteX7" fmla="*/ 812963 w 1120859"/>
                <a:gd name="connsiteY7" fmla="*/ 592849 h 747858"/>
                <a:gd name="connsiteX8" fmla="*/ 913352 w 1120859"/>
                <a:gd name="connsiteY8" fmla="*/ 651787 h 747858"/>
                <a:gd name="connsiteX9" fmla="*/ 1079607 w 1120859"/>
                <a:gd name="connsiteY9" fmla="*/ 734914 h 747858"/>
                <a:gd name="connsiteX10" fmla="*/ 63607 w 1120859"/>
                <a:gd name="connsiteY10" fmla="*/ 744150 h 747858"/>
                <a:gd name="connsiteX0" fmla="*/ 63607 w 1120859"/>
                <a:gd name="connsiteY0" fmla="*/ 744150 h 747361"/>
                <a:gd name="connsiteX1" fmla="*/ 138075 w 1120859"/>
                <a:gd name="connsiteY1" fmla="*/ 699874 h 747361"/>
                <a:gd name="connsiteX2" fmla="*/ 281468 w 1120859"/>
                <a:gd name="connsiteY2" fmla="*/ 600469 h 747361"/>
                <a:gd name="connsiteX3" fmla="*/ 377643 w 1120859"/>
                <a:gd name="connsiteY3" fmla="*/ 448587 h 747361"/>
                <a:gd name="connsiteX4" fmla="*/ 479243 w 1120859"/>
                <a:gd name="connsiteY4" fmla="*/ 51423 h 747361"/>
                <a:gd name="connsiteX5" fmla="*/ 623503 w 1120859"/>
                <a:gd name="connsiteY5" fmla="*/ 48190 h 747361"/>
                <a:gd name="connsiteX6" fmla="*/ 715867 w 1120859"/>
                <a:gd name="connsiteY6" fmla="*/ 447548 h 747361"/>
                <a:gd name="connsiteX7" fmla="*/ 812963 w 1120859"/>
                <a:gd name="connsiteY7" fmla="*/ 592849 h 747361"/>
                <a:gd name="connsiteX8" fmla="*/ 913352 w 1120859"/>
                <a:gd name="connsiteY8" fmla="*/ 663217 h 747361"/>
                <a:gd name="connsiteX9" fmla="*/ 1079607 w 1120859"/>
                <a:gd name="connsiteY9" fmla="*/ 734914 h 747361"/>
                <a:gd name="connsiteX10" fmla="*/ 63607 w 1120859"/>
                <a:gd name="connsiteY10" fmla="*/ 744150 h 747361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281468 w 1165808"/>
                <a:gd name="connsiteY2" fmla="*/ 600469 h 745907"/>
                <a:gd name="connsiteX3" fmla="*/ 377643 w 1165808"/>
                <a:gd name="connsiteY3" fmla="*/ 448587 h 745907"/>
                <a:gd name="connsiteX4" fmla="*/ 479243 w 1165808"/>
                <a:gd name="connsiteY4" fmla="*/ 51423 h 745907"/>
                <a:gd name="connsiteX5" fmla="*/ 623503 w 1165808"/>
                <a:gd name="connsiteY5" fmla="*/ 48190 h 745907"/>
                <a:gd name="connsiteX6" fmla="*/ 715867 w 1165808"/>
                <a:gd name="connsiteY6" fmla="*/ 447548 h 745907"/>
                <a:gd name="connsiteX7" fmla="*/ 812963 w 1165808"/>
                <a:gd name="connsiteY7" fmla="*/ 592849 h 745907"/>
                <a:gd name="connsiteX8" fmla="*/ 913352 w 1165808"/>
                <a:gd name="connsiteY8" fmla="*/ 663217 h 745907"/>
                <a:gd name="connsiteX9" fmla="*/ 1091093 w 1165808"/>
                <a:gd name="connsiteY9" fmla="*/ 714770 h 745907"/>
                <a:gd name="connsiteX10" fmla="*/ 1079607 w 1165808"/>
                <a:gd name="connsiteY10" fmla="*/ 734914 h 745907"/>
                <a:gd name="connsiteX11" fmla="*/ 63607 w 1165808"/>
                <a:gd name="connsiteY11" fmla="*/ 744150 h 745907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184312 w 1165808"/>
                <a:gd name="connsiteY2" fmla="*/ 674765 h 745907"/>
                <a:gd name="connsiteX3" fmla="*/ 281468 w 1165808"/>
                <a:gd name="connsiteY3" fmla="*/ 600469 h 745907"/>
                <a:gd name="connsiteX4" fmla="*/ 377643 w 1165808"/>
                <a:gd name="connsiteY4" fmla="*/ 448587 h 745907"/>
                <a:gd name="connsiteX5" fmla="*/ 479243 w 1165808"/>
                <a:gd name="connsiteY5" fmla="*/ 51423 h 745907"/>
                <a:gd name="connsiteX6" fmla="*/ 623503 w 1165808"/>
                <a:gd name="connsiteY6" fmla="*/ 48190 h 745907"/>
                <a:gd name="connsiteX7" fmla="*/ 715867 w 1165808"/>
                <a:gd name="connsiteY7" fmla="*/ 447548 h 745907"/>
                <a:gd name="connsiteX8" fmla="*/ 812963 w 1165808"/>
                <a:gd name="connsiteY8" fmla="*/ 592849 h 745907"/>
                <a:gd name="connsiteX9" fmla="*/ 913352 w 1165808"/>
                <a:gd name="connsiteY9" fmla="*/ 663217 h 745907"/>
                <a:gd name="connsiteX10" fmla="*/ 1091093 w 1165808"/>
                <a:gd name="connsiteY10" fmla="*/ 714770 h 745907"/>
                <a:gd name="connsiteX11" fmla="*/ 1079607 w 1165808"/>
                <a:gd name="connsiteY11" fmla="*/ 734914 h 745907"/>
                <a:gd name="connsiteX12" fmla="*/ 63607 w 1165808"/>
                <a:gd name="connsiteY12" fmla="*/ 744150 h 745907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184312 w 1165808"/>
                <a:gd name="connsiteY2" fmla="*/ 674765 h 745907"/>
                <a:gd name="connsiteX3" fmla="*/ 281468 w 1165808"/>
                <a:gd name="connsiteY3" fmla="*/ 600469 h 745907"/>
                <a:gd name="connsiteX4" fmla="*/ 377643 w 1165808"/>
                <a:gd name="connsiteY4" fmla="*/ 448587 h 745907"/>
                <a:gd name="connsiteX5" fmla="*/ 479243 w 1165808"/>
                <a:gd name="connsiteY5" fmla="*/ 51423 h 745907"/>
                <a:gd name="connsiteX6" fmla="*/ 623503 w 1165808"/>
                <a:gd name="connsiteY6" fmla="*/ 48190 h 745907"/>
                <a:gd name="connsiteX7" fmla="*/ 715867 w 1165808"/>
                <a:gd name="connsiteY7" fmla="*/ 447548 h 745907"/>
                <a:gd name="connsiteX8" fmla="*/ 807248 w 1165808"/>
                <a:gd name="connsiteY8" fmla="*/ 596659 h 745907"/>
                <a:gd name="connsiteX9" fmla="*/ 913352 w 1165808"/>
                <a:gd name="connsiteY9" fmla="*/ 663217 h 745907"/>
                <a:gd name="connsiteX10" fmla="*/ 1091093 w 1165808"/>
                <a:gd name="connsiteY10" fmla="*/ 714770 h 745907"/>
                <a:gd name="connsiteX11" fmla="*/ 1079607 w 1165808"/>
                <a:gd name="connsiteY11" fmla="*/ 734914 h 745907"/>
                <a:gd name="connsiteX12" fmla="*/ 63607 w 1165808"/>
                <a:gd name="connsiteY12" fmla="*/ 744150 h 74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808" h="745907">
                  <a:moveTo>
                    <a:pt x="63607" y="744150"/>
                  </a:moveTo>
                  <a:cubicBezTo>
                    <a:pt x="-93315" y="738310"/>
                    <a:pt x="82657" y="746056"/>
                    <a:pt x="138075" y="699874"/>
                  </a:cubicBezTo>
                  <a:cubicBezTo>
                    <a:pt x="157875" y="687992"/>
                    <a:pt x="160413" y="691333"/>
                    <a:pt x="184312" y="674765"/>
                  </a:cubicBezTo>
                  <a:cubicBezTo>
                    <a:pt x="208211" y="658198"/>
                    <a:pt x="248929" y="637848"/>
                    <a:pt x="281468" y="600469"/>
                  </a:cubicBezTo>
                  <a:cubicBezTo>
                    <a:pt x="314007" y="563090"/>
                    <a:pt x="344681" y="540095"/>
                    <a:pt x="377643" y="448587"/>
                  </a:cubicBezTo>
                  <a:cubicBezTo>
                    <a:pt x="410605" y="357079"/>
                    <a:pt x="438266" y="118156"/>
                    <a:pt x="479243" y="51423"/>
                  </a:cubicBezTo>
                  <a:cubicBezTo>
                    <a:pt x="520220" y="-15310"/>
                    <a:pt x="584066" y="-17831"/>
                    <a:pt x="623503" y="48190"/>
                  </a:cubicBezTo>
                  <a:cubicBezTo>
                    <a:pt x="662940" y="114211"/>
                    <a:pt x="685243" y="356137"/>
                    <a:pt x="715867" y="447548"/>
                  </a:cubicBezTo>
                  <a:cubicBezTo>
                    <a:pt x="746491" y="538959"/>
                    <a:pt x="774334" y="562619"/>
                    <a:pt x="807248" y="596659"/>
                  </a:cubicBezTo>
                  <a:cubicBezTo>
                    <a:pt x="840162" y="630699"/>
                    <a:pt x="867632" y="644484"/>
                    <a:pt x="913352" y="663217"/>
                  </a:cubicBezTo>
                  <a:cubicBezTo>
                    <a:pt x="959072" y="681950"/>
                    <a:pt x="1063384" y="702821"/>
                    <a:pt x="1091093" y="714770"/>
                  </a:cubicBezTo>
                  <a:cubicBezTo>
                    <a:pt x="1118802" y="726720"/>
                    <a:pt x="1250855" y="730017"/>
                    <a:pt x="1079607" y="734914"/>
                  </a:cubicBezTo>
                  <a:cubicBezTo>
                    <a:pt x="908359" y="739811"/>
                    <a:pt x="220529" y="749990"/>
                    <a:pt x="63607" y="7441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154071" y="3996833"/>
              <a:ext cx="1083047" cy="692288"/>
            </a:xfrm>
            <a:custGeom>
              <a:avLst/>
              <a:gdLst>
                <a:gd name="connsiteX0" fmla="*/ 21878 w 1089397"/>
                <a:gd name="connsiteY0" fmla="*/ 719318 h 734045"/>
                <a:gd name="connsiteX1" fmla="*/ 354387 w 1089397"/>
                <a:gd name="connsiteY1" fmla="*/ 442228 h 734045"/>
                <a:gd name="connsiteX2" fmla="*/ 455987 w 1089397"/>
                <a:gd name="connsiteY2" fmla="*/ 45064 h 734045"/>
                <a:gd name="connsiteX3" fmla="*/ 594532 w 1089397"/>
                <a:gd name="connsiteY3" fmla="*/ 26591 h 734045"/>
                <a:gd name="connsiteX4" fmla="*/ 640714 w 1089397"/>
                <a:gd name="connsiteY4" fmla="*/ 202082 h 734045"/>
                <a:gd name="connsiteX5" fmla="*/ 659187 w 1089397"/>
                <a:gd name="connsiteY5" fmla="*/ 396046 h 734045"/>
                <a:gd name="connsiteX6" fmla="*/ 723841 w 1089397"/>
                <a:gd name="connsiteY6" fmla="*/ 516118 h 734045"/>
                <a:gd name="connsiteX7" fmla="*/ 890096 w 1089397"/>
                <a:gd name="connsiteY7" fmla="*/ 645428 h 734045"/>
                <a:gd name="connsiteX8" fmla="*/ 1047114 w 1089397"/>
                <a:gd name="connsiteY8" fmla="*/ 691609 h 734045"/>
                <a:gd name="connsiteX9" fmla="*/ 21878 w 1089397"/>
                <a:gd name="connsiteY9" fmla="*/ 719318 h 734045"/>
                <a:gd name="connsiteX0" fmla="*/ 22337 w 1098001"/>
                <a:gd name="connsiteY0" fmla="*/ 719318 h 746381"/>
                <a:gd name="connsiteX1" fmla="*/ 354846 w 1098001"/>
                <a:gd name="connsiteY1" fmla="*/ 442228 h 746381"/>
                <a:gd name="connsiteX2" fmla="*/ 456446 w 1098001"/>
                <a:gd name="connsiteY2" fmla="*/ 45064 h 746381"/>
                <a:gd name="connsiteX3" fmla="*/ 594991 w 1098001"/>
                <a:gd name="connsiteY3" fmla="*/ 26591 h 746381"/>
                <a:gd name="connsiteX4" fmla="*/ 641173 w 1098001"/>
                <a:gd name="connsiteY4" fmla="*/ 202082 h 746381"/>
                <a:gd name="connsiteX5" fmla="*/ 659646 w 1098001"/>
                <a:gd name="connsiteY5" fmla="*/ 396046 h 746381"/>
                <a:gd name="connsiteX6" fmla="*/ 724300 w 1098001"/>
                <a:gd name="connsiteY6" fmla="*/ 516118 h 746381"/>
                <a:gd name="connsiteX7" fmla="*/ 890555 w 1098001"/>
                <a:gd name="connsiteY7" fmla="*/ 645428 h 746381"/>
                <a:gd name="connsiteX8" fmla="*/ 1056810 w 1098001"/>
                <a:gd name="connsiteY8" fmla="*/ 728555 h 746381"/>
                <a:gd name="connsiteX9" fmla="*/ 22337 w 1098001"/>
                <a:gd name="connsiteY9" fmla="*/ 719318 h 746381"/>
                <a:gd name="connsiteX0" fmla="*/ 79869 w 1155533"/>
                <a:gd name="connsiteY0" fmla="*/ 719318 h 733686"/>
                <a:gd name="connsiteX1" fmla="*/ 107578 w 1155533"/>
                <a:gd name="connsiteY1" fmla="*/ 654664 h 733686"/>
                <a:gd name="connsiteX2" fmla="*/ 412378 w 1155533"/>
                <a:gd name="connsiteY2" fmla="*/ 442228 h 733686"/>
                <a:gd name="connsiteX3" fmla="*/ 513978 w 1155533"/>
                <a:gd name="connsiteY3" fmla="*/ 45064 h 733686"/>
                <a:gd name="connsiteX4" fmla="*/ 652523 w 1155533"/>
                <a:gd name="connsiteY4" fmla="*/ 26591 h 733686"/>
                <a:gd name="connsiteX5" fmla="*/ 698705 w 1155533"/>
                <a:gd name="connsiteY5" fmla="*/ 202082 h 733686"/>
                <a:gd name="connsiteX6" fmla="*/ 717178 w 1155533"/>
                <a:gd name="connsiteY6" fmla="*/ 396046 h 733686"/>
                <a:gd name="connsiteX7" fmla="*/ 781832 w 1155533"/>
                <a:gd name="connsiteY7" fmla="*/ 516118 h 733686"/>
                <a:gd name="connsiteX8" fmla="*/ 948087 w 1155533"/>
                <a:gd name="connsiteY8" fmla="*/ 645428 h 733686"/>
                <a:gd name="connsiteX9" fmla="*/ 1114342 w 1155533"/>
                <a:gd name="connsiteY9" fmla="*/ 728555 h 733686"/>
                <a:gd name="connsiteX10" fmla="*/ 79869 w 1155533"/>
                <a:gd name="connsiteY10" fmla="*/ 719318 h 733686"/>
                <a:gd name="connsiteX0" fmla="*/ 79869 w 1157970"/>
                <a:gd name="connsiteY0" fmla="*/ 737791 h 744342"/>
                <a:gd name="connsiteX1" fmla="*/ 107578 w 1157970"/>
                <a:gd name="connsiteY1" fmla="*/ 654664 h 744342"/>
                <a:gd name="connsiteX2" fmla="*/ 412378 w 1157970"/>
                <a:gd name="connsiteY2" fmla="*/ 442228 h 744342"/>
                <a:gd name="connsiteX3" fmla="*/ 513978 w 1157970"/>
                <a:gd name="connsiteY3" fmla="*/ 45064 h 744342"/>
                <a:gd name="connsiteX4" fmla="*/ 652523 w 1157970"/>
                <a:gd name="connsiteY4" fmla="*/ 26591 h 744342"/>
                <a:gd name="connsiteX5" fmla="*/ 698705 w 1157970"/>
                <a:gd name="connsiteY5" fmla="*/ 202082 h 744342"/>
                <a:gd name="connsiteX6" fmla="*/ 717178 w 1157970"/>
                <a:gd name="connsiteY6" fmla="*/ 396046 h 744342"/>
                <a:gd name="connsiteX7" fmla="*/ 781832 w 1157970"/>
                <a:gd name="connsiteY7" fmla="*/ 516118 h 744342"/>
                <a:gd name="connsiteX8" fmla="*/ 948087 w 1157970"/>
                <a:gd name="connsiteY8" fmla="*/ 645428 h 744342"/>
                <a:gd name="connsiteX9" fmla="*/ 1114342 w 1157970"/>
                <a:gd name="connsiteY9" fmla="*/ 728555 h 744342"/>
                <a:gd name="connsiteX10" fmla="*/ 79869 w 1157970"/>
                <a:gd name="connsiteY10" fmla="*/ 737791 h 744342"/>
                <a:gd name="connsiteX0" fmla="*/ 79869 w 1157970"/>
                <a:gd name="connsiteY0" fmla="*/ 737791 h 744342"/>
                <a:gd name="connsiteX1" fmla="*/ 107578 w 1157970"/>
                <a:gd name="connsiteY1" fmla="*/ 654664 h 744342"/>
                <a:gd name="connsiteX2" fmla="*/ 412378 w 1157970"/>
                <a:gd name="connsiteY2" fmla="*/ 442228 h 744342"/>
                <a:gd name="connsiteX3" fmla="*/ 513978 w 1157970"/>
                <a:gd name="connsiteY3" fmla="*/ 45064 h 744342"/>
                <a:gd name="connsiteX4" fmla="*/ 652523 w 1157970"/>
                <a:gd name="connsiteY4" fmla="*/ 26591 h 744342"/>
                <a:gd name="connsiteX5" fmla="*/ 698705 w 1157970"/>
                <a:gd name="connsiteY5" fmla="*/ 202082 h 744342"/>
                <a:gd name="connsiteX6" fmla="*/ 717178 w 1157970"/>
                <a:gd name="connsiteY6" fmla="*/ 396046 h 744342"/>
                <a:gd name="connsiteX7" fmla="*/ 781832 w 1157970"/>
                <a:gd name="connsiteY7" fmla="*/ 516118 h 744342"/>
                <a:gd name="connsiteX8" fmla="*/ 948087 w 1157970"/>
                <a:gd name="connsiteY8" fmla="*/ 645428 h 744342"/>
                <a:gd name="connsiteX9" fmla="*/ 1114342 w 1157970"/>
                <a:gd name="connsiteY9" fmla="*/ 728555 h 744342"/>
                <a:gd name="connsiteX10" fmla="*/ 79869 w 1157970"/>
                <a:gd name="connsiteY10" fmla="*/ 737791 h 744342"/>
                <a:gd name="connsiteX0" fmla="*/ 73567 w 1151668"/>
                <a:gd name="connsiteY0" fmla="*/ 737791 h 742311"/>
                <a:gd name="connsiteX1" fmla="*/ 119749 w 1151668"/>
                <a:gd name="connsiteY1" fmla="*/ 682373 h 742311"/>
                <a:gd name="connsiteX2" fmla="*/ 406076 w 1151668"/>
                <a:gd name="connsiteY2" fmla="*/ 442228 h 742311"/>
                <a:gd name="connsiteX3" fmla="*/ 507676 w 1151668"/>
                <a:gd name="connsiteY3" fmla="*/ 45064 h 742311"/>
                <a:gd name="connsiteX4" fmla="*/ 646221 w 1151668"/>
                <a:gd name="connsiteY4" fmla="*/ 26591 h 742311"/>
                <a:gd name="connsiteX5" fmla="*/ 692403 w 1151668"/>
                <a:gd name="connsiteY5" fmla="*/ 202082 h 742311"/>
                <a:gd name="connsiteX6" fmla="*/ 710876 w 1151668"/>
                <a:gd name="connsiteY6" fmla="*/ 396046 h 742311"/>
                <a:gd name="connsiteX7" fmla="*/ 775530 w 1151668"/>
                <a:gd name="connsiteY7" fmla="*/ 516118 h 742311"/>
                <a:gd name="connsiteX8" fmla="*/ 941785 w 1151668"/>
                <a:gd name="connsiteY8" fmla="*/ 645428 h 742311"/>
                <a:gd name="connsiteX9" fmla="*/ 1108040 w 1151668"/>
                <a:gd name="connsiteY9" fmla="*/ 728555 h 742311"/>
                <a:gd name="connsiteX10" fmla="*/ 73567 w 1151668"/>
                <a:gd name="connsiteY10" fmla="*/ 737791 h 742311"/>
                <a:gd name="connsiteX0" fmla="*/ 65126 w 1143227"/>
                <a:gd name="connsiteY0" fmla="*/ 737791 h 741638"/>
                <a:gd name="connsiteX1" fmla="*/ 139017 w 1143227"/>
                <a:gd name="connsiteY1" fmla="*/ 691610 h 741638"/>
                <a:gd name="connsiteX2" fmla="*/ 397635 w 1143227"/>
                <a:gd name="connsiteY2" fmla="*/ 442228 h 741638"/>
                <a:gd name="connsiteX3" fmla="*/ 499235 w 1143227"/>
                <a:gd name="connsiteY3" fmla="*/ 45064 h 741638"/>
                <a:gd name="connsiteX4" fmla="*/ 637780 w 1143227"/>
                <a:gd name="connsiteY4" fmla="*/ 26591 h 741638"/>
                <a:gd name="connsiteX5" fmla="*/ 683962 w 1143227"/>
                <a:gd name="connsiteY5" fmla="*/ 202082 h 741638"/>
                <a:gd name="connsiteX6" fmla="*/ 702435 w 1143227"/>
                <a:gd name="connsiteY6" fmla="*/ 396046 h 741638"/>
                <a:gd name="connsiteX7" fmla="*/ 767089 w 1143227"/>
                <a:gd name="connsiteY7" fmla="*/ 516118 h 741638"/>
                <a:gd name="connsiteX8" fmla="*/ 933344 w 1143227"/>
                <a:gd name="connsiteY8" fmla="*/ 645428 h 741638"/>
                <a:gd name="connsiteX9" fmla="*/ 1099599 w 1143227"/>
                <a:gd name="connsiteY9" fmla="*/ 728555 h 741638"/>
                <a:gd name="connsiteX10" fmla="*/ 65126 w 1143227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688095 w 1127666"/>
                <a:gd name="connsiteY6" fmla="*/ 396046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15804 w 1127666"/>
                <a:gd name="connsiteY6" fmla="*/ 41451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21519 w 1127666"/>
                <a:gd name="connsiteY6" fmla="*/ 441189 h 741638"/>
                <a:gd name="connsiteX7" fmla="*/ 752749 w 1127666"/>
                <a:gd name="connsiteY7" fmla="*/ 51611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7666"/>
                <a:gd name="connsiteY0" fmla="*/ 737791 h 741638"/>
                <a:gd name="connsiteX1" fmla="*/ 124677 w 1127666"/>
                <a:gd name="connsiteY1" fmla="*/ 691610 h 741638"/>
                <a:gd name="connsiteX2" fmla="*/ 383295 w 1127666"/>
                <a:gd name="connsiteY2" fmla="*/ 442228 h 741638"/>
                <a:gd name="connsiteX3" fmla="*/ 484895 w 1127666"/>
                <a:gd name="connsiteY3" fmla="*/ 45064 h 741638"/>
                <a:gd name="connsiteX4" fmla="*/ 623440 w 1127666"/>
                <a:gd name="connsiteY4" fmla="*/ 26591 h 741638"/>
                <a:gd name="connsiteX5" fmla="*/ 669622 w 1127666"/>
                <a:gd name="connsiteY5" fmla="*/ 202082 h 741638"/>
                <a:gd name="connsiteX6" fmla="*/ 721519 w 1127666"/>
                <a:gd name="connsiteY6" fmla="*/ 441189 h 741638"/>
                <a:gd name="connsiteX7" fmla="*/ 764179 w 1127666"/>
                <a:gd name="connsiteY7" fmla="*/ 512308 h 741638"/>
                <a:gd name="connsiteX8" fmla="*/ 919004 w 1127666"/>
                <a:gd name="connsiteY8" fmla="*/ 645428 h 741638"/>
                <a:gd name="connsiteX9" fmla="*/ 1085259 w 1127666"/>
                <a:gd name="connsiteY9" fmla="*/ 728555 h 741638"/>
                <a:gd name="connsiteX10" fmla="*/ 69259 w 1127666"/>
                <a:gd name="connsiteY10" fmla="*/ 737791 h 741638"/>
                <a:gd name="connsiteX0" fmla="*/ 69259 w 1128401"/>
                <a:gd name="connsiteY0" fmla="*/ 737791 h 741638"/>
                <a:gd name="connsiteX1" fmla="*/ 124677 w 1128401"/>
                <a:gd name="connsiteY1" fmla="*/ 691610 h 741638"/>
                <a:gd name="connsiteX2" fmla="*/ 383295 w 1128401"/>
                <a:gd name="connsiteY2" fmla="*/ 442228 h 741638"/>
                <a:gd name="connsiteX3" fmla="*/ 484895 w 1128401"/>
                <a:gd name="connsiteY3" fmla="*/ 45064 h 741638"/>
                <a:gd name="connsiteX4" fmla="*/ 623440 w 1128401"/>
                <a:gd name="connsiteY4" fmla="*/ 26591 h 741638"/>
                <a:gd name="connsiteX5" fmla="*/ 669622 w 1128401"/>
                <a:gd name="connsiteY5" fmla="*/ 202082 h 741638"/>
                <a:gd name="connsiteX6" fmla="*/ 721519 w 1128401"/>
                <a:gd name="connsiteY6" fmla="*/ 441189 h 741638"/>
                <a:gd name="connsiteX7" fmla="*/ 919004 w 1128401"/>
                <a:gd name="connsiteY7" fmla="*/ 645428 h 741638"/>
                <a:gd name="connsiteX8" fmla="*/ 1085259 w 1128401"/>
                <a:gd name="connsiteY8" fmla="*/ 728555 h 741638"/>
                <a:gd name="connsiteX9" fmla="*/ 69259 w 1128401"/>
                <a:gd name="connsiteY9" fmla="*/ 737791 h 741638"/>
                <a:gd name="connsiteX0" fmla="*/ 69259 w 1128401"/>
                <a:gd name="connsiteY0" fmla="*/ 753478 h 757325"/>
                <a:gd name="connsiteX1" fmla="*/ 124677 w 1128401"/>
                <a:gd name="connsiteY1" fmla="*/ 707297 h 757325"/>
                <a:gd name="connsiteX2" fmla="*/ 383295 w 1128401"/>
                <a:gd name="connsiteY2" fmla="*/ 457915 h 757325"/>
                <a:gd name="connsiteX3" fmla="*/ 484895 w 1128401"/>
                <a:gd name="connsiteY3" fmla="*/ 60751 h 757325"/>
                <a:gd name="connsiteX4" fmla="*/ 623440 w 1128401"/>
                <a:gd name="connsiteY4" fmla="*/ 42278 h 757325"/>
                <a:gd name="connsiteX5" fmla="*/ 721519 w 1128401"/>
                <a:gd name="connsiteY5" fmla="*/ 456876 h 757325"/>
                <a:gd name="connsiteX6" fmla="*/ 919004 w 1128401"/>
                <a:gd name="connsiteY6" fmla="*/ 661115 h 757325"/>
                <a:gd name="connsiteX7" fmla="*/ 1085259 w 1128401"/>
                <a:gd name="connsiteY7" fmla="*/ 744242 h 757325"/>
                <a:gd name="connsiteX8" fmla="*/ 69259 w 1128401"/>
                <a:gd name="connsiteY8" fmla="*/ 753478 h 757325"/>
                <a:gd name="connsiteX0" fmla="*/ 69259 w 1128401"/>
                <a:gd name="connsiteY0" fmla="*/ 744150 h 747997"/>
                <a:gd name="connsiteX1" fmla="*/ 124677 w 1128401"/>
                <a:gd name="connsiteY1" fmla="*/ 697969 h 747997"/>
                <a:gd name="connsiteX2" fmla="*/ 383295 w 1128401"/>
                <a:gd name="connsiteY2" fmla="*/ 448587 h 747997"/>
                <a:gd name="connsiteX3" fmla="*/ 484895 w 1128401"/>
                <a:gd name="connsiteY3" fmla="*/ 51423 h 747997"/>
                <a:gd name="connsiteX4" fmla="*/ 629155 w 1128401"/>
                <a:gd name="connsiteY4" fmla="*/ 48190 h 747997"/>
                <a:gd name="connsiteX5" fmla="*/ 721519 w 1128401"/>
                <a:gd name="connsiteY5" fmla="*/ 447548 h 747997"/>
                <a:gd name="connsiteX6" fmla="*/ 919004 w 1128401"/>
                <a:gd name="connsiteY6" fmla="*/ 651787 h 747997"/>
                <a:gd name="connsiteX7" fmla="*/ 1085259 w 1128401"/>
                <a:gd name="connsiteY7" fmla="*/ 734914 h 747997"/>
                <a:gd name="connsiteX8" fmla="*/ 69259 w 1128401"/>
                <a:gd name="connsiteY8" fmla="*/ 744150 h 747997"/>
                <a:gd name="connsiteX0" fmla="*/ 63607 w 1122749"/>
                <a:gd name="connsiteY0" fmla="*/ 744150 h 747858"/>
                <a:gd name="connsiteX1" fmla="*/ 138075 w 1122749"/>
                <a:gd name="connsiteY1" fmla="*/ 699874 h 747858"/>
                <a:gd name="connsiteX2" fmla="*/ 377643 w 1122749"/>
                <a:gd name="connsiteY2" fmla="*/ 448587 h 747858"/>
                <a:gd name="connsiteX3" fmla="*/ 479243 w 1122749"/>
                <a:gd name="connsiteY3" fmla="*/ 51423 h 747858"/>
                <a:gd name="connsiteX4" fmla="*/ 623503 w 1122749"/>
                <a:gd name="connsiteY4" fmla="*/ 48190 h 747858"/>
                <a:gd name="connsiteX5" fmla="*/ 715867 w 1122749"/>
                <a:gd name="connsiteY5" fmla="*/ 447548 h 747858"/>
                <a:gd name="connsiteX6" fmla="*/ 913352 w 1122749"/>
                <a:gd name="connsiteY6" fmla="*/ 651787 h 747858"/>
                <a:gd name="connsiteX7" fmla="*/ 1079607 w 1122749"/>
                <a:gd name="connsiteY7" fmla="*/ 734914 h 747858"/>
                <a:gd name="connsiteX8" fmla="*/ 63607 w 1122749"/>
                <a:gd name="connsiteY8" fmla="*/ 744150 h 747858"/>
                <a:gd name="connsiteX0" fmla="*/ 63607 w 1122749"/>
                <a:gd name="connsiteY0" fmla="*/ 744150 h 747858"/>
                <a:gd name="connsiteX1" fmla="*/ 138075 w 1122749"/>
                <a:gd name="connsiteY1" fmla="*/ 699874 h 747858"/>
                <a:gd name="connsiteX2" fmla="*/ 281468 w 1122749"/>
                <a:gd name="connsiteY2" fmla="*/ 600469 h 747858"/>
                <a:gd name="connsiteX3" fmla="*/ 377643 w 1122749"/>
                <a:gd name="connsiteY3" fmla="*/ 448587 h 747858"/>
                <a:gd name="connsiteX4" fmla="*/ 479243 w 1122749"/>
                <a:gd name="connsiteY4" fmla="*/ 51423 h 747858"/>
                <a:gd name="connsiteX5" fmla="*/ 623503 w 1122749"/>
                <a:gd name="connsiteY5" fmla="*/ 48190 h 747858"/>
                <a:gd name="connsiteX6" fmla="*/ 715867 w 1122749"/>
                <a:gd name="connsiteY6" fmla="*/ 447548 h 747858"/>
                <a:gd name="connsiteX7" fmla="*/ 913352 w 1122749"/>
                <a:gd name="connsiteY7" fmla="*/ 651787 h 747858"/>
                <a:gd name="connsiteX8" fmla="*/ 1079607 w 1122749"/>
                <a:gd name="connsiteY8" fmla="*/ 734914 h 747858"/>
                <a:gd name="connsiteX9" fmla="*/ 63607 w 1122749"/>
                <a:gd name="connsiteY9" fmla="*/ 744150 h 747858"/>
                <a:gd name="connsiteX0" fmla="*/ 63607 w 1120859"/>
                <a:gd name="connsiteY0" fmla="*/ 744150 h 747858"/>
                <a:gd name="connsiteX1" fmla="*/ 138075 w 1120859"/>
                <a:gd name="connsiteY1" fmla="*/ 699874 h 747858"/>
                <a:gd name="connsiteX2" fmla="*/ 281468 w 1120859"/>
                <a:gd name="connsiteY2" fmla="*/ 600469 h 747858"/>
                <a:gd name="connsiteX3" fmla="*/ 377643 w 1120859"/>
                <a:gd name="connsiteY3" fmla="*/ 448587 h 747858"/>
                <a:gd name="connsiteX4" fmla="*/ 479243 w 1120859"/>
                <a:gd name="connsiteY4" fmla="*/ 51423 h 747858"/>
                <a:gd name="connsiteX5" fmla="*/ 623503 w 1120859"/>
                <a:gd name="connsiteY5" fmla="*/ 48190 h 747858"/>
                <a:gd name="connsiteX6" fmla="*/ 715867 w 1120859"/>
                <a:gd name="connsiteY6" fmla="*/ 447548 h 747858"/>
                <a:gd name="connsiteX7" fmla="*/ 812963 w 1120859"/>
                <a:gd name="connsiteY7" fmla="*/ 592849 h 747858"/>
                <a:gd name="connsiteX8" fmla="*/ 913352 w 1120859"/>
                <a:gd name="connsiteY8" fmla="*/ 651787 h 747858"/>
                <a:gd name="connsiteX9" fmla="*/ 1079607 w 1120859"/>
                <a:gd name="connsiteY9" fmla="*/ 734914 h 747858"/>
                <a:gd name="connsiteX10" fmla="*/ 63607 w 1120859"/>
                <a:gd name="connsiteY10" fmla="*/ 744150 h 747858"/>
                <a:gd name="connsiteX0" fmla="*/ 63607 w 1120859"/>
                <a:gd name="connsiteY0" fmla="*/ 744150 h 747361"/>
                <a:gd name="connsiteX1" fmla="*/ 138075 w 1120859"/>
                <a:gd name="connsiteY1" fmla="*/ 699874 h 747361"/>
                <a:gd name="connsiteX2" fmla="*/ 281468 w 1120859"/>
                <a:gd name="connsiteY2" fmla="*/ 600469 h 747361"/>
                <a:gd name="connsiteX3" fmla="*/ 377643 w 1120859"/>
                <a:gd name="connsiteY3" fmla="*/ 448587 h 747361"/>
                <a:gd name="connsiteX4" fmla="*/ 479243 w 1120859"/>
                <a:gd name="connsiteY4" fmla="*/ 51423 h 747361"/>
                <a:gd name="connsiteX5" fmla="*/ 623503 w 1120859"/>
                <a:gd name="connsiteY5" fmla="*/ 48190 h 747361"/>
                <a:gd name="connsiteX6" fmla="*/ 715867 w 1120859"/>
                <a:gd name="connsiteY6" fmla="*/ 447548 h 747361"/>
                <a:gd name="connsiteX7" fmla="*/ 812963 w 1120859"/>
                <a:gd name="connsiteY7" fmla="*/ 592849 h 747361"/>
                <a:gd name="connsiteX8" fmla="*/ 913352 w 1120859"/>
                <a:gd name="connsiteY8" fmla="*/ 663217 h 747361"/>
                <a:gd name="connsiteX9" fmla="*/ 1079607 w 1120859"/>
                <a:gd name="connsiteY9" fmla="*/ 734914 h 747361"/>
                <a:gd name="connsiteX10" fmla="*/ 63607 w 1120859"/>
                <a:gd name="connsiteY10" fmla="*/ 744150 h 747361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281468 w 1165808"/>
                <a:gd name="connsiteY2" fmla="*/ 600469 h 745907"/>
                <a:gd name="connsiteX3" fmla="*/ 377643 w 1165808"/>
                <a:gd name="connsiteY3" fmla="*/ 448587 h 745907"/>
                <a:gd name="connsiteX4" fmla="*/ 479243 w 1165808"/>
                <a:gd name="connsiteY4" fmla="*/ 51423 h 745907"/>
                <a:gd name="connsiteX5" fmla="*/ 623503 w 1165808"/>
                <a:gd name="connsiteY5" fmla="*/ 48190 h 745907"/>
                <a:gd name="connsiteX6" fmla="*/ 715867 w 1165808"/>
                <a:gd name="connsiteY6" fmla="*/ 447548 h 745907"/>
                <a:gd name="connsiteX7" fmla="*/ 812963 w 1165808"/>
                <a:gd name="connsiteY7" fmla="*/ 592849 h 745907"/>
                <a:gd name="connsiteX8" fmla="*/ 913352 w 1165808"/>
                <a:gd name="connsiteY8" fmla="*/ 663217 h 745907"/>
                <a:gd name="connsiteX9" fmla="*/ 1091093 w 1165808"/>
                <a:gd name="connsiteY9" fmla="*/ 714770 h 745907"/>
                <a:gd name="connsiteX10" fmla="*/ 1079607 w 1165808"/>
                <a:gd name="connsiteY10" fmla="*/ 734914 h 745907"/>
                <a:gd name="connsiteX11" fmla="*/ 63607 w 1165808"/>
                <a:gd name="connsiteY11" fmla="*/ 744150 h 745907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184312 w 1165808"/>
                <a:gd name="connsiteY2" fmla="*/ 674765 h 745907"/>
                <a:gd name="connsiteX3" fmla="*/ 281468 w 1165808"/>
                <a:gd name="connsiteY3" fmla="*/ 600469 h 745907"/>
                <a:gd name="connsiteX4" fmla="*/ 377643 w 1165808"/>
                <a:gd name="connsiteY4" fmla="*/ 448587 h 745907"/>
                <a:gd name="connsiteX5" fmla="*/ 479243 w 1165808"/>
                <a:gd name="connsiteY5" fmla="*/ 51423 h 745907"/>
                <a:gd name="connsiteX6" fmla="*/ 623503 w 1165808"/>
                <a:gd name="connsiteY6" fmla="*/ 48190 h 745907"/>
                <a:gd name="connsiteX7" fmla="*/ 715867 w 1165808"/>
                <a:gd name="connsiteY7" fmla="*/ 447548 h 745907"/>
                <a:gd name="connsiteX8" fmla="*/ 812963 w 1165808"/>
                <a:gd name="connsiteY8" fmla="*/ 592849 h 745907"/>
                <a:gd name="connsiteX9" fmla="*/ 913352 w 1165808"/>
                <a:gd name="connsiteY9" fmla="*/ 663217 h 745907"/>
                <a:gd name="connsiteX10" fmla="*/ 1091093 w 1165808"/>
                <a:gd name="connsiteY10" fmla="*/ 714770 h 745907"/>
                <a:gd name="connsiteX11" fmla="*/ 1079607 w 1165808"/>
                <a:gd name="connsiteY11" fmla="*/ 734914 h 745907"/>
                <a:gd name="connsiteX12" fmla="*/ 63607 w 1165808"/>
                <a:gd name="connsiteY12" fmla="*/ 744150 h 745907"/>
                <a:gd name="connsiteX0" fmla="*/ 63607 w 1165808"/>
                <a:gd name="connsiteY0" fmla="*/ 744150 h 745907"/>
                <a:gd name="connsiteX1" fmla="*/ 138075 w 1165808"/>
                <a:gd name="connsiteY1" fmla="*/ 699874 h 745907"/>
                <a:gd name="connsiteX2" fmla="*/ 184312 w 1165808"/>
                <a:gd name="connsiteY2" fmla="*/ 674765 h 745907"/>
                <a:gd name="connsiteX3" fmla="*/ 281468 w 1165808"/>
                <a:gd name="connsiteY3" fmla="*/ 600469 h 745907"/>
                <a:gd name="connsiteX4" fmla="*/ 377643 w 1165808"/>
                <a:gd name="connsiteY4" fmla="*/ 448587 h 745907"/>
                <a:gd name="connsiteX5" fmla="*/ 479243 w 1165808"/>
                <a:gd name="connsiteY5" fmla="*/ 51423 h 745907"/>
                <a:gd name="connsiteX6" fmla="*/ 623503 w 1165808"/>
                <a:gd name="connsiteY6" fmla="*/ 48190 h 745907"/>
                <a:gd name="connsiteX7" fmla="*/ 715867 w 1165808"/>
                <a:gd name="connsiteY7" fmla="*/ 447548 h 745907"/>
                <a:gd name="connsiteX8" fmla="*/ 807248 w 1165808"/>
                <a:gd name="connsiteY8" fmla="*/ 596659 h 745907"/>
                <a:gd name="connsiteX9" fmla="*/ 913352 w 1165808"/>
                <a:gd name="connsiteY9" fmla="*/ 663217 h 745907"/>
                <a:gd name="connsiteX10" fmla="*/ 1091093 w 1165808"/>
                <a:gd name="connsiteY10" fmla="*/ 714770 h 745907"/>
                <a:gd name="connsiteX11" fmla="*/ 1079607 w 1165808"/>
                <a:gd name="connsiteY11" fmla="*/ 734914 h 745907"/>
                <a:gd name="connsiteX12" fmla="*/ 63607 w 1165808"/>
                <a:gd name="connsiteY12" fmla="*/ 744150 h 745907"/>
                <a:gd name="connsiteX0" fmla="*/ 63607 w 1165808"/>
                <a:gd name="connsiteY0" fmla="*/ 743918 h 745675"/>
                <a:gd name="connsiteX1" fmla="*/ 138075 w 1165808"/>
                <a:gd name="connsiteY1" fmla="*/ 699642 h 745675"/>
                <a:gd name="connsiteX2" fmla="*/ 184312 w 1165808"/>
                <a:gd name="connsiteY2" fmla="*/ 674533 h 745675"/>
                <a:gd name="connsiteX3" fmla="*/ 281468 w 1165808"/>
                <a:gd name="connsiteY3" fmla="*/ 600237 h 745675"/>
                <a:gd name="connsiteX4" fmla="*/ 330018 w 1165808"/>
                <a:gd name="connsiteY4" fmla="*/ 444545 h 745675"/>
                <a:gd name="connsiteX5" fmla="*/ 479243 w 1165808"/>
                <a:gd name="connsiteY5" fmla="*/ 51191 h 745675"/>
                <a:gd name="connsiteX6" fmla="*/ 623503 w 1165808"/>
                <a:gd name="connsiteY6" fmla="*/ 47958 h 745675"/>
                <a:gd name="connsiteX7" fmla="*/ 715867 w 1165808"/>
                <a:gd name="connsiteY7" fmla="*/ 447316 h 745675"/>
                <a:gd name="connsiteX8" fmla="*/ 807248 w 1165808"/>
                <a:gd name="connsiteY8" fmla="*/ 596427 h 745675"/>
                <a:gd name="connsiteX9" fmla="*/ 913352 w 1165808"/>
                <a:gd name="connsiteY9" fmla="*/ 662985 h 745675"/>
                <a:gd name="connsiteX10" fmla="*/ 1091093 w 1165808"/>
                <a:gd name="connsiteY10" fmla="*/ 714538 h 745675"/>
                <a:gd name="connsiteX11" fmla="*/ 1079607 w 1165808"/>
                <a:gd name="connsiteY11" fmla="*/ 734682 h 745675"/>
                <a:gd name="connsiteX12" fmla="*/ 63607 w 1165808"/>
                <a:gd name="connsiteY12" fmla="*/ 743918 h 745675"/>
                <a:gd name="connsiteX0" fmla="*/ 63607 w 1165808"/>
                <a:gd name="connsiteY0" fmla="*/ 743918 h 745675"/>
                <a:gd name="connsiteX1" fmla="*/ 138075 w 1165808"/>
                <a:gd name="connsiteY1" fmla="*/ 699642 h 745675"/>
                <a:gd name="connsiteX2" fmla="*/ 184312 w 1165808"/>
                <a:gd name="connsiteY2" fmla="*/ 674533 h 745675"/>
                <a:gd name="connsiteX3" fmla="*/ 256703 w 1165808"/>
                <a:gd name="connsiteY3" fmla="*/ 598332 h 745675"/>
                <a:gd name="connsiteX4" fmla="*/ 330018 w 1165808"/>
                <a:gd name="connsiteY4" fmla="*/ 444545 h 745675"/>
                <a:gd name="connsiteX5" fmla="*/ 479243 w 1165808"/>
                <a:gd name="connsiteY5" fmla="*/ 51191 h 745675"/>
                <a:gd name="connsiteX6" fmla="*/ 623503 w 1165808"/>
                <a:gd name="connsiteY6" fmla="*/ 47958 h 745675"/>
                <a:gd name="connsiteX7" fmla="*/ 715867 w 1165808"/>
                <a:gd name="connsiteY7" fmla="*/ 447316 h 745675"/>
                <a:gd name="connsiteX8" fmla="*/ 807248 w 1165808"/>
                <a:gd name="connsiteY8" fmla="*/ 596427 h 745675"/>
                <a:gd name="connsiteX9" fmla="*/ 913352 w 1165808"/>
                <a:gd name="connsiteY9" fmla="*/ 662985 h 745675"/>
                <a:gd name="connsiteX10" fmla="*/ 1091093 w 1165808"/>
                <a:gd name="connsiteY10" fmla="*/ 714538 h 745675"/>
                <a:gd name="connsiteX11" fmla="*/ 1079607 w 1165808"/>
                <a:gd name="connsiteY11" fmla="*/ 734682 h 745675"/>
                <a:gd name="connsiteX12" fmla="*/ 63607 w 1165808"/>
                <a:gd name="connsiteY12" fmla="*/ 743918 h 745675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84312 w 1165808"/>
                <a:gd name="connsiteY2" fmla="*/ 674046 h 745188"/>
                <a:gd name="connsiteX3" fmla="*/ 256703 w 1165808"/>
                <a:gd name="connsiteY3" fmla="*/ 597845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38727 w 1165808"/>
                <a:gd name="connsiteY7" fmla="*/ 439209 h 745188"/>
                <a:gd name="connsiteX8" fmla="*/ 807248 w 1165808"/>
                <a:gd name="connsiteY8" fmla="*/ 595940 h 745188"/>
                <a:gd name="connsiteX9" fmla="*/ 913352 w 1165808"/>
                <a:gd name="connsiteY9" fmla="*/ 66249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84312 w 1165808"/>
                <a:gd name="connsiteY2" fmla="*/ 674046 h 745188"/>
                <a:gd name="connsiteX3" fmla="*/ 256703 w 1165808"/>
                <a:gd name="connsiteY3" fmla="*/ 597845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38727 w 1165808"/>
                <a:gd name="connsiteY7" fmla="*/ 439209 h 745188"/>
                <a:gd name="connsiteX8" fmla="*/ 833918 w 1165808"/>
                <a:gd name="connsiteY8" fmla="*/ 588320 h 745188"/>
                <a:gd name="connsiteX9" fmla="*/ 913352 w 1165808"/>
                <a:gd name="connsiteY9" fmla="*/ 66249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84312 w 1165808"/>
                <a:gd name="connsiteY2" fmla="*/ 674046 h 745188"/>
                <a:gd name="connsiteX3" fmla="*/ 256703 w 1165808"/>
                <a:gd name="connsiteY3" fmla="*/ 597845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38727 w 1165808"/>
                <a:gd name="connsiteY7" fmla="*/ 439209 h 745188"/>
                <a:gd name="connsiteX8" fmla="*/ 833918 w 1165808"/>
                <a:gd name="connsiteY8" fmla="*/ 588320 h 745188"/>
                <a:gd name="connsiteX9" fmla="*/ 92859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84312 w 1165808"/>
                <a:gd name="connsiteY2" fmla="*/ 674046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38727 w 1165808"/>
                <a:gd name="connsiteY7" fmla="*/ 439209 h 745188"/>
                <a:gd name="connsiteX8" fmla="*/ 833918 w 1165808"/>
                <a:gd name="connsiteY8" fmla="*/ 588320 h 745188"/>
                <a:gd name="connsiteX9" fmla="*/ 92859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38727 w 1165808"/>
                <a:gd name="connsiteY7" fmla="*/ 439209 h 745188"/>
                <a:gd name="connsiteX8" fmla="*/ 833918 w 1165808"/>
                <a:gd name="connsiteY8" fmla="*/ 588320 h 745188"/>
                <a:gd name="connsiteX9" fmla="*/ 92859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33918 w 1165808"/>
                <a:gd name="connsiteY8" fmla="*/ 588320 h 745188"/>
                <a:gd name="connsiteX9" fmla="*/ 92859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2859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36212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40022 w 1165808"/>
                <a:gd name="connsiteY9" fmla="*/ 652973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43832 w 1165808"/>
                <a:gd name="connsiteY9" fmla="*/ 64725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41927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  <a:gd name="connsiteX0" fmla="*/ 63607 w 1165808"/>
                <a:gd name="connsiteY0" fmla="*/ 743431 h 745188"/>
                <a:gd name="connsiteX1" fmla="*/ 138075 w 1165808"/>
                <a:gd name="connsiteY1" fmla="*/ 699155 h 745188"/>
                <a:gd name="connsiteX2" fmla="*/ 172882 w 1165808"/>
                <a:gd name="connsiteY2" fmla="*/ 672141 h 745188"/>
                <a:gd name="connsiteX3" fmla="*/ 249083 w 1165808"/>
                <a:gd name="connsiteY3" fmla="*/ 592130 h 745188"/>
                <a:gd name="connsiteX4" fmla="*/ 330018 w 1165808"/>
                <a:gd name="connsiteY4" fmla="*/ 444058 h 745188"/>
                <a:gd name="connsiteX5" fmla="*/ 479243 w 1165808"/>
                <a:gd name="connsiteY5" fmla="*/ 50704 h 745188"/>
                <a:gd name="connsiteX6" fmla="*/ 623503 w 1165808"/>
                <a:gd name="connsiteY6" fmla="*/ 47471 h 745188"/>
                <a:gd name="connsiteX7" fmla="*/ 759682 w 1165808"/>
                <a:gd name="connsiteY7" fmla="*/ 439209 h 745188"/>
                <a:gd name="connsiteX8" fmla="*/ 851063 w 1165808"/>
                <a:gd name="connsiteY8" fmla="*/ 584510 h 745188"/>
                <a:gd name="connsiteX9" fmla="*/ 941927 w 1165808"/>
                <a:gd name="connsiteY9" fmla="*/ 654878 h 745188"/>
                <a:gd name="connsiteX10" fmla="*/ 1091093 w 1165808"/>
                <a:gd name="connsiteY10" fmla="*/ 714051 h 745188"/>
                <a:gd name="connsiteX11" fmla="*/ 1079607 w 1165808"/>
                <a:gd name="connsiteY11" fmla="*/ 734195 h 745188"/>
                <a:gd name="connsiteX12" fmla="*/ 63607 w 1165808"/>
                <a:gd name="connsiteY12" fmla="*/ 743431 h 74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808" h="745188">
                  <a:moveTo>
                    <a:pt x="63607" y="743431"/>
                  </a:moveTo>
                  <a:cubicBezTo>
                    <a:pt x="-93315" y="737591"/>
                    <a:pt x="82657" y="745337"/>
                    <a:pt x="138075" y="699155"/>
                  </a:cubicBezTo>
                  <a:cubicBezTo>
                    <a:pt x="157875" y="687273"/>
                    <a:pt x="148983" y="688709"/>
                    <a:pt x="172882" y="672141"/>
                  </a:cubicBezTo>
                  <a:cubicBezTo>
                    <a:pt x="196781" y="655574"/>
                    <a:pt x="216544" y="629509"/>
                    <a:pt x="249083" y="592130"/>
                  </a:cubicBezTo>
                  <a:cubicBezTo>
                    <a:pt x="281622" y="554751"/>
                    <a:pt x="291658" y="534296"/>
                    <a:pt x="330018" y="444058"/>
                  </a:cubicBezTo>
                  <a:cubicBezTo>
                    <a:pt x="368378" y="353820"/>
                    <a:pt x="430329" y="116802"/>
                    <a:pt x="479243" y="50704"/>
                  </a:cubicBezTo>
                  <a:cubicBezTo>
                    <a:pt x="528157" y="-15394"/>
                    <a:pt x="576763" y="-17280"/>
                    <a:pt x="623503" y="47471"/>
                  </a:cubicBezTo>
                  <a:cubicBezTo>
                    <a:pt x="670243" y="112222"/>
                    <a:pt x="721755" y="349703"/>
                    <a:pt x="759682" y="439209"/>
                  </a:cubicBezTo>
                  <a:cubicBezTo>
                    <a:pt x="797609" y="528715"/>
                    <a:pt x="818149" y="550470"/>
                    <a:pt x="851063" y="584510"/>
                  </a:cubicBezTo>
                  <a:cubicBezTo>
                    <a:pt x="883977" y="618550"/>
                    <a:pt x="898112" y="630430"/>
                    <a:pt x="941927" y="654878"/>
                  </a:cubicBezTo>
                  <a:lnTo>
                    <a:pt x="1091093" y="714051"/>
                  </a:lnTo>
                  <a:cubicBezTo>
                    <a:pt x="1118802" y="726001"/>
                    <a:pt x="1250855" y="729298"/>
                    <a:pt x="1079607" y="734195"/>
                  </a:cubicBezTo>
                  <a:cubicBezTo>
                    <a:pt x="908359" y="739092"/>
                    <a:pt x="220529" y="749271"/>
                    <a:pt x="63607" y="74343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曲线连接符 35"/>
            <p:cNvCxnSpPr/>
            <p:nvPr/>
          </p:nvCxnSpPr>
          <p:spPr>
            <a:xfrm rot="5400000" flipH="1" flipV="1">
              <a:off x="4134986" y="3019391"/>
              <a:ext cx="1217369" cy="68603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/>
            <p:nvPr/>
          </p:nvCxnSpPr>
          <p:spPr>
            <a:xfrm rot="10800000">
              <a:off x="5173841" y="2838751"/>
              <a:ext cx="2305581" cy="1269307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741870" y="4342976"/>
              <a:ext cx="689638" cy="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6608838" y="4329924"/>
              <a:ext cx="676978" cy="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535083" y="4160647"/>
              <a:ext cx="941675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  </a:t>
              </a:r>
              <a:r>
                <a:rPr lang="en-US" altLang="zh-CN" sz="1400" dirty="0" smtClean="0"/>
                <a:t>KL</a:t>
              </a:r>
              <a:r>
                <a:rPr lang="zh-CN" altLang="en-US" sz="1400" dirty="0" smtClean="0"/>
                <a:t>损失</a:t>
              </a:r>
              <a:endParaRPr lang="zh-CN" altLang="en-US" sz="1400" dirty="0"/>
            </a:p>
          </p:txBody>
        </p:sp>
        <p:grpSp>
          <p:nvGrpSpPr>
            <p:cNvPr id="41" name="组合 40"/>
            <p:cNvGrpSpPr/>
            <p:nvPr/>
          </p:nvGrpSpPr>
          <p:grpSpPr>
            <a:xfrm flipH="1">
              <a:off x="8156085" y="3912149"/>
              <a:ext cx="998578" cy="838483"/>
              <a:chOff x="1772433" y="3507833"/>
              <a:chExt cx="1074883" cy="902554"/>
            </a:xfrm>
          </p:grpSpPr>
          <p:sp>
            <p:nvSpPr>
              <p:cNvPr id="42" name="梯形 41"/>
              <p:cNvSpPr/>
              <p:nvPr/>
            </p:nvSpPr>
            <p:spPr>
              <a:xfrm rot="5400000">
                <a:off x="1737708" y="3643310"/>
                <a:ext cx="902554" cy="631599"/>
              </a:xfrm>
              <a:prstGeom prst="trapezoid">
                <a:avLst>
                  <a:gd name="adj" fmla="val 5381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772433" y="3728276"/>
                <a:ext cx="652582" cy="496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>
                    <a:latin typeface="Bell MT" panose="02020503060305020303" pitchFamily="18" charset="0"/>
                  </a:rPr>
                  <a:t>E</a:t>
                </a:r>
                <a:r>
                  <a:rPr lang="en-US" altLang="zh-CN" sz="2000" dirty="0" err="1">
                    <a:latin typeface="Bell MT" panose="02020503060305020303" pitchFamily="18" charset="0"/>
                  </a:rPr>
                  <a:t>ac</a:t>
                </a:r>
                <a:endParaRPr lang="zh-CN" altLang="en-US" sz="2000" dirty="0">
                  <a:latin typeface="Bell MT" panose="02020503060305020303" pitchFamily="18" charset="0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2508144" y="3959108"/>
                <a:ext cx="339172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552" y="5129874"/>
              <a:ext cx="755842" cy="755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95" y="2892928"/>
              <a:ext cx="754802" cy="7548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552" y="4374030"/>
              <a:ext cx="755842" cy="755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97" y="3612746"/>
              <a:ext cx="755843" cy="755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" name="文本框 48"/>
            <p:cNvSpPr txBox="1"/>
            <p:nvPr/>
          </p:nvSpPr>
          <p:spPr>
            <a:xfrm>
              <a:off x="10036014" y="3156713"/>
              <a:ext cx="505139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帽子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036014" y="3906969"/>
              <a:ext cx="1505885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上衣（生成对象）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036008" y="4608987"/>
              <a:ext cx="505139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下衣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036008" y="5364831"/>
              <a:ext cx="505139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鞋子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44346" y="3480295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训练</a:t>
              </a:r>
              <a:r>
                <a:rPr lang="zh-CN" altLang="en-US" sz="1400" dirty="0" smtClean="0"/>
                <a:t>阶段 采样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75581" y="3480294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测试阶段采样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2165998" y="3634183"/>
                  <a:ext cx="112665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/>
                    <a:t>输入纹理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altLang="zh-CN" sz="1400" dirty="0" smtClean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998" y="3634183"/>
                  <a:ext cx="1126655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4194528" y="4204363"/>
              <a:ext cx="48271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latin typeface="Bell MT" panose="02020503060305020303" pitchFamily="18" charset="0"/>
                </a:rPr>
                <a:t>z</a:t>
              </a:r>
              <a:r>
                <a:rPr lang="en-US" altLang="zh-CN" sz="2000" dirty="0" err="1" smtClean="0">
                  <a:latin typeface="Bell MT" panose="02020503060305020303" pitchFamily="18" charset="0"/>
                </a:rPr>
                <a:t>a</a:t>
              </a:r>
              <a:endParaRPr lang="zh-CN" altLang="en-US" sz="2000" dirty="0">
                <a:latin typeface="Bell MT" panose="02020503060305020303" pitchFamily="18" charset="0"/>
              </a:endParaRPr>
            </a:p>
            <a:p>
              <a:endParaRPr lang="zh-CN" altLang="en-US" sz="2000" dirty="0">
                <a:latin typeface="Bell MT" panose="02020503060305020303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399471" y="4185036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 smtClean="0">
                  <a:latin typeface="Bell MT" panose="02020503060305020303" pitchFamily="18" charset="0"/>
                </a:rPr>
                <a:t>z</a:t>
              </a:r>
              <a:r>
                <a:rPr lang="en-US" altLang="zh-CN" sz="2000" dirty="0" err="1">
                  <a:latin typeface="Bell MT" panose="02020503060305020303" pitchFamily="18" charset="0"/>
                </a:rPr>
                <a:t>ac</a:t>
              </a:r>
              <a:endParaRPr lang="zh-CN" altLang="en-US" sz="2000" dirty="0">
                <a:latin typeface="Bell MT" panose="02020503060305020303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588473" y="4776362"/>
              <a:ext cx="1672677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/>
                <a:t>输入纹理隐空间分布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98024" y="4809173"/>
              <a:ext cx="1672677" cy="28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/>
                <a:t>兼容纹理隐空间分布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599676" y="2412336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Bell MT" panose="02020503060305020303" pitchFamily="18" charset="0"/>
                </a:rPr>
                <a:t>G</a:t>
              </a:r>
              <a:r>
                <a:rPr lang="en-US" altLang="zh-CN" sz="1600" dirty="0">
                  <a:latin typeface="Bell MT" panose="02020503060305020303" pitchFamily="18" charset="0"/>
                </a:rPr>
                <a:t>a</a:t>
              </a:r>
              <a:endParaRPr lang="zh-CN" altLang="en-US" sz="1600" dirty="0">
                <a:latin typeface="Bell MT" panose="02020503060305020303" pitchFamily="18" charset="0"/>
              </a:endParaRPr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7812588" y="1336788"/>
              <a:ext cx="838483" cy="586763"/>
            </a:xfrm>
            <a:prstGeom prst="trapezoid">
              <a:avLst>
                <a:gd name="adj" fmla="val 53813"/>
              </a:avLst>
            </a:prstGeom>
            <a:solidFill>
              <a:srgbClr val="CADFF2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431038" y="758415"/>
              <a:ext cx="68633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dirty="0" smtClean="0">
                  <a:solidFill>
                    <a:schemeClr val="accent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Adobe Devanagari" panose="02040503050201020203" pitchFamily="18" charset="0"/>
                </a:rPr>
                <a:t>}</a:t>
              </a:r>
              <a:endParaRPr lang="zh-CN" altLang="en-US" sz="1000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  <a:cs typeface="Adobe Devanagari" panose="02040503050201020203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760650" y="5093022"/>
              <a:ext cx="1382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+</a:t>
              </a:r>
              <a:r>
                <a:rPr lang="zh-CN" altLang="en-US" sz="1400" dirty="0" smtClean="0"/>
                <a:t>标准正态分布</a:t>
              </a:r>
              <a:endParaRPr lang="zh-CN" altLang="en-US" sz="14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8005023" y="140976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Bell MT" panose="02020503060305020303" pitchFamily="18" charset="0"/>
                </a:rPr>
                <a:t>D</a:t>
              </a:r>
              <a:r>
                <a:rPr lang="en-US" altLang="zh-CN" sz="1600" dirty="0">
                  <a:latin typeface="Bell MT" panose="02020503060305020303" pitchFamily="18" charset="0"/>
                </a:rPr>
                <a:t>a</a:t>
              </a:r>
              <a:endParaRPr lang="zh-CN" altLang="en-US" sz="1600" dirty="0">
                <a:latin typeface="Bell MT" panose="02020503060305020303" pitchFamily="18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490302" y="1465621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GAN</a:t>
              </a:r>
              <a:r>
                <a:rPr lang="zh-CN" altLang="en-US" sz="1400" dirty="0" smtClean="0"/>
                <a:t>损失</a:t>
              </a:r>
              <a:endParaRPr lang="zh-CN" altLang="en-US" sz="1400" dirty="0"/>
            </a:p>
          </p:txBody>
        </p:sp>
        <p:cxnSp>
          <p:nvCxnSpPr>
            <p:cNvPr id="93" name="直接箭头连接符 92"/>
            <p:cNvCxnSpPr>
              <a:stCxn id="10" idx="0"/>
              <a:endCxn id="12" idx="2"/>
            </p:cNvCxnSpPr>
            <p:nvPr/>
          </p:nvCxnSpPr>
          <p:spPr>
            <a:xfrm flipV="1">
              <a:off x="7167392" y="1355343"/>
              <a:ext cx="701" cy="56161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6817332" y="1459868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L1  </a:t>
              </a:r>
              <a:r>
                <a:rPr lang="zh-CN" altLang="en-US" sz="1400" dirty="0" smtClean="0"/>
                <a:t>损失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8964252" y="5974897"/>
                  <a:ext cx="10984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/>
                    <a:t>关联服装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252" y="5974897"/>
                  <a:ext cx="1098442" cy="338554"/>
                </a:xfrm>
                <a:prstGeom prst="rect">
                  <a:avLst/>
                </a:prstGeom>
                <a:blipFill>
                  <a:blip r:embed="rId16"/>
                  <a:stretch>
                    <a:fillRect l="-1667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9102706" y="2830061"/>
              <a:ext cx="836192" cy="3144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4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580</Words>
  <Application>Microsoft Office PowerPoint</Application>
  <PresentationFormat>宽屏</PresentationFormat>
  <Paragraphs>396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华文琥珀</vt:lpstr>
      <vt:lpstr>隶书</vt:lpstr>
      <vt:lpstr>宋体</vt:lpstr>
      <vt:lpstr>Adobe Devanagari</vt:lpstr>
      <vt:lpstr>Arial</vt:lpstr>
      <vt:lpstr>Bell MT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Kaiyue Shen</dc:creator>
  <cp:lastModifiedBy>Kaiyue Shen</cp:lastModifiedBy>
  <cp:revision>126</cp:revision>
  <dcterms:created xsi:type="dcterms:W3CDTF">2019-04-02T06:04:42Z</dcterms:created>
  <dcterms:modified xsi:type="dcterms:W3CDTF">2019-05-17T06:34:01Z</dcterms:modified>
</cp:coreProperties>
</file>