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65" r:id="rId2"/>
    <p:sldId id="268" r:id="rId3"/>
    <p:sldId id="260" r:id="rId4"/>
    <p:sldId id="269" r:id="rId5"/>
    <p:sldId id="270" r:id="rId6"/>
    <p:sldId id="271" r:id="rId7"/>
    <p:sldId id="278" r:id="rId8"/>
    <p:sldId id="281" r:id="rId9"/>
    <p:sldId id="282" r:id="rId10"/>
    <p:sldId id="283" r:id="rId11"/>
    <p:sldId id="284" r:id="rId12"/>
    <p:sldId id="285" r:id="rId13"/>
    <p:sldId id="28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507500-C17B-1705-D0BA-87982E728A8A}" v="256" dt="2020-11-12T05:14:30.995"/>
    <p1510:client id="{E5E2F411-E816-8B45-846E-5F243D7BF3DF}" v="1536" dt="2020-11-12T21:10:51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all, Evan" userId="90900ebb-3adc-467c-82b4-779206122d7c" providerId="ADAL" clId="{E5E2F411-E816-8B45-846E-5F243D7BF3DF}"/>
    <pc:docChg chg="custSel addSld modSld">
      <pc:chgData name="Marshall, Evan" userId="90900ebb-3adc-467c-82b4-779206122d7c" providerId="ADAL" clId="{E5E2F411-E816-8B45-846E-5F243D7BF3DF}" dt="2020-11-12T21:10:51.045" v="1990" actId="20577"/>
      <pc:docMkLst>
        <pc:docMk/>
      </pc:docMkLst>
      <pc:sldChg chg="addSp modSp mod">
        <pc:chgData name="Marshall, Evan" userId="90900ebb-3adc-467c-82b4-779206122d7c" providerId="ADAL" clId="{E5E2F411-E816-8B45-846E-5F243D7BF3DF}" dt="2020-11-12T20:30:17.236" v="59" actId="1076"/>
        <pc:sldMkLst>
          <pc:docMk/>
          <pc:sldMk cId="1658315309" sldId="271"/>
        </pc:sldMkLst>
        <pc:spChg chg="mod">
          <ac:chgData name="Marshall, Evan" userId="90900ebb-3adc-467c-82b4-779206122d7c" providerId="ADAL" clId="{E5E2F411-E816-8B45-846E-5F243D7BF3DF}" dt="2020-11-12T20:30:17.236" v="59" actId="1076"/>
          <ac:spMkLst>
            <pc:docMk/>
            <pc:sldMk cId="1658315309" sldId="271"/>
            <ac:spMk id="2" creationId="{F07AB48F-B272-48A9-998E-FB380350A4C0}"/>
          </ac:spMkLst>
        </pc:spChg>
        <pc:picChg chg="add mod">
          <ac:chgData name="Marshall, Evan" userId="90900ebb-3adc-467c-82b4-779206122d7c" providerId="ADAL" clId="{E5E2F411-E816-8B45-846E-5F243D7BF3DF}" dt="2020-11-12T20:23:39.138" v="6" actId="1076"/>
          <ac:picMkLst>
            <pc:docMk/>
            <pc:sldMk cId="1658315309" sldId="271"/>
            <ac:picMk id="4" creationId="{F6EED047-E7F4-5B4E-82E4-097A4D4C34DF}"/>
          </ac:picMkLst>
        </pc:picChg>
      </pc:sldChg>
      <pc:sldChg chg="addSp delSp modSp mod">
        <pc:chgData name="Marshall, Evan" userId="90900ebb-3adc-467c-82b4-779206122d7c" providerId="ADAL" clId="{E5E2F411-E816-8B45-846E-5F243D7BF3DF}" dt="2020-11-12T21:09:12.683" v="1921" actId="1076"/>
        <pc:sldMkLst>
          <pc:docMk/>
          <pc:sldMk cId="4183341454" sldId="273"/>
        </pc:sldMkLst>
        <pc:spChg chg="mod">
          <ac:chgData name="Marshall, Evan" userId="90900ebb-3adc-467c-82b4-779206122d7c" providerId="ADAL" clId="{E5E2F411-E816-8B45-846E-5F243D7BF3DF}" dt="2020-11-12T21:09:12.683" v="1921" actId="1076"/>
          <ac:spMkLst>
            <pc:docMk/>
            <pc:sldMk cId="4183341454" sldId="273"/>
            <ac:spMk id="2" creationId="{F07AB48F-B272-48A9-998E-FB380350A4C0}"/>
          </ac:spMkLst>
        </pc:spChg>
        <pc:spChg chg="add mod">
          <ac:chgData name="Marshall, Evan" userId="90900ebb-3adc-467c-82b4-779206122d7c" providerId="ADAL" clId="{E5E2F411-E816-8B45-846E-5F243D7BF3DF}" dt="2020-11-12T21:09:04.120" v="1919" actId="1076"/>
          <ac:spMkLst>
            <pc:docMk/>
            <pc:sldMk cId="4183341454" sldId="273"/>
            <ac:spMk id="8" creationId="{6157FD9F-53EE-CD40-AEFE-53784ED96FD3}"/>
          </ac:spMkLst>
        </pc:spChg>
        <pc:picChg chg="del">
          <ac:chgData name="Marshall, Evan" userId="90900ebb-3adc-467c-82b4-779206122d7c" providerId="ADAL" clId="{E5E2F411-E816-8B45-846E-5F243D7BF3DF}" dt="2020-11-12T20:31:23.495" v="60" actId="478"/>
          <ac:picMkLst>
            <pc:docMk/>
            <pc:sldMk cId="4183341454" sldId="273"/>
            <ac:picMk id="4" creationId="{92820631-3F38-4C0B-B1E4-0730AB427422}"/>
          </ac:picMkLst>
        </pc:picChg>
        <pc:picChg chg="add mod">
          <ac:chgData name="Marshall, Evan" userId="90900ebb-3adc-467c-82b4-779206122d7c" providerId="ADAL" clId="{E5E2F411-E816-8B45-846E-5F243D7BF3DF}" dt="2020-11-12T20:34:12.696" v="76" actId="1076"/>
          <ac:picMkLst>
            <pc:docMk/>
            <pc:sldMk cId="4183341454" sldId="273"/>
            <ac:picMk id="5" creationId="{8C2B28AE-3611-4D4D-8F0A-228E34919443}"/>
          </ac:picMkLst>
        </pc:picChg>
        <pc:picChg chg="add del mod">
          <ac:chgData name="Marshall, Evan" userId="90900ebb-3adc-467c-82b4-779206122d7c" providerId="ADAL" clId="{E5E2F411-E816-8B45-846E-5F243D7BF3DF}" dt="2020-11-12T20:34:08.207" v="74" actId="478"/>
          <ac:picMkLst>
            <pc:docMk/>
            <pc:sldMk cId="4183341454" sldId="273"/>
            <ac:picMk id="7" creationId="{794C6C8D-B12A-2048-BEEC-2CB1391D5E86}"/>
          </ac:picMkLst>
        </pc:picChg>
      </pc:sldChg>
      <pc:sldChg chg="addSp delSp modSp add mod">
        <pc:chgData name="Marshall, Evan" userId="90900ebb-3adc-467c-82b4-779206122d7c" providerId="ADAL" clId="{E5E2F411-E816-8B45-846E-5F243D7BF3DF}" dt="2020-11-12T20:30:09.047" v="57" actId="1076"/>
        <pc:sldMkLst>
          <pc:docMk/>
          <pc:sldMk cId="496186902" sldId="278"/>
        </pc:sldMkLst>
        <pc:spChg chg="mod">
          <ac:chgData name="Marshall, Evan" userId="90900ebb-3adc-467c-82b4-779206122d7c" providerId="ADAL" clId="{E5E2F411-E816-8B45-846E-5F243D7BF3DF}" dt="2020-11-12T20:30:09.047" v="57" actId="1076"/>
          <ac:spMkLst>
            <pc:docMk/>
            <pc:sldMk cId="496186902" sldId="278"/>
            <ac:spMk id="2" creationId="{F07AB48F-B272-48A9-998E-FB380350A4C0}"/>
          </ac:spMkLst>
        </pc:spChg>
        <pc:picChg chg="del">
          <ac:chgData name="Marshall, Evan" userId="90900ebb-3adc-467c-82b4-779206122d7c" providerId="ADAL" clId="{E5E2F411-E816-8B45-846E-5F243D7BF3DF}" dt="2020-11-12T20:23:49.821" v="8" actId="478"/>
          <ac:picMkLst>
            <pc:docMk/>
            <pc:sldMk cId="496186902" sldId="278"/>
            <ac:picMk id="4" creationId="{F6EED047-E7F4-5B4E-82E4-097A4D4C34DF}"/>
          </ac:picMkLst>
        </pc:picChg>
        <pc:picChg chg="add del mod">
          <ac:chgData name="Marshall, Evan" userId="90900ebb-3adc-467c-82b4-779206122d7c" providerId="ADAL" clId="{E5E2F411-E816-8B45-846E-5F243D7BF3DF}" dt="2020-11-12T20:29:09.568" v="47" actId="478"/>
          <ac:picMkLst>
            <pc:docMk/>
            <pc:sldMk cId="496186902" sldId="278"/>
            <ac:picMk id="5" creationId="{F63493B2-D549-C240-90B2-D6B9D404A848}"/>
          </ac:picMkLst>
        </pc:picChg>
        <pc:picChg chg="add mod">
          <ac:chgData name="Marshall, Evan" userId="90900ebb-3adc-467c-82b4-779206122d7c" providerId="ADAL" clId="{E5E2F411-E816-8B45-846E-5F243D7BF3DF}" dt="2020-11-12T20:29:33.903" v="53" actId="1076"/>
          <ac:picMkLst>
            <pc:docMk/>
            <pc:sldMk cId="496186902" sldId="278"/>
            <ac:picMk id="7" creationId="{494C10C5-A5B1-544A-9262-FA6BBC990CF3}"/>
          </ac:picMkLst>
        </pc:picChg>
      </pc:sldChg>
      <pc:sldChg chg="addSp delSp modSp add mod">
        <pc:chgData name="Marshall, Evan" userId="90900ebb-3adc-467c-82b4-779206122d7c" providerId="ADAL" clId="{E5E2F411-E816-8B45-846E-5F243D7BF3DF}" dt="2020-11-12T21:10:51.045" v="1990" actId="20577"/>
        <pc:sldMkLst>
          <pc:docMk/>
          <pc:sldMk cId="972635575" sldId="279"/>
        </pc:sldMkLst>
        <pc:spChg chg="mod">
          <ac:chgData name="Marshall, Evan" userId="90900ebb-3adc-467c-82b4-779206122d7c" providerId="ADAL" clId="{E5E2F411-E816-8B45-846E-5F243D7BF3DF}" dt="2020-11-12T21:07:32.309" v="1825" actId="1076"/>
          <ac:spMkLst>
            <pc:docMk/>
            <pc:sldMk cId="972635575" sldId="279"/>
            <ac:spMk id="2" creationId="{F07AB48F-B272-48A9-998E-FB380350A4C0}"/>
          </ac:spMkLst>
        </pc:spChg>
        <pc:spChg chg="add mod">
          <ac:chgData name="Marshall, Evan" userId="90900ebb-3adc-467c-82b4-779206122d7c" providerId="ADAL" clId="{E5E2F411-E816-8B45-846E-5F243D7BF3DF}" dt="2020-11-12T21:10:51.045" v="1990" actId="20577"/>
          <ac:spMkLst>
            <pc:docMk/>
            <pc:sldMk cId="972635575" sldId="279"/>
            <ac:spMk id="3" creationId="{092D26AB-0B90-094E-9BDE-EB7078DC0D46}"/>
          </ac:spMkLst>
        </pc:spChg>
        <pc:picChg chg="del">
          <ac:chgData name="Marshall, Evan" userId="90900ebb-3adc-467c-82b4-779206122d7c" providerId="ADAL" clId="{E5E2F411-E816-8B45-846E-5F243D7BF3DF}" dt="2020-11-12T20:34:17.393" v="77" actId="478"/>
          <ac:picMkLst>
            <pc:docMk/>
            <pc:sldMk cId="972635575" sldId="279"/>
            <ac:picMk id="5" creationId="{8C2B28AE-3611-4D4D-8F0A-228E34919443}"/>
          </ac:picMkLst>
        </pc:picChg>
        <pc:picChg chg="mod">
          <ac:chgData name="Marshall, Evan" userId="90900ebb-3adc-467c-82b4-779206122d7c" providerId="ADAL" clId="{E5E2F411-E816-8B45-846E-5F243D7BF3DF}" dt="2020-11-12T20:47:54.837" v="522" actId="1076"/>
          <ac:picMkLst>
            <pc:docMk/>
            <pc:sldMk cId="972635575" sldId="279"/>
            <ac:picMk id="7" creationId="{794C6C8D-B12A-2048-BEEC-2CB1391D5E86}"/>
          </ac:picMkLst>
        </pc:picChg>
      </pc:sldChg>
      <pc:sldChg chg="addSp delSp modSp add mod">
        <pc:chgData name="Marshall, Evan" userId="90900ebb-3adc-467c-82b4-779206122d7c" providerId="ADAL" clId="{E5E2F411-E816-8B45-846E-5F243D7BF3DF}" dt="2020-11-12T21:10:13.142" v="1979" actId="1076"/>
        <pc:sldMkLst>
          <pc:docMk/>
          <pc:sldMk cId="1308939222" sldId="280"/>
        </pc:sldMkLst>
        <pc:spChg chg="mod">
          <ac:chgData name="Marshall, Evan" userId="90900ebb-3adc-467c-82b4-779206122d7c" providerId="ADAL" clId="{E5E2F411-E816-8B45-846E-5F243D7BF3DF}" dt="2020-11-12T21:10:13.142" v="1979" actId="1076"/>
          <ac:spMkLst>
            <pc:docMk/>
            <pc:sldMk cId="1308939222" sldId="280"/>
            <ac:spMk id="2" creationId="{F07AB48F-B272-48A9-998E-FB380350A4C0}"/>
          </ac:spMkLst>
        </pc:spChg>
        <pc:spChg chg="add mod">
          <ac:chgData name="Marshall, Evan" userId="90900ebb-3adc-467c-82b4-779206122d7c" providerId="ADAL" clId="{E5E2F411-E816-8B45-846E-5F243D7BF3DF}" dt="2020-11-12T21:10:10.558" v="1978" actId="1076"/>
          <ac:spMkLst>
            <pc:docMk/>
            <pc:sldMk cId="1308939222" sldId="280"/>
            <ac:spMk id="5" creationId="{56C85C40-5562-804C-A51D-3CD1B91E1177}"/>
          </ac:spMkLst>
        </pc:spChg>
        <pc:picChg chg="add mod">
          <ac:chgData name="Marshall, Evan" userId="90900ebb-3adc-467c-82b4-779206122d7c" providerId="ADAL" clId="{E5E2F411-E816-8B45-846E-5F243D7BF3DF}" dt="2020-11-12T20:36:22.415" v="99" actId="339"/>
          <ac:picMkLst>
            <pc:docMk/>
            <pc:sldMk cId="1308939222" sldId="280"/>
            <ac:picMk id="4" creationId="{CB118283-AC5B-A541-BD8B-5E5C23D1166C}"/>
          </ac:picMkLst>
        </pc:picChg>
        <pc:picChg chg="del">
          <ac:chgData name="Marshall, Evan" userId="90900ebb-3adc-467c-82b4-779206122d7c" providerId="ADAL" clId="{E5E2F411-E816-8B45-846E-5F243D7BF3DF}" dt="2020-11-12T20:34:52.697" v="89" actId="478"/>
          <ac:picMkLst>
            <pc:docMk/>
            <pc:sldMk cId="1308939222" sldId="280"/>
            <ac:picMk id="7" creationId="{794C6C8D-B12A-2048-BEEC-2CB1391D5E86}"/>
          </ac:picMkLst>
        </pc:picChg>
      </pc:sldChg>
    </pc:docChg>
  </pc:docChgLst>
  <pc:docChgLst>
    <pc:chgData name="Paulus, Clinton" userId="S::cpaulus@seattleu.edu::384299f5-ba96-44e0-8894-d85de71afb42" providerId="AD" clId="Web-{73507500-C17B-1705-D0BA-87982E728A8A}"/>
    <pc:docChg chg="addSld delSld modSld sldOrd">
      <pc:chgData name="Paulus, Clinton" userId="S::cpaulus@seattleu.edu::384299f5-ba96-44e0-8894-d85de71afb42" providerId="AD" clId="Web-{73507500-C17B-1705-D0BA-87982E728A8A}" dt="2020-11-12T05:14:28.401" v="246" actId="20577"/>
      <pc:docMkLst>
        <pc:docMk/>
      </pc:docMkLst>
      <pc:sldChg chg="addSp delSp modSp">
        <pc:chgData name="Paulus, Clinton" userId="S::cpaulus@seattleu.edu::384299f5-ba96-44e0-8894-d85de71afb42" providerId="AD" clId="Web-{73507500-C17B-1705-D0BA-87982E728A8A}" dt="2020-11-12T05:14:28.401" v="246" actId="20577"/>
        <pc:sldMkLst>
          <pc:docMk/>
          <pc:sldMk cId="71486777" sldId="272"/>
        </pc:sldMkLst>
        <pc:spChg chg="mod">
          <ac:chgData name="Paulus, Clinton" userId="S::cpaulus@seattleu.edu::384299f5-ba96-44e0-8894-d85de71afb42" providerId="AD" clId="Web-{73507500-C17B-1705-D0BA-87982E728A8A}" dt="2020-11-12T05:01:19.069" v="11" actId="20577"/>
          <ac:spMkLst>
            <pc:docMk/>
            <pc:sldMk cId="71486777" sldId="272"/>
            <ac:spMk id="2" creationId="{F07AB48F-B272-48A9-998E-FB380350A4C0}"/>
          </ac:spMkLst>
        </pc:spChg>
        <pc:spChg chg="add mod">
          <ac:chgData name="Paulus, Clinton" userId="S::cpaulus@seattleu.edu::384299f5-ba96-44e0-8894-d85de71afb42" providerId="AD" clId="Web-{73507500-C17B-1705-D0BA-87982E728A8A}" dt="2020-11-12T05:14:28.401" v="246" actId="20577"/>
          <ac:spMkLst>
            <pc:docMk/>
            <pc:sldMk cId="71486777" sldId="272"/>
            <ac:spMk id="5" creationId="{06F1B49D-1958-4F8A-8FFF-4EE30C0558A6}"/>
          </ac:spMkLst>
        </pc:spChg>
        <pc:picChg chg="add del mod">
          <ac:chgData name="Paulus, Clinton" userId="S::cpaulus@seattleu.edu::384299f5-ba96-44e0-8894-d85de71afb42" providerId="AD" clId="Web-{73507500-C17B-1705-D0BA-87982E728A8A}" dt="2020-11-12T05:01:31.475" v="16"/>
          <ac:picMkLst>
            <pc:docMk/>
            <pc:sldMk cId="71486777" sldId="272"/>
            <ac:picMk id="3" creationId="{BB70520E-928F-412A-A72A-3550009C18C2}"/>
          </ac:picMkLst>
        </pc:picChg>
        <pc:picChg chg="add mod">
          <ac:chgData name="Paulus, Clinton" userId="S::cpaulus@seattleu.edu::384299f5-ba96-44e0-8894-d85de71afb42" providerId="AD" clId="Web-{73507500-C17B-1705-D0BA-87982E728A8A}" dt="2020-11-12T05:02:53.882" v="24" actId="1076"/>
          <ac:picMkLst>
            <pc:docMk/>
            <pc:sldMk cId="71486777" sldId="272"/>
            <ac:picMk id="4" creationId="{4F906A08-7647-4E3E-966E-9D94D1922197}"/>
          </ac:picMkLst>
        </pc:picChg>
      </pc:sldChg>
      <pc:sldChg chg="new del">
        <pc:chgData name="Paulus, Clinton" userId="S::cpaulus@seattleu.edu::384299f5-ba96-44e0-8894-d85de71afb42" providerId="AD" clId="Web-{73507500-C17B-1705-D0BA-87982E728A8A}" dt="2020-11-12T05:04:52.008" v="89"/>
        <pc:sldMkLst>
          <pc:docMk/>
          <pc:sldMk cId="510297277" sldId="275"/>
        </pc:sldMkLst>
      </pc:sldChg>
      <pc:sldChg chg="addSp delSp modSp add replId">
        <pc:chgData name="Paulus, Clinton" userId="S::cpaulus@seattleu.edu::384299f5-ba96-44e0-8894-d85de71afb42" providerId="AD" clId="Web-{73507500-C17B-1705-D0BA-87982E728A8A}" dt="2020-11-12T05:09:02.696" v="139" actId="20577"/>
        <pc:sldMkLst>
          <pc:docMk/>
          <pc:sldMk cId="4214834372" sldId="276"/>
        </pc:sldMkLst>
        <pc:spChg chg="mod">
          <ac:chgData name="Paulus, Clinton" userId="S::cpaulus@seattleu.edu::384299f5-ba96-44e0-8894-d85de71afb42" providerId="AD" clId="Web-{73507500-C17B-1705-D0BA-87982E728A8A}" dt="2020-11-12T05:08:38.118" v="132" actId="20577"/>
          <ac:spMkLst>
            <pc:docMk/>
            <pc:sldMk cId="4214834372" sldId="276"/>
            <ac:spMk id="2" creationId="{F07AB48F-B272-48A9-998E-FB380350A4C0}"/>
          </ac:spMkLst>
        </pc:spChg>
        <pc:spChg chg="mod">
          <ac:chgData name="Paulus, Clinton" userId="S::cpaulus@seattleu.edu::384299f5-ba96-44e0-8894-d85de71afb42" providerId="AD" clId="Web-{73507500-C17B-1705-D0BA-87982E728A8A}" dt="2020-11-12T05:09:02.696" v="139" actId="20577"/>
          <ac:spMkLst>
            <pc:docMk/>
            <pc:sldMk cId="4214834372" sldId="276"/>
            <ac:spMk id="5" creationId="{06F1B49D-1958-4F8A-8FFF-4EE30C0558A6}"/>
          </ac:spMkLst>
        </pc:spChg>
        <pc:picChg chg="add mod">
          <ac:chgData name="Paulus, Clinton" userId="S::cpaulus@seattleu.edu::384299f5-ba96-44e0-8894-d85de71afb42" providerId="AD" clId="Web-{73507500-C17B-1705-D0BA-87982E728A8A}" dt="2020-11-12T05:08:51.228" v="137" actId="1076"/>
          <ac:picMkLst>
            <pc:docMk/>
            <pc:sldMk cId="4214834372" sldId="276"/>
            <ac:picMk id="3" creationId="{C94E92E2-582B-4CB1-9899-EEE5285C5010}"/>
          </ac:picMkLst>
        </pc:picChg>
        <pc:picChg chg="del">
          <ac:chgData name="Paulus, Clinton" userId="S::cpaulus@seattleu.edu::384299f5-ba96-44e0-8894-d85de71afb42" providerId="AD" clId="Web-{73507500-C17B-1705-D0BA-87982E728A8A}" dt="2020-11-12T05:05:51.008" v="119"/>
          <ac:picMkLst>
            <pc:docMk/>
            <pc:sldMk cId="4214834372" sldId="276"/>
            <ac:picMk id="4" creationId="{4F906A08-7647-4E3E-966E-9D94D1922197}"/>
          </ac:picMkLst>
        </pc:picChg>
      </pc:sldChg>
      <pc:sldChg chg="new del ord">
        <pc:chgData name="Paulus, Clinton" userId="S::cpaulus@seattleu.edu::384299f5-ba96-44e0-8894-d85de71afb42" providerId="AD" clId="Web-{73507500-C17B-1705-D0BA-87982E728A8A}" dt="2020-11-12T05:10:10.900" v="148"/>
        <pc:sldMkLst>
          <pc:docMk/>
          <pc:sldMk cId="1255220295" sldId="277"/>
        </pc:sldMkLst>
      </pc:sldChg>
      <pc:sldChg chg="addSp delSp modSp add ord replId">
        <pc:chgData name="Paulus, Clinton" userId="S::cpaulus@seattleu.edu::384299f5-ba96-44e0-8894-d85de71afb42" providerId="AD" clId="Web-{73507500-C17B-1705-D0BA-87982E728A8A}" dt="2020-11-12T05:14:17.417" v="244" actId="1076"/>
        <pc:sldMkLst>
          <pc:docMk/>
          <pc:sldMk cId="2548108484" sldId="277"/>
        </pc:sldMkLst>
        <pc:spChg chg="mod">
          <ac:chgData name="Paulus, Clinton" userId="S::cpaulus@seattleu.edu::384299f5-ba96-44e0-8894-d85de71afb42" providerId="AD" clId="Web-{73507500-C17B-1705-D0BA-87982E728A8A}" dt="2020-11-12T05:10:25.119" v="152" actId="1076"/>
          <ac:spMkLst>
            <pc:docMk/>
            <pc:sldMk cId="2548108484" sldId="277"/>
            <ac:spMk id="2" creationId="{F07AB48F-B272-48A9-998E-FB380350A4C0}"/>
          </ac:spMkLst>
        </pc:spChg>
        <pc:spChg chg="mod">
          <ac:chgData name="Paulus, Clinton" userId="S::cpaulus@seattleu.edu::384299f5-ba96-44e0-8894-d85de71afb42" providerId="AD" clId="Web-{73507500-C17B-1705-D0BA-87982E728A8A}" dt="2020-11-12T05:14:04.745" v="243" actId="20577"/>
          <ac:spMkLst>
            <pc:docMk/>
            <pc:sldMk cId="2548108484" sldId="277"/>
            <ac:spMk id="5" creationId="{06F1B49D-1958-4F8A-8FFF-4EE30C0558A6}"/>
          </ac:spMkLst>
        </pc:spChg>
        <pc:picChg chg="add mod">
          <ac:chgData name="Paulus, Clinton" userId="S::cpaulus@seattleu.edu::384299f5-ba96-44e0-8894-d85de71afb42" providerId="AD" clId="Web-{73507500-C17B-1705-D0BA-87982E728A8A}" dt="2020-11-12T05:14:17.417" v="244" actId="1076"/>
          <ac:picMkLst>
            <pc:docMk/>
            <pc:sldMk cId="2548108484" sldId="277"/>
            <ac:picMk id="3" creationId="{FD4E57C7-D0F5-4138-BE1D-582C79C94F11}"/>
          </ac:picMkLst>
        </pc:picChg>
        <pc:picChg chg="del">
          <ac:chgData name="Paulus, Clinton" userId="S::cpaulus@seattleu.edu::384299f5-ba96-44e0-8894-d85de71afb42" providerId="AD" clId="Web-{73507500-C17B-1705-D0BA-87982E728A8A}" dt="2020-11-12T05:10:32.291" v="162"/>
          <ac:picMkLst>
            <pc:docMk/>
            <pc:sldMk cId="2548108484" sldId="277"/>
            <ac:picMk id="4" creationId="{4F906A08-7647-4E3E-966E-9D94D1922197}"/>
          </ac:picMkLst>
        </pc:picChg>
        <pc:picChg chg="add mod">
          <ac:chgData name="Paulus, Clinton" userId="S::cpaulus@seattleu.edu::384299f5-ba96-44e0-8894-d85de71afb42" providerId="AD" clId="Web-{73507500-C17B-1705-D0BA-87982E728A8A}" dt="2020-11-12T05:13:04.776" v="214" actId="1076"/>
          <ac:picMkLst>
            <pc:docMk/>
            <pc:sldMk cId="2548108484" sldId="277"/>
            <ac:picMk id="6" creationId="{2C282E31-3D86-4855-9386-F03A0D51E4A0}"/>
          </ac:picMkLst>
        </pc:picChg>
        <pc:picChg chg="add mod">
          <ac:chgData name="Paulus, Clinton" userId="S::cpaulus@seattleu.edu::384299f5-ba96-44e0-8894-d85de71afb42" providerId="AD" clId="Web-{73507500-C17B-1705-D0BA-87982E728A8A}" dt="2020-11-12T05:13:50.073" v="242" actId="14100"/>
          <ac:picMkLst>
            <pc:docMk/>
            <pc:sldMk cId="2548108484" sldId="277"/>
            <ac:picMk id="7" creationId="{F03A32EB-E1D0-4CBC-BE54-439A860C57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1704A-48F5-47A8-8D81-BA091BD64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F6922-C144-4EA7-8515-A777814200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1C68-8573-42E4-93B1-D2F87346E57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23DCE-332F-482F-A6A8-772BD3C567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9EB90-ECEA-4B8A-8092-B5B5CD5F71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1919-ABE1-4294-9395-4491933D6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15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6F41-967A-4456-99CE-EB6517108A3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C8A1-6EFA-4D77-AC4E-E426E72F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6F41-967A-4456-99CE-EB6517108A3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C8A1-6EFA-4D77-AC4E-E426E72F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6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6F41-967A-4456-99CE-EB6517108A3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C8A1-6EFA-4D77-AC4E-E426E72F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6F41-967A-4456-99CE-EB6517108A3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C8A1-6EFA-4D77-AC4E-E426E72F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9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6F41-967A-4456-99CE-EB6517108A3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C8A1-6EFA-4D77-AC4E-E426E72F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6F41-967A-4456-99CE-EB6517108A3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C8A1-6EFA-4D77-AC4E-E426E72F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5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6F41-967A-4456-99CE-EB6517108A3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C8A1-6EFA-4D77-AC4E-E426E72F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6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6F41-967A-4456-99CE-EB6517108A3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C8A1-6EFA-4D77-AC4E-E426E72F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6F41-967A-4456-99CE-EB6517108A3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C8A1-6EFA-4D77-AC4E-E426E72F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6F41-967A-4456-99CE-EB6517108A3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C8A1-6EFA-4D77-AC4E-E426E72F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2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6F41-967A-4456-99CE-EB6517108A3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C8A1-6EFA-4D77-AC4E-E426E72F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9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6F41-967A-4456-99CE-EB6517108A3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C8A1-6EFA-4D77-AC4E-E426E72F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4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villeeye.com/in-the-neighborhood/restaurants/off-the-grid-announces-daily-public-market-rotatio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ruck that is driving down the road&#10;&#10;Description automatically generated">
            <a:extLst>
              <a:ext uri="{FF2B5EF4-FFF2-40B4-BE49-F238E27FC236}">
                <a16:creationId xmlns:a16="http://schemas.microsoft.com/office/drawing/2014/main" id="{C2275E9F-637F-47E4-95AB-2EC6DFD3C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17098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3EF37CC-9AD5-4A46-B8E2-3630FE624BFF}"/>
              </a:ext>
            </a:extLst>
          </p:cNvPr>
          <p:cNvSpPr txBox="1">
            <a:spLocks/>
          </p:cNvSpPr>
          <p:nvPr/>
        </p:nvSpPr>
        <p:spPr>
          <a:xfrm>
            <a:off x="2590990" y="1680291"/>
            <a:ext cx="7701871" cy="228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100" b="1">
                <a:latin typeface="OCR A Extended" panose="02010509020102010303" pitchFamily="50" charset="0"/>
              </a:rPr>
              <a:t>	Truck </a:t>
            </a:r>
            <a:r>
              <a:rPr lang="en-US" sz="6100" b="1" err="1">
                <a:latin typeface="OCR A Extended" panose="02010509020102010303" pitchFamily="50" charset="0"/>
              </a:rPr>
              <a:t>Truck</a:t>
            </a:r>
            <a:r>
              <a:rPr lang="en-US" sz="6100" b="1">
                <a:latin typeface="OCR A Extended" panose="02010509020102010303" pitchFamily="50" charset="0"/>
              </a:rPr>
              <a:t> Go</a:t>
            </a:r>
            <a:br>
              <a:rPr lang="en-US" sz="6100"/>
            </a:br>
            <a:r>
              <a:rPr lang="en-US" sz="2600" b="1" i="1">
                <a:latin typeface="Neue Haas Grotesk Text Pro" panose="020B0504020202020204" pitchFamily="34" charset="0"/>
              </a:rPr>
              <a:t>Find Your Food Truck</a:t>
            </a: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CDD7DB09-290B-4A1F-BFC1-51ED7C97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3975" y="911082"/>
            <a:ext cx="2048530" cy="1797684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alpha val="6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6BAE3B-3A7A-4192-ADEA-2B6863CB5CC4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023359" cy="1785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>
                <a:latin typeface="Neue Haas Grotesk Text Pro" panose="020B0504020202020204" pitchFamily="34" charset="0"/>
              </a:rPr>
              <a:t>Group 5</a:t>
            </a:r>
            <a:br>
              <a:rPr lang="en-US" sz="2000"/>
            </a:br>
            <a:r>
              <a:rPr lang="en-US" sz="1800"/>
              <a:t>Bob Brown</a:t>
            </a:r>
            <a:br>
              <a:rPr lang="en-US" sz="1800"/>
            </a:br>
            <a:r>
              <a:rPr lang="en-US" sz="1800"/>
              <a:t>Evan Marshall</a:t>
            </a:r>
            <a:br>
              <a:rPr lang="en-US" sz="1800"/>
            </a:br>
            <a:r>
              <a:rPr lang="en-US" sz="1800"/>
              <a:t>Clinton Paulus</a:t>
            </a:r>
            <a:br>
              <a:rPr lang="en-US" sz="1800"/>
            </a:br>
            <a:r>
              <a:rPr lang="en-US" sz="1800"/>
              <a:t>Jason Wang</a:t>
            </a: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4653B-4E44-45F9-AD0E-E7C7E63B74C5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8" name="Graphic 7" descr="Food Delivery">
            <a:extLst>
              <a:ext uri="{FF2B5EF4-FFF2-40B4-BE49-F238E27FC236}">
                <a16:creationId xmlns:a16="http://schemas.microsoft.com/office/drawing/2014/main" id="{40E9F529-6A92-4EED-BC14-AA130BD92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9659" y="2526696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21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34">
            <a:extLst>
              <a:ext uri="{FF2B5EF4-FFF2-40B4-BE49-F238E27FC236}">
                <a16:creationId xmlns:a16="http://schemas.microsoft.com/office/drawing/2014/main" id="{18138BC0-B1BA-4649-8CEA-047F9303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1" y="3028929"/>
            <a:ext cx="4110161" cy="3395729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Exciting Three Tone Color Scheme!</a:t>
            </a:r>
          </a:p>
          <a:p>
            <a:r>
              <a:rPr lang="en-US" sz="2000" dirty="0">
                <a:ea typeface="+mn-lt"/>
                <a:cs typeface="+mn-lt"/>
              </a:rPr>
              <a:t>Automatically Populated Connection Information!</a:t>
            </a:r>
          </a:p>
          <a:p>
            <a:r>
              <a:rPr lang="en-US" sz="2000" dirty="0">
                <a:ea typeface="+mn-lt"/>
                <a:cs typeface="+mn-lt"/>
              </a:rPr>
              <a:t>Query Descriptions in Selection Pane</a:t>
            </a:r>
          </a:p>
          <a:p>
            <a:r>
              <a:rPr lang="en-US" sz="2000" dirty="0">
                <a:ea typeface="+mn-lt"/>
                <a:cs typeface="+mn-lt"/>
              </a:rPr>
              <a:t>Interface Improvements!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Resize Query Dropdown 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Components Placement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F3304DB-9DC4-4C00-9408-62FEA04FDB73}"/>
              </a:ext>
            </a:extLst>
          </p:cNvPr>
          <p:cNvSpPr txBox="1">
            <a:spLocks/>
          </p:cNvSpPr>
          <p:nvPr/>
        </p:nvSpPr>
        <p:spPr>
          <a:xfrm>
            <a:off x="441960" y="1371190"/>
            <a:ext cx="5310570" cy="1415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0"/>
              </a:rPr>
              <a:t>The Application:</a:t>
            </a:r>
            <a:br>
              <a:rPr lang="en-US" sz="4000" b="1" dirty="0">
                <a:latin typeface="Neue Haas Grotesk Text Pro" panose="020B0504020202020204" pitchFamily="34" charset="0"/>
              </a:rPr>
            </a:br>
            <a:r>
              <a:rPr lang="en-US" sz="4000" b="1" dirty="0">
                <a:latin typeface="Neue Haas Grotesk Text Pro" panose="020B0504020202020204" pitchFamily="34" charset="0"/>
              </a:rPr>
              <a:t>GUI</a:t>
            </a:r>
          </a:p>
        </p:txBody>
      </p:sp>
      <p:pic>
        <p:nvPicPr>
          <p:cNvPr id="2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99DFE20-271B-423F-817B-0E696FB2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63" y="1481264"/>
            <a:ext cx="7304151" cy="41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3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AB48F-B272-48A9-998E-FB380350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371190"/>
            <a:ext cx="5310570" cy="1415142"/>
          </a:xfrm>
        </p:spPr>
        <p:txBody>
          <a:bodyPr anchor="b">
            <a:noAutofit/>
          </a:bodyPr>
          <a:lstStyle/>
          <a:p>
            <a:r>
              <a:rPr lang="en-US" sz="4000" b="1" dirty="0">
                <a:latin typeface="Neue Haas Grotesk Text Pro" panose="020B0504020202020204" pitchFamily="34" charset="0"/>
              </a:rPr>
              <a:t>Business Intelligence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34">
            <a:extLst>
              <a:ext uri="{FF2B5EF4-FFF2-40B4-BE49-F238E27FC236}">
                <a16:creationId xmlns:a16="http://schemas.microsoft.com/office/drawing/2014/main" id="{C4550DC9-0CCA-4E91-A138-1E47299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3038158"/>
            <a:ext cx="3593327" cy="3598312"/>
          </a:xfrm>
        </p:spPr>
        <p:txBody>
          <a:bodyPr>
            <a:normAutofit/>
          </a:bodyPr>
          <a:lstStyle/>
          <a:p>
            <a:r>
              <a:rPr lang="en-US" sz="2000" dirty="0"/>
              <a:t>Food Truck Heat Map</a:t>
            </a:r>
          </a:p>
          <a:p>
            <a:r>
              <a:rPr lang="en-US" sz="2000" dirty="0"/>
              <a:t>Lets Users know where Food Trucks Congregate!</a:t>
            </a:r>
          </a:p>
          <a:p>
            <a:pPr lvl="1"/>
            <a:r>
              <a:rPr lang="en-US" sz="1600" dirty="0"/>
              <a:t>Filter by desired Cities or Zip Codes</a:t>
            </a:r>
          </a:p>
          <a:p>
            <a:r>
              <a:rPr lang="en-US" sz="2000" i="1" dirty="0"/>
              <a:t>Future Implementation: 	</a:t>
            </a:r>
            <a:r>
              <a:rPr lang="en-US" sz="2000" dirty="0"/>
              <a:t>Real Time Food Truck Coordinates mean Greater Precision Tools to track down your Next Meal</a:t>
            </a:r>
          </a:p>
        </p:txBody>
      </p:sp>
      <p:pic>
        <p:nvPicPr>
          <p:cNvPr id="5" name="Picture 4" descr="A picture containing rain, table, holding, phone&#10;&#10;Description automatically generated">
            <a:extLst>
              <a:ext uri="{FF2B5EF4-FFF2-40B4-BE49-F238E27FC236}">
                <a16:creationId xmlns:a16="http://schemas.microsoft.com/office/drawing/2014/main" id="{2D5FD56C-4169-45FE-A958-635CEE83A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70" y="769483"/>
            <a:ext cx="7898536" cy="53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3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AB48F-B272-48A9-998E-FB380350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371190"/>
            <a:ext cx="5310570" cy="1415142"/>
          </a:xfrm>
        </p:spPr>
        <p:txBody>
          <a:bodyPr anchor="b">
            <a:noAutofit/>
          </a:bodyPr>
          <a:lstStyle/>
          <a:p>
            <a:r>
              <a:rPr lang="en-US" sz="4000" b="1" dirty="0">
                <a:latin typeface="Neue Haas Grotesk Text Pro" panose="020B0504020202020204" pitchFamily="34" charset="0"/>
              </a:rPr>
              <a:t>Business Intelligence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34">
            <a:extLst>
              <a:ext uri="{FF2B5EF4-FFF2-40B4-BE49-F238E27FC236}">
                <a16:creationId xmlns:a16="http://schemas.microsoft.com/office/drawing/2014/main" id="{C4550DC9-0CCA-4E91-A138-1E47299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3038158"/>
            <a:ext cx="3456905" cy="35983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 the Best Quality Food Trucks near you with our Collection of Customer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Filter Reviews by:</a:t>
            </a:r>
          </a:p>
          <a:p>
            <a:pPr marL="742950" lvl="1" indent="-285750"/>
            <a:r>
              <a:rPr lang="en-US" sz="1600" dirty="0"/>
              <a:t>Number of Food Trucks</a:t>
            </a:r>
          </a:p>
          <a:p>
            <a:pPr marL="742950" lvl="1" indent="-285750"/>
            <a:r>
              <a:rPr lang="en-US" sz="1600" dirty="0"/>
              <a:t>Default Settings to see all Food Trucks in the System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371D11CB-A013-42F5-A5CF-FECBA91A8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65" y="1580048"/>
            <a:ext cx="8165924" cy="36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AB48F-B272-48A9-998E-FB380350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371190"/>
            <a:ext cx="5310570" cy="1415142"/>
          </a:xfrm>
        </p:spPr>
        <p:txBody>
          <a:bodyPr anchor="b">
            <a:noAutofit/>
          </a:bodyPr>
          <a:lstStyle/>
          <a:p>
            <a:r>
              <a:rPr lang="en-US" sz="4000" b="1" dirty="0">
                <a:latin typeface="Neue Haas Grotesk Text Pro" panose="020B0504020202020204" pitchFamily="34" charset="0"/>
              </a:rPr>
              <a:t>Business Intelligence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34">
            <a:extLst>
              <a:ext uri="{FF2B5EF4-FFF2-40B4-BE49-F238E27FC236}">
                <a16:creationId xmlns:a16="http://schemas.microsoft.com/office/drawing/2014/main" id="{C4550DC9-0CCA-4E91-A138-1E47299D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3038158"/>
            <a:ext cx="4274934" cy="35983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Sure what you want to order?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Popularity Tool allows Users to know what meals are most popular in their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Filter to Find what Food Types might be nearby!</a:t>
            </a: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B40E7A0D-3D29-4B4B-A891-E0FEE5D1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54" y="963461"/>
            <a:ext cx="6383456" cy="49202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574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AB48F-B272-48A9-998E-FB380350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371190"/>
            <a:ext cx="5310570" cy="867429"/>
          </a:xfrm>
        </p:spPr>
        <p:txBody>
          <a:bodyPr anchor="b">
            <a:normAutofit/>
          </a:bodyPr>
          <a:lstStyle/>
          <a:p>
            <a:r>
              <a:rPr lang="en-US" sz="4000" b="1">
                <a:latin typeface="Neue Haas Grotesk Text Pro" panose="020B0504020202020204" pitchFamily="34" charset="0"/>
              </a:rPr>
              <a:t>Questions?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CA8BEA3A-436A-4414-B73F-AF522969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38862" y="888274"/>
            <a:ext cx="1590742" cy="1590742"/>
          </a:xfrm>
          <a:prstGeom prst="rect">
            <a:avLst/>
          </a:pr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phic 4" descr="Bubble Tea">
            <a:extLst>
              <a:ext uri="{FF2B5EF4-FFF2-40B4-BE49-F238E27FC236}">
                <a16:creationId xmlns:a16="http://schemas.microsoft.com/office/drawing/2014/main" id="{A2694096-6F23-4983-A22B-C7B5CF175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91163" y="4805338"/>
            <a:ext cx="1206656" cy="1206656"/>
          </a:xfrm>
          <a:prstGeom prst="rect">
            <a:avLst/>
          </a:prstGeom>
        </p:spPr>
      </p:pic>
      <p:pic>
        <p:nvPicPr>
          <p:cNvPr id="9" name="Graphic 8" descr="Eaten Hamburger Moody Foodies">
            <a:extLst>
              <a:ext uri="{FF2B5EF4-FFF2-40B4-BE49-F238E27FC236}">
                <a16:creationId xmlns:a16="http://schemas.microsoft.com/office/drawing/2014/main" id="{ABA7CECD-E0A7-48CD-85E5-52845022B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4551" y="3101009"/>
            <a:ext cx="2610579" cy="26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AB48F-B272-48A9-998E-FB380350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371190"/>
            <a:ext cx="5310570" cy="867429"/>
          </a:xfrm>
        </p:spPr>
        <p:txBody>
          <a:bodyPr anchor="b">
            <a:normAutofit/>
          </a:bodyPr>
          <a:lstStyle/>
          <a:p>
            <a:r>
              <a:rPr lang="en-US" sz="4000" b="1">
                <a:latin typeface="Neue Haas Grotesk Text Pro" panose="020B0504020202020204" pitchFamily="34" charset="0"/>
              </a:rPr>
              <a:t>Mission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urger and drink">
            <a:extLst>
              <a:ext uri="{FF2B5EF4-FFF2-40B4-BE49-F238E27FC236}">
                <a16:creationId xmlns:a16="http://schemas.microsoft.com/office/drawing/2014/main" id="{CA8BEA3A-436A-4414-B73F-AF522969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38862" y="888274"/>
            <a:ext cx="1590742" cy="1590742"/>
          </a:xfrm>
          <a:prstGeom prst="rect">
            <a:avLst/>
          </a:pr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34">
            <a:extLst>
              <a:ext uri="{FF2B5EF4-FFF2-40B4-BE49-F238E27FC236}">
                <a16:creationId xmlns:a16="http://schemas.microsoft.com/office/drawing/2014/main" id="{18138BC0-B1BA-4649-8CEA-047F9303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1" y="2479015"/>
            <a:ext cx="4716894" cy="3945643"/>
          </a:xfrm>
        </p:spPr>
        <p:txBody>
          <a:bodyPr>
            <a:normAutofit/>
          </a:bodyPr>
          <a:lstStyle/>
          <a:p>
            <a:r>
              <a:rPr lang="en-US" sz="2000" dirty="0"/>
              <a:t>Connect Customers to Food Trucks using the </a:t>
            </a:r>
            <a:r>
              <a:rPr lang="en-US" sz="2000" b="1" u="sng" dirty="0"/>
              <a:t>Power</a:t>
            </a:r>
            <a:r>
              <a:rPr lang="en-US" sz="2000" dirty="0"/>
              <a:t> of a Database!</a:t>
            </a:r>
          </a:p>
          <a:p>
            <a:r>
              <a:rPr lang="en-US" sz="2000" dirty="0"/>
              <a:t>Help Customers Find the Right Food Truck for their Food Mood</a:t>
            </a:r>
          </a:p>
          <a:p>
            <a:r>
              <a:rPr lang="en-US" sz="2000" dirty="0"/>
              <a:t>Make Food Trucks more Accessible and Organized for Customers and Operators</a:t>
            </a:r>
          </a:p>
          <a:p>
            <a:r>
              <a:rPr lang="en-US" sz="2000" dirty="0"/>
              <a:t>Provide Tools for Operators to Strategize and Grow their Food Truck Empire</a:t>
            </a:r>
          </a:p>
          <a:p>
            <a:r>
              <a:rPr lang="en-US" sz="2000" dirty="0"/>
              <a:t>Improve Interaction between Customers and Operators through integrated Feedback and Review</a:t>
            </a:r>
          </a:p>
          <a:p>
            <a:endParaRPr lang="en-US" sz="1300" dirty="0"/>
          </a:p>
        </p:txBody>
      </p:sp>
      <p:pic>
        <p:nvPicPr>
          <p:cNvPr id="5" name="Graphic 4" descr="Internet Of Things">
            <a:extLst>
              <a:ext uri="{FF2B5EF4-FFF2-40B4-BE49-F238E27FC236}">
                <a16:creationId xmlns:a16="http://schemas.microsoft.com/office/drawing/2014/main" id="{A2694096-6F23-4983-A22B-C7B5CF175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91163" y="4805338"/>
            <a:ext cx="1206656" cy="1206656"/>
          </a:xfrm>
          <a:prstGeom prst="rect">
            <a:avLst/>
          </a:prstGeom>
        </p:spPr>
      </p:pic>
      <p:pic>
        <p:nvPicPr>
          <p:cNvPr id="9" name="Graphic 8" descr="Food Delivery">
            <a:extLst>
              <a:ext uri="{FF2B5EF4-FFF2-40B4-BE49-F238E27FC236}">
                <a16:creationId xmlns:a16="http://schemas.microsoft.com/office/drawing/2014/main" id="{ABA7CECD-E0A7-48CD-85E5-52845022B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024551" y="3101009"/>
            <a:ext cx="2610579" cy="26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6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AB48F-B272-48A9-998E-FB380350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371190"/>
            <a:ext cx="5310570" cy="867429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Neue Haas Grotesk Text Pro" panose="020B0504020202020204" pitchFamily="34" charset="0"/>
              </a:rPr>
              <a:t>Problem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Food Delivery">
            <a:extLst>
              <a:ext uri="{FF2B5EF4-FFF2-40B4-BE49-F238E27FC236}">
                <a16:creationId xmlns:a16="http://schemas.microsoft.com/office/drawing/2014/main" id="{CA8BEA3A-436A-4414-B73F-AF522969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38862" y="888274"/>
            <a:ext cx="1590742" cy="1590742"/>
          </a:xfrm>
          <a:prstGeom prst="rect">
            <a:avLst/>
          </a:pr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34">
            <a:extLst>
              <a:ext uri="{FF2B5EF4-FFF2-40B4-BE49-F238E27FC236}">
                <a16:creationId xmlns:a16="http://schemas.microsoft.com/office/drawing/2014/main" id="{18138BC0-B1BA-4649-8CEA-047F9303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2479015"/>
            <a:ext cx="5026687" cy="415745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How does one connect Food Truck Customers and Operators?</a:t>
            </a:r>
          </a:p>
          <a:p>
            <a:r>
              <a:rPr lang="en-US" sz="2400" dirty="0"/>
              <a:t>Customers have questions about Food Trucks</a:t>
            </a:r>
          </a:p>
          <a:p>
            <a:pPr lvl="1"/>
            <a:r>
              <a:rPr lang="en-US" sz="1600" dirty="0"/>
              <a:t>Which food truck should I eat at? </a:t>
            </a:r>
          </a:p>
          <a:p>
            <a:pPr lvl="1"/>
            <a:r>
              <a:rPr lang="en-US" sz="1600" dirty="0"/>
              <a:t>What is on the menu? </a:t>
            </a:r>
          </a:p>
          <a:p>
            <a:pPr lvl="1"/>
            <a:r>
              <a:rPr lang="en-US" sz="1600" dirty="0"/>
              <a:t>How much will it cost? </a:t>
            </a:r>
          </a:p>
          <a:p>
            <a:pPr lvl="1"/>
            <a:r>
              <a:rPr lang="en-US" sz="1600" dirty="0"/>
              <a:t>Where will it be, and how long will it be there? </a:t>
            </a:r>
          </a:p>
          <a:p>
            <a:r>
              <a:rPr lang="en-US" sz="2400" dirty="0"/>
              <a:t>Operators have concerns about Connecting to Customers</a:t>
            </a:r>
          </a:p>
          <a:p>
            <a:pPr lvl="1"/>
            <a:r>
              <a:rPr lang="en-US" sz="1600" dirty="0"/>
              <a:t>How will they find out about our truck? </a:t>
            </a:r>
          </a:p>
          <a:p>
            <a:pPr lvl="1"/>
            <a:r>
              <a:rPr lang="en-US" sz="1600" dirty="0"/>
              <a:t>How will they know what to order? </a:t>
            </a:r>
          </a:p>
          <a:p>
            <a:pPr lvl="1"/>
            <a:r>
              <a:rPr lang="en-US" sz="1600" dirty="0"/>
              <a:t>How will they find us?​</a:t>
            </a:r>
          </a:p>
          <a:p>
            <a:r>
              <a:rPr lang="en-US" sz="2400" dirty="0"/>
              <a:t>Existing Solutions can be Complex or Cumbersome</a:t>
            </a:r>
          </a:p>
          <a:p>
            <a:pPr lvl="1"/>
            <a:r>
              <a:rPr lang="en-US" sz="1600" dirty="0"/>
              <a:t>Operators may not have the Budget or Expertise to maintain a website or Social Media presence</a:t>
            </a:r>
          </a:p>
          <a:p>
            <a:endParaRPr lang="en-US" sz="13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A2694096-6F23-4983-A22B-C7B5CF175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163" y="4805338"/>
            <a:ext cx="1206656" cy="1206656"/>
          </a:xfrm>
          <a:prstGeom prst="rect">
            <a:avLst/>
          </a:prstGeom>
        </p:spPr>
      </p:pic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ABA7CECD-E0A7-48CD-85E5-52845022B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4551" y="3101009"/>
            <a:ext cx="2610579" cy="26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0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AB48F-B272-48A9-998E-FB380350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371190"/>
            <a:ext cx="5310570" cy="867429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Neue Haas Grotesk Text Pro" panose="020B0504020202020204" pitchFamily="34" charset="0"/>
              </a:rPr>
              <a:t>Solution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A8BEA3A-436A-4414-B73F-AF522969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38862" y="888274"/>
            <a:ext cx="1590742" cy="1590742"/>
          </a:xfrm>
          <a:prstGeom prst="rect">
            <a:avLst/>
          </a:pr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34">
            <a:extLst>
              <a:ext uri="{FF2B5EF4-FFF2-40B4-BE49-F238E27FC236}">
                <a16:creationId xmlns:a16="http://schemas.microsoft.com/office/drawing/2014/main" id="{18138BC0-B1BA-4649-8CEA-047F9303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2490445"/>
            <a:ext cx="5026687" cy="4127171"/>
          </a:xfrm>
        </p:spPr>
        <p:txBody>
          <a:bodyPr>
            <a:normAutofit/>
          </a:bodyPr>
          <a:lstStyle/>
          <a:p>
            <a:r>
              <a:rPr lang="en-US" sz="2000" dirty="0"/>
              <a:t>One Integrated Platform to Connect Customers and Operators</a:t>
            </a:r>
          </a:p>
          <a:p>
            <a:r>
              <a:rPr lang="en-US" sz="2000" dirty="0"/>
              <a:t>Informative and Enriching App for all Users</a:t>
            </a:r>
          </a:p>
          <a:p>
            <a:pPr lvl="1"/>
            <a:r>
              <a:rPr lang="en-US" sz="1400" dirty="0"/>
              <a:t>Customers have Access to Food Truck Facts at their Fingertips!</a:t>
            </a:r>
          </a:p>
          <a:p>
            <a:pPr lvl="1"/>
            <a:r>
              <a:rPr lang="en-US" sz="1400" dirty="0"/>
              <a:t>Operators can Update their Food Truck Experience Instantly!</a:t>
            </a:r>
          </a:p>
          <a:p>
            <a:pPr lvl="1"/>
            <a:r>
              <a:rPr lang="en-US" sz="1400" dirty="0"/>
              <a:t>Happy Customers Enjoying Delicious Meals on Wheels!</a:t>
            </a:r>
          </a:p>
          <a:p>
            <a:r>
              <a:rPr lang="en-US" sz="2000" dirty="0"/>
              <a:t>Supported by a Structured Database Backend</a:t>
            </a:r>
          </a:p>
          <a:p>
            <a:pPr lvl="1"/>
            <a:r>
              <a:rPr lang="en-US" sz="1400" dirty="0"/>
              <a:t>Stores Food Truck Menus and Orders</a:t>
            </a:r>
          </a:p>
          <a:p>
            <a:pPr lvl="1"/>
            <a:r>
              <a:rPr lang="en-US" sz="1400" dirty="0"/>
              <a:t>Logically Organizes Locations and Schedules</a:t>
            </a:r>
          </a:p>
          <a:p>
            <a:pPr lvl="1"/>
            <a:r>
              <a:rPr lang="en-US" sz="1400" dirty="0"/>
              <a:t>Catalogs User Reviews and Ratings</a:t>
            </a:r>
          </a:p>
        </p:txBody>
      </p:sp>
      <p:pic>
        <p:nvPicPr>
          <p:cNvPr id="5" name="Graphic 4" descr="Whole pizza">
            <a:extLst>
              <a:ext uri="{FF2B5EF4-FFF2-40B4-BE49-F238E27FC236}">
                <a16:creationId xmlns:a16="http://schemas.microsoft.com/office/drawing/2014/main" id="{A2694096-6F23-4983-A22B-C7B5CF175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91163" y="4805338"/>
            <a:ext cx="1206656" cy="1206656"/>
          </a:xfrm>
          <a:prstGeom prst="rect">
            <a:avLst/>
          </a:prstGeom>
        </p:spPr>
      </p:pic>
      <p:pic>
        <p:nvPicPr>
          <p:cNvPr id="9" name="Graphic 8" descr="Ui Ux">
            <a:extLst>
              <a:ext uri="{FF2B5EF4-FFF2-40B4-BE49-F238E27FC236}">
                <a16:creationId xmlns:a16="http://schemas.microsoft.com/office/drawing/2014/main" id="{ABA7CECD-E0A7-48CD-85E5-52845022B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024551" y="3101009"/>
            <a:ext cx="2610579" cy="26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7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AB48F-B272-48A9-998E-FB380350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371190"/>
            <a:ext cx="5310570" cy="1415142"/>
          </a:xfrm>
        </p:spPr>
        <p:txBody>
          <a:bodyPr anchor="b">
            <a:noAutofit/>
          </a:bodyPr>
          <a:lstStyle/>
          <a:p>
            <a:r>
              <a:rPr lang="en-US" sz="4000" b="1" dirty="0">
                <a:latin typeface="Neue Haas Grotesk Text Pro" panose="020B0504020202020204" pitchFamily="34" charset="0"/>
              </a:rPr>
              <a:t>Physical</a:t>
            </a:r>
            <a:br>
              <a:rPr lang="en-US" sz="4000" b="1" dirty="0">
                <a:latin typeface="Neue Haas Grotesk Text Pro" panose="020B0504020202020204" pitchFamily="34" charset="0"/>
              </a:rPr>
            </a:br>
            <a:r>
              <a:rPr lang="en-US" sz="4000" b="1" dirty="0">
                <a:latin typeface="Neue Haas Grotesk Text Pro" panose="020B0504020202020204" pitchFamily="34" charset="0"/>
              </a:rPr>
              <a:t>Model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67C7E6-3C10-462B-9D02-C5FB28397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92" y="94392"/>
            <a:ext cx="8140256" cy="666921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687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ED047-E7F4-5B4E-82E4-097A4D4C3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84" y="801574"/>
            <a:ext cx="7900416" cy="544982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1E27013-0CB6-4F63-BAF6-8BFEB91EDAD2}"/>
              </a:ext>
            </a:extLst>
          </p:cNvPr>
          <p:cNvSpPr txBox="1">
            <a:spLocks/>
          </p:cNvSpPr>
          <p:nvPr/>
        </p:nvSpPr>
        <p:spPr>
          <a:xfrm>
            <a:off x="441960" y="1371190"/>
            <a:ext cx="5310570" cy="867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0"/>
              </a:rPr>
              <a:t>Customer View</a:t>
            </a:r>
          </a:p>
        </p:txBody>
      </p:sp>
    </p:spTree>
    <p:extLst>
      <p:ext uri="{BB962C8B-B14F-4D97-AF65-F5344CB8AC3E}">
        <p14:creationId xmlns:p14="http://schemas.microsoft.com/office/powerpoint/2010/main" val="16583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picture containing sign, display, sitting, clock&#10;&#10;Description automatically generated">
            <a:extLst>
              <a:ext uri="{FF2B5EF4-FFF2-40B4-BE49-F238E27FC236}">
                <a16:creationId xmlns:a16="http://schemas.microsoft.com/office/drawing/2014/main" id="{494C10C5-A5B1-544A-9262-FA6BBC990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592" y="302762"/>
            <a:ext cx="5734717" cy="642861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804110F-A632-48BC-A213-C54E7062F146}"/>
              </a:ext>
            </a:extLst>
          </p:cNvPr>
          <p:cNvSpPr txBox="1">
            <a:spLocks/>
          </p:cNvSpPr>
          <p:nvPr/>
        </p:nvSpPr>
        <p:spPr>
          <a:xfrm>
            <a:off x="441960" y="1371190"/>
            <a:ext cx="5310570" cy="867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0"/>
              </a:rPr>
              <a:t>Vendor View</a:t>
            </a:r>
          </a:p>
        </p:txBody>
      </p:sp>
    </p:spTree>
    <p:extLst>
      <p:ext uri="{BB962C8B-B14F-4D97-AF65-F5344CB8AC3E}">
        <p14:creationId xmlns:p14="http://schemas.microsoft.com/office/powerpoint/2010/main" val="49618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7AB48F-B272-48A9-998E-FB380350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371190"/>
            <a:ext cx="5310570" cy="867429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Neue Haas Grotesk Text Pro" panose="020B0504020202020204" pitchFamily="34" charset="0"/>
              </a:rPr>
              <a:t>The Application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34">
            <a:extLst>
              <a:ext uri="{FF2B5EF4-FFF2-40B4-BE49-F238E27FC236}">
                <a16:creationId xmlns:a16="http://schemas.microsoft.com/office/drawing/2014/main" id="{18138BC0-B1BA-4649-8CEA-047F9303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1" y="2479015"/>
            <a:ext cx="4716894" cy="3945643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Automated Connection to Database!</a:t>
            </a:r>
          </a:p>
          <a:p>
            <a:r>
              <a:rPr lang="en-US" sz="2000" dirty="0">
                <a:cs typeface="Calibri"/>
              </a:rPr>
              <a:t>Mode Selection from Console</a:t>
            </a:r>
          </a:p>
          <a:p>
            <a:r>
              <a:rPr lang="en-US" sz="2000" dirty="0">
                <a:cs typeface="Calibri"/>
              </a:rPr>
              <a:t>Utilizes JDBC Protocols</a:t>
            </a:r>
          </a:p>
          <a:p>
            <a:r>
              <a:rPr lang="en-US" sz="2000" dirty="0">
                <a:cs typeface="Calibri"/>
              </a:rPr>
              <a:t>Interesting and Exciting Queries:</a:t>
            </a:r>
          </a:p>
          <a:p>
            <a:pPr lvl="1"/>
            <a:r>
              <a:rPr lang="en-US" sz="1400" dirty="0">
                <a:cs typeface="Calibri"/>
              </a:rPr>
              <a:t>What trucks are open RIGHT NOW?</a:t>
            </a:r>
          </a:p>
          <a:p>
            <a:pPr lvl="1"/>
            <a:r>
              <a:rPr lang="en-US" sz="1400" dirty="0">
                <a:cs typeface="Calibri"/>
              </a:rPr>
              <a:t>Add an item to a truck menu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1D5381-B4C1-4C2C-A117-88F9B1D163AB}"/>
              </a:ext>
            </a:extLst>
          </p:cNvPr>
          <p:cNvGrpSpPr/>
          <p:nvPr/>
        </p:nvGrpSpPr>
        <p:grpSpPr>
          <a:xfrm>
            <a:off x="4951974" y="1371190"/>
            <a:ext cx="6974114" cy="4744862"/>
            <a:chOff x="4492171" y="1293502"/>
            <a:chExt cx="6974114" cy="4744862"/>
          </a:xfrm>
        </p:grpSpPr>
        <p:pic>
          <p:nvPicPr>
            <p:cNvPr id="19" name="Picture 5">
              <a:extLst>
                <a:ext uri="{FF2B5EF4-FFF2-40B4-BE49-F238E27FC236}">
                  <a16:creationId xmlns:a16="http://schemas.microsoft.com/office/drawing/2014/main" id="{2A65BD98-0BC9-428C-9B9D-659CF2D5F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0680" y="1293502"/>
              <a:ext cx="6716110" cy="371659"/>
            </a:xfrm>
            <a:prstGeom prst="rect">
              <a:avLst/>
            </a:prstGeom>
          </p:spPr>
        </p:pic>
        <p:pic>
          <p:nvPicPr>
            <p:cNvPr id="21" name="Picture 6" descr="Text&#10;&#10;Description automatically generated">
              <a:extLst>
                <a:ext uri="{FF2B5EF4-FFF2-40B4-BE49-F238E27FC236}">
                  <a16:creationId xmlns:a16="http://schemas.microsoft.com/office/drawing/2014/main" id="{D35B36DC-8EC9-4523-B9FA-07ED67853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2172" y="1907758"/>
              <a:ext cx="6966857" cy="2490941"/>
            </a:xfrm>
            <a:prstGeom prst="rect">
              <a:avLst/>
            </a:prstGeom>
          </p:spPr>
        </p:pic>
        <p:pic>
          <p:nvPicPr>
            <p:cNvPr id="23" name="Picture 7" descr="Text&#10;&#10;Description automatically generated">
              <a:extLst>
                <a:ext uri="{FF2B5EF4-FFF2-40B4-BE49-F238E27FC236}">
                  <a16:creationId xmlns:a16="http://schemas.microsoft.com/office/drawing/2014/main" id="{1C12744A-072D-4519-9A73-81C605475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2171" y="4578835"/>
              <a:ext cx="6974114" cy="1459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501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641" y="2134209"/>
            <a:ext cx="4840399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0608" y="421767"/>
            <a:ext cx="2847251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854" y="4490695"/>
            <a:ext cx="2071275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34">
            <a:extLst>
              <a:ext uri="{FF2B5EF4-FFF2-40B4-BE49-F238E27FC236}">
                <a16:creationId xmlns:a16="http://schemas.microsoft.com/office/drawing/2014/main" id="{18138BC0-B1BA-4649-8CEA-047F9303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1" y="3028929"/>
            <a:ext cx="4716894" cy="3395729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"Perfectly" Formatted Tables</a:t>
            </a:r>
          </a:p>
          <a:p>
            <a:pPr lvl="1"/>
            <a:r>
              <a:rPr lang="en-US" sz="1400" dirty="0">
                <a:ea typeface="+mn-lt"/>
                <a:cs typeface="+mn-lt"/>
              </a:rPr>
              <a:t>Exact Column Widths</a:t>
            </a:r>
          </a:p>
          <a:p>
            <a:pPr lvl="1"/>
            <a:r>
              <a:rPr lang="en-US" sz="1400" dirty="0">
                <a:ea typeface="+mn-lt"/>
                <a:cs typeface="+mn-lt"/>
              </a:rPr>
              <a:t>Table-like Separator Lines</a:t>
            </a:r>
          </a:p>
          <a:p>
            <a:r>
              <a:rPr lang="en-US" sz="2000" dirty="0">
                <a:ea typeface="+mn-lt"/>
                <a:cs typeface="+mn-lt"/>
              </a:rPr>
              <a:t>Handles:</a:t>
            </a:r>
          </a:p>
          <a:p>
            <a:pPr lvl="1"/>
            <a:r>
              <a:rPr lang="en-US" sz="1400" i="1" dirty="0">
                <a:ea typeface="+mn-lt"/>
                <a:cs typeface="+mn-lt"/>
              </a:rPr>
              <a:t>Parameters</a:t>
            </a:r>
          </a:p>
          <a:p>
            <a:pPr lvl="1"/>
            <a:r>
              <a:rPr lang="en-US" sz="1400" i="1" dirty="0">
                <a:ea typeface="+mn-lt"/>
                <a:cs typeface="+mn-lt"/>
              </a:rPr>
              <a:t>Action Queries </a:t>
            </a:r>
          </a:p>
          <a:p>
            <a:pPr lvl="1"/>
            <a:r>
              <a:rPr lang="en-US" sz="1400" i="1" dirty="0">
                <a:ea typeface="+mn-lt"/>
                <a:cs typeface="+mn-lt"/>
              </a:rPr>
              <a:t>Like Parameters</a:t>
            </a:r>
          </a:p>
          <a:p>
            <a:r>
              <a:rPr lang="en-US" sz="2000" dirty="0">
                <a:ea typeface="+mn-lt"/>
                <a:cs typeface="+mn-lt"/>
              </a:rPr>
              <a:t>Query Menu with Descriptions</a:t>
            </a:r>
          </a:p>
          <a:p>
            <a:r>
              <a:rPr lang="en-US" sz="2000" dirty="0">
                <a:ea typeface="+mn-lt"/>
                <a:cs typeface="+mn-lt"/>
              </a:rPr>
              <a:t>Connection and Query Error Messaging</a:t>
            </a:r>
          </a:p>
          <a:p>
            <a:pPr lvl="1"/>
            <a:r>
              <a:rPr lang="en-US" sz="1400" dirty="0">
                <a:ea typeface="+mn-lt"/>
                <a:cs typeface="+mn-lt"/>
              </a:rPr>
              <a:t>Messages for Try, Catch, Stack Trace</a:t>
            </a:r>
            <a:endParaRPr lang="en-US" sz="1400" dirty="0">
              <a:cs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F3304DB-9DC4-4C00-9408-62FEA04FDB73}"/>
              </a:ext>
            </a:extLst>
          </p:cNvPr>
          <p:cNvSpPr txBox="1">
            <a:spLocks/>
          </p:cNvSpPr>
          <p:nvPr/>
        </p:nvSpPr>
        <p:spPr>
          <a:xfrm>
            <a:off x="441960" y="1371190"/>
            <a:ext cx="5310570" cy="14151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Neue Haas Grotesk Text Pro" panose="020B0504020202020204" pitchFamily="34" charset="0"/>
              </a:rPr>
              <a:t>The Application:</a:t>
            </a:r>
            <a:br>
              <a:rPr lang="en-US" sz="4000" b="1" dirty="0">
                <a:latin typeface="Neue Haas Grotesk Text Pro" panose="020B0504020202020204" pitchFamily="34" charset="0"/>
              </a:rPr>
            </a:br>
            <a:r>
              <a:rPr lang="en-US" sz="4000" b="1" dirty="0">
                <a:latin typeface="Neue Haas Grotesk Text Pro" panose="020B0504020202020204" pitchFamily="34" charset="0"/>
              </a:rPr>
              <a:t>Console</a:t>
            </a:r>
          </a:p>
        </p:txBody>
      </p:sp>
      <p:pic>
        <p:nvPicPr>
          <p:cNvPr id="6" name="Picture 4" descr="Text&#10;&#10;Description automatically generated">
            <a:extLst>
              <a:ext uri="{FF2B5EF4-FFF2-40B4-BE49-F238E27FC236}">
                <a16:creationId xmlns:a16="http://schemas.microsoft.com/office/drawing/2014/main" id="{5D9B60B0-009D-42CC-8F19-C98335FC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57" y="692068"/>
            <a:ext cx="6705599" cy="5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776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481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Neue Haas Grotesk Text Pro</vt:lpstr>
      <vt:lpstr>OCR A Extended</vt:lpstr>
      <vt:lpstr>1_Office Theme</vt:lpstr>
      <vt:lpstr>PowerPoint Presentation</vt:lpstr>
      <vt:lpstr>Mission</vt:lpstr>
      <vt:lpstr>Problem</vt:lpstr>
      <vt:lpstr>Solution</vt:lpstr>
      <vt:lpstr>Physical Model</vt:lpstr>
      <vt:lpstr>PowerPoint Presentation</vt:lpstr>
      <vt:lpstr>PowerPoint Presentation</vt:lpstr>
      <vt:lpstr>The Application</vt:lpstr>
      <vt:lpstr>PowerPoint Presentation</vt:lpstr>
      <vt:lpstr>PowerPoint Presentation</vt:lpstr>
      <vt:lpstr>Business Intelligence</vt:lpstr>
      <vt:lpstr>Business Intelligence</vt:lpstr>
      <vt:lpstr>Business Intelligence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Truck Go</dc:title>
  <dc:creator>Brown, Robert</dc:creator>
  <cp:lastModifiedBy>Brown, Robert</cp:lastModifiedBy>
  <cp:revision>6</cp:revision>
  <dcterms:created xsi:type="dcterms:W3CDTF">2020-11-08T23:27:33Z</dcterms:created>
  <dcterms:modified xsi:type="dcterms:W3CDTF">2020-11-12T22:23:34Z</dcterms:modified>
</cp:coreProperties>
</file>