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762F1CA-E174-4749-A545-D6B42DB0007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8227DD-D053-43FD-8379-B83B0436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1CA-E174-4749-A545-D6B42DB0007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7DD-D053-43FD-8379-B83B0436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7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1CA-E174-4749-A545-D6B42DB0007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7DD-D053-43FD-8379-B83B0436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1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1CA-E174-4749-A545-D6B42DB0007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7DD-D053-43FD-8379-B83B0436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762F1CA-E174-4749-A545-D6B42DB0007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48227DD-D053-43FD-8379-B83B0436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40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1CA-E174-4749-A545-D6B42DB0007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7DD-D053-43FD-8379-B83B0436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1CA-E174-4749-A545-D6B42DB0007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7DD-D053-43FD-8379-B83B0436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6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1CA-E174-4749-A545-D6B42DB0007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7DD-D053-43FD-8379-B83B0436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7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1CA-E174-4749-A545-D6B42DB0007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27DD-D053-43FD-8379-B83B0436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4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1CA-E174-4749-A545-D6B42DB0007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8227DD-D053-43FD-8379-B83B04363A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774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762F1CA-E174-4749-A545-D6B42DB0007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8227DD-D053-43FD-8379-B83B04363A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95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62F1CA-E174-4749-A545-D6B42DB0007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8227DD-D053-43FD-8379-B83B0436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604B-D9E4-6B9B-0BBD-5304B4858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Day OF THE DEAD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55DF-00B5-E48F-0719-3593B791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125" y="3888960"/>
            <a:ext cx="9070848" cy="4572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By Group 5 </a:t>
            </a:r>
          </a:p>
        </p:txBody>
      </p:sp>
    </p:spTree>
    <p:extLst>
      <p:ext uri="{BB962C8B-B14F-4D97-AF65-F5344CB8AC3E}">
        <p14:creationId xmlns:p14="http://schemas.microsoft.com/office/powerpoint/2010/main" val="333778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02A-4064-D0C9-5A55-B555B476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5FE5-1CF0-2DB3-7B44-B961B20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8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DengXian</vt:lpstr>
      <vt:lpstr>Bauhaus 93</vt:lpstr>
      <vt:lpstr>Century Gothic</vt:lpstr>
      <vt:lpstr>Garamond</vt:lpstr>
      <vt:lpstr>Savon</vt:lpstr>
      <vt:lpstr>Day OF THE DEAD</vt:lpstr>
      <vt:lpstr>                   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OF THE DEAD</dc:title>
  <dc:creator>Pahan Amarasekara</dc:creator>
  <cp:lastModifiedBy>Pahan Amarasekara</cp:lastModifiedBy>
  <cp:revision>1</cp:revision>
  <dcterms:created xsi:type="dcterms:W3CDTF">2022-06-04T10:53:24Z</dcterms:created>
  <dcterms:modified xsi:type="dcterms:W3CDTF">2022-06-04T11:09:37Z</dcterms:modified>
</cp:coreProperties>
</file>