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Bebas Neue"/>
      <p:regular r:id="rId22"/>
    </p:embeddedFont>
    <p:embeddedFont>
      <p:font typeface="Lato Black"/>
      <p:bold r:id="rId23"/>
      <p:boldItalic r:id="rId24"/>
    </p:embeddedFont>
    <p:embeddedFont>
      <p:font typeface="Poppins Medium"/>
      <p:regular r:id="rId25"/>
      <p:bold r:id="rId26"/>
      <p:italic r:id="rId27"/>
      <p:boldItalic r:id="rId28"/>
    </p:embeddedFont>
    <p:embeddedFont>
      <p:font typeface="Poppins Black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BebasNeue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LatoBlack-boldItalic.fntdata"/><Relationship Id="rId23" Type="http://schemas.openxmlformats.org/officeDocument/2006/relationships/font" Target="fonts/LatoBlac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Medium-bold.fntdata"/><Relationship Id="rId25" Type="http://schemas.openxmlformats.org/officeDocument/2006/relationships/font" Target="fonts/PoppinsMedium-regular.fntdata"/><Relationship Id="rId28" Type="http://schemas.openxmlformats.org/officeDocument/2006/relationships/font" Target="fonts/PoppinsMedium-boldItalic.fntdata"/><Relationship Id="rId27" Type="http://schemas.openxmlformats.org/officeDocument/2006/relationships/font" Target="fonts/Poppins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Blac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PoppinsBlack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st.github.com/choubari/c89b685c334939d581489c537b5bda2f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a/64083738/12802591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nventionalcommits.org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tlassian.com/git/tutorials/git-hook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6178a986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6178a986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f7e79d0de7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f7e79d0de7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Ensure we are adding a </a:t>
            </a:r>
            <a:r>
              <a:rPr lang="en"/>
              <a:t>reference to our</a:t>
            </a:r>
            <a:r>
              <a:rPr lang="en"/>
              <a:t> Jira ticket in the commit message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https://gist.github.com/choubari/c89b685c334939d581489c537b5bda2f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f809162eb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f809162eb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c5111c57c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c5111c57c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config --local core.hooksPath .githooks/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push git hooks to remote on .githooks folder: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https://stackoverflow.com/a/64083738/12802591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f69f7479d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f69f7479d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29a498e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29a498e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e4a403257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e4a403257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e4a403257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e4a403257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5bffb65b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5bffb65b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5c5111c57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5c5111c57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5c5111c57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5c5111c57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Conventional commits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Example: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fix: fix foo to enable bar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fixes the broken behavior of the component by doing xyz.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CHANGE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this fix foo wasn't enabled at all, behavior changes from &lt;old&gt; to &lt;new&gt;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Closes D2IQ-12345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5bffb65b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5bffb65b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c5111c57c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c5111c57c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https://www.atlassian.com/git/tutorials/git-hooks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29477" y="1798619"/>
            <a:ext cx="1171773" cy="564308"/>
            <a:chOff x="1329477" y="1798619"/>
            <a:chExt cx="1171773" cy="564308"/>
          </a:xfrm>
        </p:grpSpPr>
        <p:sp>
          <p:nvSpPr>
            <p:cNvPr id="10" name="Google Shape;10;p2"/>
            <p:cNvSpPr/>
            <p:nvPr/>
          </p:nvSpPr>
          <p:spPr>
            <a:xfrm>
              <a:off x="1844541" y="1845359"/>
              <a:ext cx="104307" cy="55063"/>
            </a:xfrm>
            <a:custGeom>
              <a:rect b="b" l="l" r="r" t="t"/>
              <a:pathLst>
                <a:path extrusionOk="0" h="1429" w="2707">
                  <a:moveTo>
                    <a:pt x="1969" y="0"/>
                  </a:moveTo>
                  <a:cubicBezTo>
                    <a:pt x="841" y="0"/>
                    <a:pt x="0" y="576"/>
                    <a:pt x="0" y="576"/>
                  </a:cubicBezTo>
                  <a:lnTo>
                    <a:pt x="1871" y="1428"/>
                  </a:lnTo>
                  <a:lnTo>
                    <a:pt x="2640" y="1378"/>
                  </a:lnTo>
                  <a:cubicBezTo>
                    <a:pt x="2707" y="459"/>
                    <a:pt x="2189" y="8"/>
                    <a:pt x="2189" y="8"/>
                  </a:cubicBezTo>
                  <a:cubicBezTo>
                    <a:pt x="2114" y="3"/>
                    <a:pt x="2041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867044" y="1864972"/>
              <a:ext cx="75370" cy="31558"/>
            </a:xfrm>
            <a:custGeom>
              <a:rect b="b" l="l" r="r" t="t"/>
              <a:pathLst>
                <a:path extrusionOk="0" h="819" w="1956">
                  <a:moveTo>
                    <a:pt x="1822" y="0"/>
                  </a:moveTo>
                  <a:cubicBezTo>
                    <a:pt x="1822" y="0"/>
                    <a:pt x="619" y="134"/>
                    <a:pt x="1" y="401"/>
                  </a:cubicBezTo>
                  <a:lnTo>
                    <a:pt x="1572" y="819"/>
                  </a:lnTo>
                  <a:lnTo>
                    <a:pt x="1956" y="702"/>
                  </a:lnTo>
                  <a:cubicBezTo>
                    <a:pt x="1956" y="702"/>
                    <a:pt x="1956" y="334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62335" y="1895567"/>
              <a:ext cx="105001" cy="55063"/>
            </a:xfrm>
            <a:custGeom>
              <a:rect b="b" l="l" r="r" t="t"/>
              <a:pathLst>
                <a:path extrusionOk="0" h="1429" w="2725">
                  <a:moveTo>
                    <a:pt x="1986" y="1"/>
                  </a:moveTo>
                  <a:cubicBezTo>
                    <a:pt x="857" y="1"/>
                    <a:pt x="1" y="576"/>
                    <a:pt x="1" y="576"/>
                  </a:cubicBezTo>
                  <a:lnTo>
                    <a:pt x="1889" y="1428"/>
                  </a:lnTo>
                  <a:lnTo>
                    <a:pt x="2657" y="1362"/>
                  </a:lnTo>
                  <a:cubicBezTo>
                    <a:pt x="2724" y="443"/>
                    <a:pt x="2206" y="8"/>
                    <a:pt x="2206" y="8"/>
                  </a:cubicBezTo>
                  <a:cubicBezTo>
                    <a:pt x="2132" y="3"/>
                    <a:pt x="2058" y="1"/>
                    <a:pt x="1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985532" y="1915180"/>
              <a:ext cx="75370" cy="31597"/>
            </a:xfrm>
            <a:custGeom>
              <a:rect b="b" l="l" r="r" t="t"/>
              <a:pathLst>
                <a:path extrusionOk="0" h="820" w="1956">
                  <a:moveTo>
                    <a:pt x="1805" y="0"/>
                  </a:moveTo>
                  <a:cubicBezTo>
                    <a:pt x="1805" y="0"/>
                    <a:pt x="618" y="117"/>
                    <a:pt x="0" y="401"/>
                  </a:cubicBezTo>
                  <a:lnTo>
                    <a:pt x="1554" y="819"/>
                  </a:lnTo>
                  <a:lnTo>
                    <a:pt x="1955" y="685"/>
                  </a:lnTo>
                  <a:cubicBezTo>
                    <a:pt x="1955" y="685"/>
                    <a:pt x="1955" y="335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44957" y="2169494"/>
              <a:ext cx="139102" cy="74753"/>
            </a:xfrm>
            <a:custGeom>
              <a:rect b="b" l="l" r="r" t="t"/>
              <a:pathLst>
                <a:path extrusionOk="0" h="1940" w="3610">
                  <a:moveTo>
                    <a:pt x="3092" y="0"/>
                  </a:moveTo>
                  <a:cubicBezTo>
                    <a:pt x="3092" y="0"/>
                    <a:pt x="2474" y="0"/>
                    <a:pt x="1471" y="284"/>
                  </a:cubicBezTo>
                  <a:lnTo>
                    <a:pt x="1" y="1755"/>
                  </a:lnTo>
                  <a:cubicBezTo>
                    <a:pt x="1" y="1755"/>
                    <a:pt x="540" y="1939"/>
                    <a:pt x="1115" y="1939"/>
                  </a:cubicBezTo>
                  <a:cubicBezTo>
                    <a:pt x="1139" y="1939"/>
                    <a:pt x="1163" y="1939"/>
                    <a:pt x="1187" y="1938"/>
                  </a:cubicBezTo>
                  <a:cubicBezTo>
                    <a:pt x="1187" y="1938"/>
                    <a:pt x="2691" y="1788"/>
                    <a:pt x="3409" y="1420"/>
                  </a:cubicBezTo>
                  <a:cubicBezTo>
                    <a:pt x="3409" y="1420"/>
                    <a:pt x="3610" y="485"/>
                    <a:pt x="3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99243" y="1798619"/>
              <a:ext cx="439771" cy="202450"/>
            </a:xfrm>
            <a:custGeom>
              <a:rect b="b" l="l" r="r" t="t"/>
              <a:pathLst>
                <a:path extrusionOk="0" h="5254" w="11413">
                  <a:moveTo>
                    <a:pt x="11412" y="3577"/>
                  </a:moveTo>
                  <a:lnTo>
                    <a:pt x="11412" y="3577"/>
                  </a:lnTo>
                  <a:cubicBezTo>
                    <a:pt x="11412" y="3577"/>
                    <a:pt x="11412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close/>
                  <a:moveTo>
                    <a:pt x="1432" y="1"/>
                  </a:moveTo>
                  <a:cubicBezTo>
                    <a:pt x="1428" y="1"/>
                    <a:pt x="1424" y="1"/>
                    <a:pt x="1420" y="1"/>
                  </a:cubicBezTo>
                  <a:cubicBezTo>
                    <a:pt x="719" y="1"/>
                    <a:pt x="0" y="302"/>
                    <a:pt x="0" y="302"/>
                  </a:cubicBezTo>
                  <a:lnTo>
                    <a:pt x="6115" y="5198"/>
                  </a:lnTo>
                  <a:cubicBezTo>
                    <a:pt x="6338" y="5236"/>
                    <a:pt x="6564" y="5254"/>
                    <a:pt x="6791" y="5254"/>
                  </a:cubicBezTo>
                  <a:cubicBezTo>
                    <a:pt x="9018" y="5254"/>
                    <a:pt x="11376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lnTo>
                    <a:pt x="11412" y="3577"/>
                  </a:lnTo>
                  <a:cubicBezTo>
                    <a:pt x="10730" y="3111"/>
                    <a:pt x="2196" y="1"/>
                    <a:pt x="1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48782" y="2050814"/>
              <a:ext cx="167424" cy="92940"/>
            </a:xfrm>
            <a:custGeom>
              <a:rect b="b" l="l" r="r" t="t"/>
              <a:pathLst>
                <a:path extrusionOk="0" h="2412" w="4345">
                  <a:moveTo>
                    <a:pt x="1761" y="0"/>
                  </a:moveTo>
                  <a:cubicBezTo>
                    <a:pt x="798" y="0"/>
                    <a:pt x="0" y="257"/>
                    <a:pt x="0" y="257"/>
                  </a:cubicBezTo>
                  <a:lnTo>
                    <a:pt x="2941" y="2412"/>
                  </a:lnTo>
                  <a:lnTo>
                    <a:pt x="4345" y="1978"/>
                  </a:lnTo>
                  <a:lnTo>
                    <a:pt x="2006" y="6"/>
                  </a:lnTo>
                  <a:cubicBezTo>
                    <a:pt x="1923" y="2"/>
                    <a:pt x="1842" y="0"/>
                    <a:pt x="1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24113" y="1858383"/>
              <a:ext cx="1077138" cy="314348"/>
            </a:xfrm>
            <a:custGeom>
              <a:rect b="b" l="l" r="r" t="t"/>
              <a:pathLst>
                <a:path extrusionOk="0" h="8158" w="27954">
                  <a:moveTo>
                    <a:pt x="23796" y="1"/>
                  </a:moveTo>
                  <a:cubicBezTo>
                    <a:pt x="22817" y="1"/>
                    <a:pt x="21509" y="191"/>
                    <a:pt x="19817" y="789"/>
                  </a:cubicBezTo>
                  <a:cubicBezTo>
                    <a:pt x="15222" y="2393"/>
                    <a:pt x="4295" y="5267"/>
                    <a:pt x="117" y="7573"/>
                  </a:cubicBezTo>
                  <a:cubicBezTo>
                    <a:pt x="117" y="7573"/>
                    <a:pt x="0" y="7907"/>
                    <a:pt x="318" y="8158"/>
                  </a:cubicBezTo>
                  <a:cubicBezTo>
                    <a:pt x="318" y="8158"/>
                    <a:pt x="10594" y="7890"/>
                    <a:pt x="15857" y="5885"/>
                  </a:cubicBezTo>
                  <a:cubicBezTo>
                    <a:pt x="21387" y="3763"/>
                    <a:pt x="24211" y="3045"/>
                    <a:pt x="26367" y="1875"/>
                  </a:cubicBezTo>
                  <a:cubicBezTo>
                    <a:pt x="27102" y="1474"/>
                    <a:pt x="27954" y="672"/>
                    <a:pt x="26199" y="572"/>
                  </a:cubicBezTo>
                  <a:cubicBezTo>
                    <a:pt x="26199" y="572"/>
                    <a:pt x="25494" y="1"/>
                    <a:pt x="23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29477" y="1947663"/>
              <a:ext cx="309724" cy="180640"/>
            </a:xfrm>
            <a:custGeom>
              <a:rect b="b" l="l" r="r" t="t"/>
              <a:pathLst>
                <a:path extrusionOk="0" h="4688" w="8038">
                  <a:moveTo>
                    <a:pt x="1567" y="0"/>
                  </a:moveTo>
                  <a:cubicBezTo>
                    <a:pt x="812" y="0"/>
                    <a:pt x="0" y="427"/>
                    <a:pt x="0" y="427"/>
                  </a:cubicBezTo>
                  <a:lnTo>
                    <a:pt x="4044" y="4688"/>
                  </a:lnTo>
                  <a:cubicBezTo>
                    <a:pt x="6049" y="4036"/>
                    <a:pt x="8037" y="3151"/>
                    <a:pt x="8037" y="3117"/>
                  </a:cubicBezTo>
                  <a:cubicBezTo>
                    <a:pt x="7352" y="2833"/>
                    <a:pt x="2540" y="93"/>
                    <a:pt x="1755" y="10"/>
                  </a:cubicBezTo>
                  <a:cubicBezTo>
                    <a:pt x="1693" y="3"/>
                    <a:pt x="1630" y="0"/>
                    <a:pt x="1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33130" y="1882967"/>
              <a:ext cx="1032093" cy="284640"/>
            </a:xfrm>
            <a:custGeom>
              <a:rect b="b" l="l" r="r" t="t"/>
              <a:pathLst>
                <a:path extrusionOk="0" h="7387" w="26785">
                  <a:moveTo>
                    <a:pt x="24980" y="1"/>
                  </a:moveTo>
                  <a:lnTo>
                    <a:pt x="67" y="7085"/>
                  </a:lnTo>
                  <a:cubicBezTo>
                    <a:pt x="0" y="7303"/>
                    <a:pt x="167" y="7386"/>
                    <a:pt x="167" y="7386"/>
                  </a:cubicBezTo>
                  <a:cubicBezTo>
                    <a:pt x="14971" y="6049"/>
                    <a:pt x="13300" y="5298"/>
                    <a:pt x="17544" y="3978"/>
                  </a:cubicBezTo>
                  <a:cubicBezTo>
                    <a:pt x="21889" y="2674"/>
                    <a:pt x="26784" y="937"/>
                    <a:pt x="26617" y="536"/>
                  </a:cubicBezTo>
                  <a:cubicBezTo>
                    <a:pt x="26523" y="312"/>
                    <a:pt x="26164" y="279"/>
                    <a:pt x="25960" y="279"/>
                  </a:cubicBezTo>
                  <a:cubicBezTo>
                    <a:pt x="25874" y="279"/>
                    <a:pt x="25815" y="285"/>
                    <a:pt x="25815" y="285"/>
                  </a:cubicBezTo>
                  <a:cubicBezTo>
                    <a:pt x="25581" y="101"/>
                    <a:pt x="24980" y="1"/>
                    <a:pt x="24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29277" y="2140518"/>
              <a:ext cx="164842" cy="110781"/>
            </a:xfrm>
            <a:custGeom>
              <a:rect b="b" l="l" r="r" t="t"/>
              <a:pathLst>
                <a:path extrusionOk="0" h="2875" w="4278">
                  <a:moveTo>
                    <a:pt x="4277" y="0"/>
                  </a:moveTo>
                  <a:cubicBezTo>
                    <a:pt x="2607" y="234"/>
                    <a:pt x="1036" y="635"/>
                    <a:pt x="1069" y="669"/>
                  </a:cubicBezTo>
                  <a:cubicBezTo>
                    <a:pt x="936" y="1003"/>
                    <a:pt x="0" y="2874"/>
                    <a:pt x="0" y="2874"/>
                  </a:cubicBezTo>
                  <a:cubicBezTo>
                    <a:pt x="0" y="2874"/>
                    <a:pt x="1253" y="2423"/>
                    <a:pt x="1671" y="2239"/>
                  </a:cubicBezTo>
                  <a:cubicBezTo>
                    <a:pt x="2089" y="2039"/>
                    <a:pt x="4277" y="0"/>
                    <a:pt x="4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62335" y="2192652"/>
              <a:ext cx="111436" cy="46316"/>
            </a:xfrm>
            <a:custGeom>
              <a:rect b="b" l="l" r="r" t="t"/>
              <a:pathLst>
                <a:path extrusionOk="0" h="1202" w="2892">
                  <a:moveTo>
                    <a:pt x="2741" y="1"/>
                  </a:moveTo>
                  <a:cubicBezTo>
                    <a:pt x="2741" y="1"/>
                    <a:pt x="953" y="268"/>
                    <a:pt x="285" y="335"/>
                  </a:cubicBezTo>
                  <a:lnTo>
                    <a:pt x="1" y="1137"/>
                  </a:lnTo>
                  <a:cubicBezTo>
                    <a:pt x="1" y="1137"/>
                    <a:pt x="289" y="1201"/>
                    <a:pt x="576" y="1201"/>
                  </a:cubicBezTo>
                  <a:cubicBezTo>
                    <a:pt x="648" y="1201"/>
                    <a:pt x="719" y="1197"/>
                    <a:pt x="786" y="1187"/>
                  </a:cubicBezTo>
                  <a:cubicBezTo>
                    <a:pt x="1087" y="1137"/>
                    <a:pt x="2089" y="987"/>
                    <a:pt x="2825" y="686"/>
                  </a:cubicBezTo>
                  <a:cubicBezTo>
                    <a:pt x="2825" y="686"/>
                    <a:pt x="2891" y="318"/>
                    <a:pt x="2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024141" y="2060023"/>
              <a:ext cx="132667" cy="71516"/>
            </a:xfrm>
            <a:custGeom>
              <a:rect b="b" l="l" r="r" t="t"/>
              <a:pathLst>
                <a:path extrusionOk="0" h="1856" w="3443">
                  <a:moveTo>
                    <a:pt x="2958" y="1"/>
                  </a:moveTo>
                  <a:cubicBezTo>
                    <a:pt x="2958" y="1"/>
                    <a:pt x="2357" y="1"/>
                    <a:pt x="1388" y="285"/>
                  </a:cubicBezTo>
                  <a:lnTo>
                    <a:pt x="1" y="1672"/>
                  </a:lnTo>
                  <a:cubicBezTo>
                    <a:pt x="1" y="1672"/>
                    <a:pt x="535" y="1855"/>
                    <a:pt x="1137" y="1855"/>
                  </a:cubicBezTo>
                  <a:cubicBezTo>
                    <a:pt x="1137" y="1855"/>
                    <a:pt x="2557" y="1705"/>
                    <a:pt x="3259" y="1354"/>
                  </a:cubicBezTo>
                  <a:cubicBezTo>
                    <a:pt x="3259" y="1354"/>
                    <a:pt x="3443" y="452"/>
                    <a:pt x="2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40903" y="2081293"/>
              <a:ext cx="105618" cy="44698"/>
            </a:xfrm>
            <a:custGeom>
              <a:rect b="b" l="l" r="r" t="t"/>
              <a:pathLst>
                <a:path extrusionOk="0" h="1160" w="2741">
                  <a:moveTo>
                    <a:pt x="2590" y="0"/>
                  </a:moveTo>
                  <a:cubicBezTo>
                    <a:pt x="2590" y="0"/>
                    <a:pt x="869" y="251"/>
                    <a:pt x="234" y="318"/>
                  </a:cubicBezTo>
                  <a:lnTo>
                    <a:pt x="0" y="1103"/>
                  </a:lnTo>
                  <a:cubicBezTo>
                    <a:pt x="0" y="1103"/>
                    <a:pt x="235" y="1159"/>
                    <a:pt x="487" y="1159"/>
                  </a:cubicBezTo>
                  <a:cubicBezTo>
                    <a:pt x="570" y="1159"/>
                    <a:pt x="656" y="1153"/>
                    <a:pt x="735" y="1136"/>
                  </a:cubicBezTo>
                  <a:cubicBezTo>
                    <a:pt x="1019" y="1103"/>
                    <a:pt x="1989" y="953"/>
                    <a:pt x="2674" y="652"/>
                  </a:cubicBezTo>
                  <a:cubicBezTo>
                    <a:pt x="2674" y="652"/>
                    <a:pt x="2740" y="301"/>
                    <a:pt x="2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77572" y="2011742"/>
              <a:ext cx="422393" cy="351185"/>
            </a:xfrm>
            <a:custGeom>
              <a:rect b="b" l="l" r="r" t="t"/>
              <a:pathLst>
                <a:path extrusionOk="0" h="9114" w="10962">
                  <a:moveTo>
                    <a:pt x="10443" y="1"/>
                  </a:moveTo>
                  <a:cubicBezTo>
                    <a:pt x="7837" y="402"/>
                    <a:pt x="4595" y="2189"/>
                    <a:pt x="4595" y="2189"/>
                  </a:cubicBezTo>
                  <a:lnTo>
                    <a:pt x="0" y="9040"/>
                  </a:lnTo>
                  <a:cubicBezTo>
                    <a:pt x="0" y="9040"/>
                    <a:pt x="193" y="9114"/>
                    <a:pt x="508" y="9114"/>
                  </a:cubicBezTo>
                  <a:cubicBezTo>
                    <a:pt x="863" y="9114"/>
                    <a:pt x="1372" y="9020"/>
                    <a:pt x="1939" y="8622"/>
                  </a:cubicBezTo>
                  <a:cubicBezTo>
                    <a:pt x="4178" y="7002"/>
                    <a:pt x="10961" y="1"/>
                    <a:pt x="1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9853" y="1870097"/>
              <a:ext cx="38032" cy="29709"/>
            </a:xfrm>
            <a:custGeom>
              <a:rect b="b" l="l" r="r" t="t"/>
              <a:pathLst>
                <a:path extrusionOk="0" h="771" w="987">
                  <a:moveTo>
                    <a:pt x="652" y="1"/>
                  </a:moveTo>
                  <a:cubicBezTo>
                    <a:pt x="652" y="1"/>
                    <a:pt x="585" y="285"/>
                    <a:pt x="34" y="519"/>
                  </a:cubicBezTo>
                  <a:lnTo>
                    <a:pt x="0" y="769"/>
                  </a:lnTo>
                  <a:cubicBezTo>
                    <a:pt x="0" y="770"/>
                    <a:pt x="2" y="771"/>
                    <a:pt x="6" y="771"/>
                  </a:cubicBezTo>
                  <a:cubicBezTo>
                    <a:pt x="76" y="771"/>
                    <a:pt x="733" y="626"/>
                    <a:pt x="986" y="168"/>
                  </a:cubicBezTo>
                  <a:cubicBezTo>
                    <a:pt x="903" y="118"/>
                    <a:pt x="802" y="68"/>
                    <a:pt x="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-195099" y="2327208"/>
            <a:ext cx="3335026" cy="2816764"/>
          </a:xfrm>
          <a:custGeom>
            <a:rect b="b" l="l" r="r" t="t"/>
            <a:pathLst>
              <a:path extrusionOk="0" h="73101" w="86551">
                <a:moveTo>
                  <a:pt x="5063" y="18130"/>
                </a:moveTo>
                <a:lnTo>
                  <a:pt x="5063" y="73101"/>
                </a:lnTo>
                <a:lnTo>
                  <a:pt x="86551" y="73101"/>
                </a:lnTo>
                <a:lnTo>
                  <a:pt x="86551" y="24061"/>
                </a:lnTo>
                <a:cubicBezTo>
                  <a:pt x="81204" y="21304"/>
                  <a:pt x="73551" y="20887"/>
                  <a:pt x="68472" y="25064"/>
                </a:cubicBezTo>
                <a:cubicBezTo>
                  <a:pt x="65297" y="27670"/>
                  <a:pt x="62825" y="31680"/>
                  <a:pt x="62106" y="35774"/>
                </a:cubicBezTo>
                <a:cubicBezTo>
                  <a:pt x="61304" y="40185"/>
                  <a:pt x="63627" y="44880"/>
                  <a:pt x="66066" y="46116"/>
                </a:cubicBezTo>
                <a:cubicBezTo>
                  <a:pt x="67804" y="46985"/>
                  <a:pt x="65565" y="49024"/>
                  <a:pt x="64830" y="49575"/>
                </a:cubicBezTo>
                <a:cubicBezTo>
                  <a:pt x="63159" y="50878"/>
                  <a:pt x="61020" y="50945"/>
                  <a:pt x="60569" y="50377"/>
                </a:cubicBezTo>
                <a:cubicBezTo>
                  <a:pt x="60201" y="49909"/>
                  <a:pt x="61521" y="49224"/>
                  <a:pt x="61221" y="48055"/>
                </a:cubicBezTo>
                <a:cubicBezTo>
                  <a:pt x="60786" y="46751"/>
                  <a:pt x="60485" y="45882"/>
                  <a:pt x="59483" y="44730"/>
                </a:cubicBezTo>
                <a:cubicBezTo>
                  <a:pt x="56592" y="41555"/>
                  <a:pt x="51830" y="40820"/>
                  <a:pt x="48355" y="43727"/>
                </a:cubicBezTo>
                <a:cubicBezTo>
                  <a:pt x="45748" y="45899"/>
                  <a:pt x="45180" y="48372"/>
                  <a:pt x="40986" y="47202"/>
                </a:cubicBezTo>
                <a:cubicBezTo>
                  <a:pt x="37661" y="46317"/>
                  <a:pt x="36057" y="37010"/>
                  <a:pt x="30560" y="42708"/>
                </a:cubicBezTo>
                <a:cubicBezTo>
                  <a:pt x="29976" y="40235"/>
                  <a:pt x="26801" y="40385"/>
                  <a:pt x="25782" y="42557"/>
                </a:cubicBezTo>
                <a:cubicBezTo>
                  <a:pt x="24779" y="38664"/>
                  <a:pt x="26216" y="34170"/>
                  <a:pt x="21003" y="32867"/>
                </a:cubicBezTo>
                <a:cubicBezTo>
                  <a:pt x="18246" y="32148"/>
                  <a:pt x="14921" y="33017"/>
                  <a:pt x="12448" y="34454"/>
                </a:cubicBezTo>
                <a:cubicBezTo>
                  <a:pt x="11011" y="35339"/>
                  <a:pt x="10426" y="36492"/>
                  <a:pt x="9274" y="34755"/>
                </a:cubicBezTo>
                <a:cubicBezTo>
                  <a:pt x="8405" y="33451"/>
                  <a:pt x="9407" y="33151"/>
                  <a:pt x="7987" y="31279"/>
                </a:cubicBezTo>
                <a:cubicBezTo>
                  <a:pt x="7018" y="30026"/>
                  <a:pt x="6249" y="29826"/>
                  <a:pt x="6433" y="27269"/>
                </a:cubicBezTo>
                <a:cubicBezTo>
                  <a:pt x="6684" y="23978"/>
                  <a:pt x="0" y="17060"/>
                  <a:pt x="27553" y="953"/>
                </a:cubicBezTo>
                <a:cubicBezTo>
                  <a:pt x="28622" y="268"/>
                  <a:pt x="28305" y="1"/>
                  <a:pt x="27035" y="335"/>
                </a:cubicBezTo>
                <a:cubicBezTo>
                  <a:pt x="25615" y="686"/>
                  <a:pt x="19683" y="2524"/>
                  <a:pt x="15356" y="4378"/>
                </a:cubicBezTo>
                <a:cubicBezTo>
                  <a:pt x="3977" y="9291"/>
                  <a:pt x="5063" y="18130"/>
                  <a:pt x="5063" y="1813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25156" y="2160478"/>
            <a:ext cx="363130" cy="164226"/>
          </a:xfrm>
          <a:custGeom>
            <a:rect b="b" l="l" r="r" t="t"/>
            <a:pathLst>
              <a:path extrusionOk="0" h="4262" w="9424">
                <a:moveTo>
                  <a:pt x="151" y="3910"/>
                </a:moveTo>
                <a:cubicBezTo>
                  <a:pt x="268" y="4261"/>
                  <a:pt x="3943" y="3091"/>
                  <a:pt x="6266" y="2356"/>
                </a:cubicBezTo>
                <a:cubicBezTo>
                  <a:pt x="8588" y="1638"/>
                  <a:pt x="9424" y="1237"/>
                  <a:pt x="9340" y="602"/>
                </a:cubicBezTo>
                <a:cubicBezTo>
                  <a:pt x="9257" y="0"/>
                  <a:pt x="6065" y="936"/>
                  <a:pt x="4712" y="1588"/>
                </a:cubicBezTo>
                <a:cubicBezTo>
                  <a:pt x="3325" y="2256"/>
                  <a:pt x="0" y="3492"/>
                  <a:pt x="151" y="3910"/>
                </a:cubicBezTo>
                <a:close/>
              </a:path>
            </a:pathLst>
          </a:custGeom>
          <a:solidFill>
            <a:srgbClr val="F797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-9" y="4008882"/>
            <a:ext cx="793847" cy="1135090"/>
          </a:xfrm>
          <a:custGeom>
            <a:rect b="b" l="l" r="r" t="t"/>
            <a:pathLst>
              <a:path extrusionOk="0" h="29458" w="20602">
                <a:moveTo>
                  <a:pt x="0" y="1"/>
                </a:moveTo>
                <a:lnTo>
                  <a:pt x="0" y="29458"/>
                </a:lnTo>
                <a:lnTo>
                  <a:pt x="20602" y="29458"/>
                </a:lnTo>
                <a:cubicBezTo>
                  <a:pt x="14988" y="28856"/>
                  <a:pt x="17711" y="25748"/>
                  <a:pt x="15957" y="22824"/>
                </a:cubicBezTo>
                <a:cubicBezTo>
                  <a:pt x="14992" y="21230"/>
                  <a:pt x="14069" y="20410"/>
                  <a:pt x="12777" y="20410"/>
                </a:cubicBezTo>
                <a:cubicBezTo>
                  <a:pt x="12078" y="20410"/>
                  <a:pt x="11272" y="20650"/>
                  <a:pt x="10293" y="21137"/>
                </a:cubicBezTo>
                <a:cubicBezTo>
                  <a:pt x="12248" y="16835"/>
                  <a:pt x="9150" y="13026"/>
                  <a:pt x="4919" y="13026"/>
                </a:cubicBezTo>
                <a:cubicBezTo>
                  <a:pt x="4812" y="13026"/>
                  <a:pt x="4704" y="13028"/>
                  <a:pt x="4595" y="13033"/>
                </a:cubicBezTo>
                <a:cubicBezTo>
                  <a:pt x="6483" y="6767"/>
                  <a:pt x="3860" y="2340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682281" y="3309054"/>
            <a:ext cx="5715911" cy="195402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426720" y="30888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736439" y="3620012"/>
            <a:ext cx="4248632" cy="2511124"/>
          </a:xfrm>
          <a:custGeom>
            <a:rect b="b" l="l" r="r" t="t"/>
            <a:pathLst>
              <a:path extrusionOk="0" h="65169" w="110261">
                <a:moveTo>
                  <a:pt x="59187" y="1"/>
                </a:moveTo>
                <a:cubicBezTo>
                  <a:pt x="53901" y="1"/>
                  <a:pt x="48943" y="2323"/>
                  <a:pt x="45531" y="6183"/>
                </a:cubicBezTo>
                <a:cubicBezTo>
                  <a:pt x="44464" y="7391"/>
                  <a:pt x="42952" y="8026"/>
                  <a:pt x="41382" y="8026"/>
                </a:cubicBezTo>
                <a:cubicBezTo>
                  <a:pt x="40912" y="8026"/>
                  <a:pt x="40437" y="7969"/>
                  <a:pt x="39967" y="7854"/>
                </a:cubicBezTo>
                <a:lnTo>
                  <a:pt x="39934" y="7854"/>
                </a:lnTo>
                <a:cubicBezTo>
                  <a:pt x="38270" y="7457"/>
                  <a:pt x="36605" y="7267"/>
                  <a:pt x="34966" y="7267"/>
                </a:cubicBezTo>
                <a:cubicBezTo>
                  <a:pt x="28742" y="7267"/>
                  <a:pt x="22899" y="10011"/>
                  <a:pt x="18931" y="14587"/>
                </a:cubicBezTo>
                <a:cubicBezTo>
                  <a:pt x="16458" y="17444"/>
                  <a:pt x="13300" y="19717"/>
                  <a:pt x="9691" y="20853"/>
                </a:cubicBezTo>
                <a:cubicBezTo>
                  <a:pt x="5631" y="22106"/>
                  <a:pt x="2340" y="25448"/>
                  <a:pt x="1354" y="29892"/>
                </a:cubicBezTo>
                <a:cubicBezTo>
                  <a:pt x="0" y="36074"/>
                  <a:pt x="3693" y="42340"/>
                  <a:pt x="9725" y="44161"/>
                </a:cubicBezTo>
                <a:cubicBezTo>
                  <a:pt x="10909" y="44516"/>
                  <a:pt x="12099" y="44684"/>
                  <a:pt x="13265" y="44684"/>
                </a:cubicBezTo>
                <a:cubicBezTo>
                  <a:pt x="15504" y="44684"/>
                  <a:pt x="17653" y="44062"/>
                  <a:pt x="19499" y="42941"/>
                </a:cubicBezTo>
                <a:cubicBezTo>
                  <a:pt x="22240" y="45882"/>
                  <a:pt x="25815" y="48054"/>
                  <a:pt x="29992" y="49057"/>
                </a:cubicBezTo>
                <a:cubicBezTo>
                  <a:pt x="31636" y="49441"/>
                  <a:pt x="33296" y="49631"/>
                  <a:pt x="34921" y="49631"/>
                </a:cubicBezTo>
                <a:cubicBezTo>
                  <a:pt x="35625" y="49631"/>
                  <a:pt x="36323" y="49595"/>
                  <a:pt x="37010" y="49525"/>
                </a:cubicBezTo>
                <a:cubicBezTo>
                  <a:pt x="38163" y="56709"/>
                  <a:pt x="43476" y="62841"/>
                  <a:pt x="50995" y="64646"/>
                </a:cubicBezTo>
                <a:cubicBezTo>
                  <a:pt x="52460" y="64999"/>
                  <a:pt x="53925" y="65168"/>
                  <a:pt x="55368" y="65168"/>
                </a:cubicBezTo>
                <a:cubicBezTo>
                  <a:pt x="63749" y="65168"/>
                  <a:pt x="71346" y="59455"/>
                  <a:pt x="73384" y="50945"/>
                </a:cubicBezTo>
                <a:cubicBezTo>
                  <a:pt x="73535" y="50360"/>
                  <a:pt x="73635" y="49775"/>
                  <a:pt x="73719" y="49174"/>
                </a:cubicBezTo>
                <a:cubicBezTo>
                  <a:pt x="75774" y="50845"/>
                  <a:pt x="78197" y="52098"/>
                  <a:pt x="80953" y="52766"/>
                </a:cubicBezTo>
                <a:cubicBezTo>
                  <a:pt x="82340" y="53110"/>
                  <a:pt x="83740" y="53272"/>
                  <a:pt x="85120" y="53272"/>
                </a:cubicBezTo>
                <a:cubicBezTo>
                  <a:pt x="85952" y="53272"/>
                  <a:pt x="86776" y="53213"/>
                  <a:pt x="87587" y="53100"/>
                </a:cubicBezTo>
                <a:cubicBezTo>
                  <a:pt x="89308" y="55707"/>
                  <a:pt x="92065" y="57628"/>
                  <a:pt x="95440" y="58213"/>
                </a:cubicBezTo>
                <a:cubicBezTo>
                  <a:pt x="96107" y="58330"/>
                  <a:pt x="96772" y="58386"/>
                  <a:pt x="97430" y="58386"/>
                </a:cubicBezTo>
                <a:cubicBezTo>
                  <a:pt x="102609" y="58386"/>
                  <a:pt x="107335" y="54888"/>
                  <a:pt x="108773" y="49759"/>
                </a:cubicBezTo>
                <a:cubicBezTo>
                  <a:pt x="110260" y="44429"/>
                  <a:pt x="107787" y="38948"/>
                  <a:pt x="103193" y="36375"/>
                </a:cubicBezTo>
                <a:cubicBezTo>
                  <a:pt x="103744" y="27787"/>
                  <a:pt x="98063" y="19767"/>
                  <a:pt x="89408" y="17695"/>
                </a:cubicBezTo>
                <a:cubicBezTo>
                  <a:pt x="89057" y="17611"/>
                  <a:pt x="88723" y="17528"/>
                  <a:pt x="88372" y="17461"/>
                </a:cubicBezTo>
                <a:cubicBezTo>
                  <a:pt x="82725" y="16442"/>
                  <a:pt x="77695" y="13267"/>
                  <a:pt x="74604" y="8455"/>
                </a:cubicBezTo>
                <a:cubicBezTo>
                  <a:pt x="72165" y="4612"/>
                  <a:pt x="68272" y="1655"/>
                  <a:pt x="63493" y="519"/>
                </a:cubicBezTo>
                <a:cubicBezTo>
                  <a:pt x="62050" y="168"/>
                  <a:pt x="60607" y="1"/>
                  <a:pt x="591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257938" y="3616158"/>
            <a:ext cx="1897379" cy="567892"/>
          </a:xfrm>
          <a:custGeom>
            <a:rect b="b" l="l" r="r" t="t"/>
            <a:pathLst>
              <a:path extrusionOk="0" h="14738" w="49241">
                <a:moveTo>
                  <a:pt x="43643" y="10844"/>
                </a:moveTo>
                <a:cubicBezTo>
                  <a:pt x="43593" y="7837"/>
                  <a:pt x="40803" y="5414"/>
                  <a:pt x="37361" y="5414"/>
                </a:cubicBezTo>
                <a:cubicBezTo>
                  <a:pt x="36726" y="5414"/>
                  <a:pt x="36108" y="5497"/>
                  <a:pt x="35539" y="5648"/>
                </a:cubicBezTo>
                <a:cubicBezTo>
                  <a:pt x="34420" y="2373"/>
                  <a:pt x="31296" y="0"/>
                  <a:pt x="27653" y="0"/>
                </a:cubicBezTo>
                <a:cubicBezTo>
                  <a:pt x="23760" y="0"/>
                  <a:pt x="20502" y="2657"/>
                  <a:pt x="19566" y="6249"/>
                </a:cubicBezTo>
                <a:cubicBezTo>
                  <a:pt x="18513" y="5715"/>
                  <a:pt x="17310" y="5414"/>
                  <a:pt x="15990" y="5414"/>
                </a:cubicBezTo>
                <a:cubicBezTo>
                  <a:pt x="12816" y="5414"/>
                  <a:pt x="10159" y="7185"/>
                  <a:pt x="9441" y="9608"/>
                </a:cubicBezTo>
                <a:cubicBezTo>
                  <a:pt x="4211" y="9808"/>
                  <a:pt x="0" y="11396"/>
                  <a:pt x="134" y="13317"/>
                </a:cubicBezTo>
                <a:cubicBezTo>
                  <a:pt x="251" y="14737"/>
                  <a:pt x="49224" y="14069"/>
                  <a:pt x="49224" y="12916"/>
                </a:cubicBezTo>
                <a:cubicBezTo>
                  <a:pt x="49241" y="11863"/>
                  <a:pt x="46851" y="11011"/>
                  <a:pt x="43643" y="10844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72740" y="252581"/>
            <a:ext cx="1252660" cy="1204643"/>
            <a:chOff x="7384701" y="199425"/>
            <a:chExt cx="1572114" cy="1511851"/>
          </a:xfrm>
        </p:grpSpPr>
        <p:sp>
          <p:nvSpPr>
            <p:cNvPr id="34" name="Google Shape;34;p2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 txBox="1"/>
          <p:nvPr>
            <p:ph type="ctrTitle"/>
          </p:nvPr>
        </p:nvSpPr>
        <p:spPr>
          <a:xfrm>
            <a:off x="2377800" y="811653"/>
            <a:ext cx="62262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oppins Black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2"/>
          <p:cNvSpPr txBox="1"/>
          <p:nvPr>
            <p:ph idx="1" type="subTitle"/>
          </p:nvPr>
        </p:nvSpPr>
        <p:spPr>
          <a:xfrm>
            <a:off x="3306000" y="2426888"/>
            <a:ext cx="5234700" cy="402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 flipH="1">
            <a:off x="4809560" y="1319531"/>
            <a:ext cx="4606244" cy="3890435"/>
          </a:xfrm>
          <a:custGeom>
            <a:rect b="b" l="l" r="r" t="t"/>
            <a:pathLst>
              <a:path extrusionOk="0" h="73101" w="86551">
                <a:moveTo>
                  <a:pt x="5063" y="18130"/>
                </a:moveTo>
                <a:lnTo>
                  <a:pt x="5063" y="73101"/>
                </a:lnTo>
                <a:lnTo>
                  <a:pt x="86551" y="73101"/>
                </a:lnTo>
                <a:lnTo>
                  <a:pt x="86551" y="24061"/>
                </a:lnTo>
                <a:cubicBezTo>
                  <a:pt x="81204" y="21304"/>
                  <a:pt x="73551" y="20887"/>
                  <a:pt x="68472" y="25064"/>
                </a:cubicBezTo>
                <a:cubicBezTo>
                  <a:pt x="65297" y="27670"/>
                  <a:pt x="62825" y="31680"/>
                  <a:pt x="62106" y="35774"/>
                </a:cubicBezTo>
                <a:cubicBezTo>
                  <a:pt x="61304" y="40185"/>
                  <a:pt x="63627" y="44880"/>
                  <a:pt x="66066" y="46116"/>
                </a:cubicBezTo>
                <a:cubicBezTo>
                  <a:pt x="67804" y="46985"/>
                  <a:pt x="65565" y="49024"/>
                  <a:pt x="64830" y="49575"/>
                </a:cubicBezTo>
                <a:cubicBezTo>
                  <a:pt x="63159" y="50878"/>
                  <a:pt x="61020" y="50945"/>
                  <a:pt x="60569" y="50377"/>
                </a:cubicBezTo>
                <a:cubicBezTo>
                  <a:pt x="60201" y="49909"/>
                  <a:pt x="61521" y="49224"/>
                  <a:pt x="61221" y="48055"/>
                </a:cubicBezTo>
                <a:cubicBezTo>
                  <a:pt x="60786" y="46751"/>
                  <a:pt x="60485" y="45882"/>
                  <a:pt x="59483" y="44730"/>
                </a:cubicBezTo>
                <a:cubicBezTo>
                  <a:pt x="56592" y="41555"/>
                  <a:pt x="51830" y="40820"/>
                  <a:pt x="48355" y="43727"/>
                </a:cubicBezTo>
                <a:cubicBezTo>
                  <a:pt x="45748" y="45899"/>
                  <a:pt x="45180" y="48372"/>
                  <a:pt x="40986" y="47202"/>
                </a:cubicBezTo>
                <a:cubicBezTo>
                  <a:pt x="37661" y="46317"/>
                  <a:pt x="36057" y="37010"/>
                  <a:pt x="30560" y="42708"/>
                </a:cubicBezTo>
                <a:cubicBezTo>
                  <a:pt x="29976" y="40235"/>
                  <a:pt x="26801" y="40385"/>
                  <a:pt x="25782" y="42557"/>
                </a:cubicBezTo>
                <a:cubicBezTo>
                  <a:pt x="24779" y="38664"/>
                  <a:pt x="26216" y="34170"/>
                  <a:pt x="21003" y="32867"/>
                </a:cubicBezTo>
                <a:cubicBezTo>
                  <a:pt x="18246" y="32148"/>
                  <a:pt x="14921" y="33017"/>
                  <a:pt x="12448" y="34454"/>
                </a:cubicBezTo>
                <a:cubicBezTo>
                  <a:pt x="11011" y="35339"/>
                  <a:pt x="10426" y="36492"/>
                  <a:pt x="9274" y="34755"/>
                </a:cubicBezTo>
                <a:cubicBezTo>
                  <a:pt x="8405" y="33451"/>
                  <a:pt x="9407" y="33151"/>
                  <a:pt x="7987" y="31279"/>
                </a:cubicBezTo>
                <a:cubicBezTo>
                  <a:pt x="7018" y="30026"/>
                  <a:pt x="6249" y="29826"/>
                  <a:pt x="6433" y="27269"/>
                </a:cubicBezTo>
                <a:cubicBezTo>
                  <a:pt x="6684" y="23978"/>
                  <a:pt x="0" y="17060"/>
                  <a:pt x="27553" y="953"/>
                </a:cubicBezTo>
                <a:cubicBezTo>
                  <a:pt x="28622" y="268"/>
                  <a:pt x="28305" y="1"/>
                  <a:pt x="27035" y="335"/>
                </a:cubicBezTo>
                <a:cubicBezTo>
                  <a:pt x="25615" y="686"/>
                  <a:pt x="19683" y="2524"/>
                  <a:pt x="15356" y="4378"/>
                </a:cubicBezTo>
                <a:cubicBezTo>
                  <a:pt x="3977" y="9291"/>
                  <a:pt x="5063" y="18130"/>
                  <a:pt x="5063" y="1813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"/>
          <p:cNvSpPr/>
          <p:nvPr/>
        </p:nvSpPr>
        <p:spPr>
          <a:xfrm flipH="1">
            <a:off x="7337341" y="1039870"/>
            <a:ext cx="501545" cy="226824"/>
          </a:xfrm>
          <a:custGeom>
            <a:rect b="b" l="l" r="r" t="t"/>
            <a:pathLst>
              <a:path extrusionOk="0" h="4262" w="9424">
                <a:moveTo>
                  <a:pt x="151" y="3910"/>
                </a:moveTo>
                <a:cubicBezTo>
                  <a:pt x="268" y="4261"/>
                  <a:pt x="3943" y="3091"/>
                  <a:pt x="6266" y="2356"/>
                </a:cubicBezTo>
                <a:cubicBezTo>
                  <a:pt x="8588" y="1638"/>
                  <a:pt x="9424" y="1237"/>
                  <a:pt x="9340" y="602"/>
                </a:cubicBezTo>
                <a:cubicBezTo>
                  <a:pt x="9257" y="0"/>
                  <a:pt x="6065" y="936"/>
                  <a:pt x="4712" y="1588"/>
                </a:cubicBezTo>
                <a:cubicBezTo>
                  <a:pt x="3325" y="2256"/>
                  <a:pt x="0" y="3492"/>
                  <a:pt x="151" y="3910"/>
                </a:cubicBezTo>
                <a:close/>
              </a:path>
            </a:pathLst>
          </a:custGeom>
          <a:solidFill>
            <a:srgbClr val="F797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 flipH="1">
            <a:off x="-1218455" y="2387375"/>
            <a:ext cx="8448334" cy="2888118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/>
          <p:nvPr/>
        </p:nvSpPr>
        <p:spPr>
          <a:xfrm>
            <a:off x="136737" y="307034"/>
            <a:ext cx="2448509" cy="732847"/>
          </a:xfrm>
          <a:custGeom>
            <a:rect b="b" l="l" r="r" t="t"/>
            <a:pathLst>
              <a:path extrusionOk="0" h="14738" w="49241">
                <a:moveTo>
                  <a:pt x="43643" y="10844"/>
                </a:moveTo>
                <a:cubicBezTo>
                  <a:pt x="43593" y="7837"/>
                  <a:pt x="40803" y="5414"/>
                  <a:pt x="37361" y="5414"/>
                </a:cubicBezTo>
                <a:cubicBezTo>
                  <a:pt x="36726" y="5414"/>
                  <a:pt x="36108" y="5497"/>
                  <a:pt x="35539" y="5648"/>
                </a:cubicBezTo>
                <a:cubicBezTo>
                  <a:pt x="34420" y="2373"/>
                  <a:pt x="31296" y="0"/>
                  <a:pt x="27653" y="0"/>
                </a:cubicBezTo>
                <a:cubicBezTo>
                  <a:pt x="23760" y="0"/>
                  <a:pt x="20502" y="2657"/>
                  <a:pt x="19566" y="6249"/>
                </a:cubicBezTo>
                <a:cubicBezTo>
                  <a:pt x="18513" y="5715"/>
                  <a:pt x="17310" y="5414"/>
                  <a:pt x="15990" y="5414"/>
                </a:cubicBezTo>
                <a:cubicBezTo>
                  <a:pt x="12816" y="5414"/>
                  <a:pt x="10159" y="7185"/>
                  <a:pt x="9441" y="9608"/>
                </a:cubicBezTo>
                <a:cubicBezTo>
                  <a:pt x="4211" y="9808"/>
                  <a:pt x="0" y="11396"/>
                  <a:pt x="134" y="13317"/>
                </a:cubicBezTo>
                <a:cubicBezTo>
                  <a:pt x="251" y="14737"/>
                  <a:pt x="49224" y="14069"/>
                  <a:pt x="49224" y="12916"/>
                </a:cubicBezTo>
                <a:cubicBezTo>
                  <a:pt x="49241" y="11863"/>
                  <a:pt x="46851" y="11011"/>
                  <a:pt x="43643" y="108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2304800" y="3284350"/>
            <a:ext cx="4534200" cy="467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hasCustomPrompt="1" type="title"/>
          </p:nvPr>
        </p:nvSpPr>
        <p:spPr>
          <a:xfrm>
            <a:off x="715100" y="1396950"/>
            <a:ext cx="77136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6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type="title"/>
          </p:nvPr>
        </p:nvSpPr>
        <p:spPr>
          <a:xfrm>
            <a:off x="1828178" y="1632875"/>
            <a:ext cx="260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1" type="subTitle"/>
          </p:nvPr>
        </p:nvSpPr>
        <p:spPr>
          <a:xfrm>
            <a:off x="1828075" y="2143200"/>
            <a:ext cx="26049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2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3" type="title"/>
          </p:nvPr>
        </p:nvSpPr>
        <p:spPr>
          <a:xfrm>
            <a:off x="1828175" y="3336925"/>
            <a:ext cx="260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4" type="subTitle"/>
          </p:nvPr>
        </p:nvSpPr>
        <p:spPr>
          <a:xfrm>
            <a:off x="1828075" y="3847250"/>
            <a:ext cx="26049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5" type="title"/>
          </p:nvPr>
        </p:nvSpPr>
        <p:spPr>
          <a:xfrm>
            <a:off x="5958953" y="1632875"/>
            <a:ext cx="260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idx="6" type="subTitle"/>
          </p:nvPr>
        </p:nvSpPr>
        <p:spPr>
          <a:xfrm>
            <a:off x="5958850" y="2143200"/>
            <a:ext cx="26049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3"/>
          <p:cNvSpPr txBox="1"/>
          <p:nvPr>
            <p:ph idx="7" type="title"/>
          </p:nvPr>
        </p:nvSpPr>
        <p:spPr>
          <a:xfrm>
            <a:off x="5958950" y="3336925"/>
            <a:ext cx="260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8" type="subTitle"/>
          </p:nvPr>
        </p:nvSpPr>
        <p:spPr>
          <a:xfrm>
            <a:off x="5958850" y="3847250"/>
            <a:ext cx="26049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3"/>
          <p:cNvSpPr/>
          <p:nvPr/>
        </p:nvSpPr>
        <p:spPr>
          <a:xfrm>
            <a:off x="6559550" y="293980"/>
            <a:ext cx="2421488" cy="779257"/>
          </a:xfrm>
          <a:custGeom>
            <a:rect b="b" l="l" r="r" t="t"/>
            <a:pathLst>
              <a:path extrusionOk="0" h="13432" w="41739">
                <a:moveTo>
                  <a:pt x="20879" y="0"/>
                </a:moveTo>
                <a:cubicBezTo>
                  <a:pt x="19060" y="0"/>
                  <a:pt x="17217" y="609"/>
                  <a:pt x="15674" y="1909"/>
                </a:cubicBezTo>
                <a:cubicBezTo>
                  <a:pt x="15091" y="2395"/>
                  <a:pt x="14358" y="2661"/>
                  <a:pt x="13610" y="2661"/>
                </a:cubicBezTo>
                <a:cubicBezTo>
                  <a:pt x="13457" y="2661"/>
                  <a:pt x="13304" y="2650"/>
                  <a:pt x="13151" y="2628"/>
                </a:cubicBezTo>
                <a:cubicBezTo>
                  <a:pt x="12810" y="2573"/>
                  <a:pt x="12469" y="2547"/>
                  <a:pt x="12130" y="2547"/>
                </a:cubicBezTo>
                <a:cubicBezTo>
                  <a:pt x="10078" y="2547"/>
                  <a:pt x="8118" y="3525"/>
                  <a:pt x="6885" y="5217"/>
                </a:cubicBezTo>
                <a:cubicBezTo>
                  <a:pt x="6601" y="5602"/>
                  <a:pt x="6233" y="5902"/>
                  <a:pt x="5799" y="6103"/>
                </a:cubicBezTo>
                <a:cubicBezTo>
                  <a:pt x="4579" y="6671"/>
                  <a:pt x="2140" y="7991"/>
                  <a:pt x="1805" y="9612"/>
                </a:cubicBezTo>
                <a:cubicBezTo>
                  <a:pt x="1722" y="10046"/>
                  <a:pt x="1455" y="10447"/>
                  <a:pt x="1087" y="10698"/>
                </a:cubicBezTo>
                <a:cubicBezTo>
                  <a:pt x="402" y="11115"/>
                  <a:pt x="1" y="11867"/>
                  <a:pt x="1" y="12669"/>
                </a:cubicBezTo>
                <a:cubicBezTo>
                  <a:pt x="1" y="13218"/>
                  <a:pt x="4792" y="13432"/>
                  <a:pt x="11127" y="13432"/>
                </a:cubicBezTo>
                <a:cubicBezTo>
                  <a:pt x="23492" y="13432"/>
                  <a:pt x="41739" y="12619"/>
                  <a:pt x="41739" y="11901"/>
                </a:cubicBezTo>
                <a:cubicBezTo>
                  <a:pt x="41739" y="10831"/>
                  <a:pt x="39400" y="10614"/>
                  <a:pt x="36509" y="10614"/>
                </a:cubicBezTo>
                <a:cubicBezTo>
                  <a:pt x="36242" y="10614"/>
                  <a:pt x="35991" y="10614"/>
                  <a:pt x="35757" y="10631"/>
                </a:cubicBezTo>
                <a:cubicBezTo>
                  <a:pt x="36442" y="8659"/>
                  <a:pt x="35791" y="6471"/>
                  <a:pt x="34120" y="5217"/>
                </a:cubicBezTo>
                <a:cubicBezTo>
                  <a:pt x="33267" y="4578"/>
                  <a:pt x="32250" y="4256"/>
                  <a:pt x="31233" y="4256"/>
                </a:cubicBezTo>
                <a:cubicBezTo>
                  <a:pt x="30257" y="4256"/>
                  <a:pt x="29282" y="4553"/>
                  <a:pt x="28456" y="5151"/>
                </a:cubicBezTo>
                <a:cubicBezTo>
                  <a:pt x="27169" y="1865"/>
                  <a:pt x="24062" y="0"/>
                  <a:pt x="20879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 txBox="1"/>
          <p:nvPr>
            <p:ph hasCustomPrompt="1" idx="9" type="title"/>
          </p:nvPr>
        </p:nvSpPr>
        <p:spPr>
          <a:xfrm>
            <a:off x="582325" y="1498898"/>
            <a:ext cx="11415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hasCustomPrompt="1" idx="13" type="title"/>
          </p:nvPr>
        </p:nvSpPr>
        <p:spPr>
          <a:xfrm>
            <a:off x="4798775" y="1498898"/>
            <a:ext cx="11415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14" type="title"/>
          </p:nvPr>
        </p:nvSpPr>
        <p:spPr>
          <a:xfrm>
            <a:off x="582325" y="3195098"/>
            <a:ext cx="11415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15" type="title"/>
          </p:nvPr>
        </p:nvSpPr>
        <p:spPr>
          <a:xfrm>
            <a:off x="4798775" y="3195098"/>
            <a:ext cx="11415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60">
          <p15:clr>
            <a:srgbClr val="FA7B17"/>
          </p15:clr>
        </p15:guide>
        <p15:guide id="2" orient="horz" pos="1832">
          <p15:clr>
            <a:srgbClr val="FA7B17"/>
          </p15:clr>
        </p15:guide>
        <p15:guide id="3" pos="3748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2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hasCustomPrompt="1" type="title"/>
          </p:nvPr>
        </p:nvSpPr>
        <p:spPr>
          <a:xfrm>
            <a:off x="540009" y="52547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4"/>
          <p:cNvSpPr txBox="1"/>
          <p:nvPr>
            <p:ph idx="1" type="subTitle"/>
          </p:nvPr>
        </p:nvSpPr>
        <p:spPr>
          <a:xfrm>
            <a:off x="540000" y="3207925"/>
            <a:ext cx="3311400" cy="684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2" type="title"/>
          </p:nvPr>
        </p:nvSpPr>
        <p:spPr>
          <a:xfrm>
            <a:off x="540021" y="1857375"/>
            <a:ext cx="38553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14"/>
          <p:cNvSpPr/>
          <p:nvPr/>
        </p:nvSpPr>
        <p:spPr>
          <a:xfrm>
            <a:off x="7583400" y="345713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-627350" y="4214988"/>
            <a:ext cx="4804150" cy="1642475"/>
          </a:xfrm>
          <a:custGeom>
            <a:rect b="b" l="l" r="r" t="t"/>
            <a:pathLst>
              <a:path extrusionOk="0" h="65699" w="192166">
                <a:moveTo>
                  <a:pt x="179233" y="54153"/>
                </a:moveTo>
                <a:cubicBezTo>
                  <a:pt x="182341" y="50544"/>
                  <a:pt x="184196" y="45799"/>
                  <a:pt x="184079" y="40636"/>
                </a:cubicBezTo>
                <a:cubicBezTo>
                  <a:pt x="183845" y="30343"/>
                  <a:pt x="175624" y="21739"/>
                  <a:pt x="165315" y="21087"/>
                </a:cubicBezTo>
                <a:cubicBezTo>
                  <a:pt x="153686" y="20352"/>
                  <a:pt x="144011" y="29592"/>
                  <a:pt x="144011" y="41087"/>
                </a:cubicBezTo>
                <a:cubicBezTo>
                  <a:pt x="144011" y="41221"/>
                  <a:pt x="144011" y="41371"/>
                  <a:pt x="144045" y="41521"/>
                </a:cubicBezTo>
                <a:cubicBezTo>
                  <a:pt x="141505" y="38681"/>
                  <a:pt x="137829" y="36860"/>
                  <a:pt x="133719" y="36860"/>
                </a:cubicBezTo>
                <a:cubicBezTo>
                  <a:pt x="132633" y="36860"/>
                  <a:pt x="131580" y="36993"/>
                  <a:pt x="130594" y="37244"/>
                </a:cubicBezTo>
                <a:cubicBezTo>
                  <a:pt x="129709" y="28171"/>
                  <a:pt x="122056" y="21070"/>
                  <a:pt x="112766" y="21070"/>
                </a:cubicBezTo>
                <a:cubicBezTo>
                  <a:pt x="112766" y="20920"/>
                  <a:pt x="112783" y="20753"/>
                  <a:pt x="112783" y="20602"/>
                </a:cubicBezTo>
                <a:cubicBezTo>
                  <a:pt x="112783" y="9525"/>
                  <a:pt x="103811" y="535"/>
                  <a:pt x="92716" y="535"/>
                </a:cubicBezTo>
                <a:cubicBezTo>
                  <a:pt x="83760" y="535"/>
                  <a:pt x="76175" y="6400"/>
                  <a:pt x="73585" y="14504"/>
                </a:cubicBezTo>
                <a:cubicBezTo>
                  <a:pt x="68455" y="5732"/>
                  <a:pt x="58714" y="1"/>
                  <a:pt x="47687" y="586"/>
                </a:cubicBezTo>
                <a:cubicBezTo>
                  <a:pt x="33735" y="1337"/>
                  <a:pt x="22289" y="12465"/>
                  <a:pt x="21170" y="26400"/>
                </a:cubicBezTo>
                <a:cubicBezTo>
                  <a:pt x="20853" y="30260"/>
                  <a:pt x="21337" y="33969"/>
                  <a:pt x="22440" y="37428"/>
                </a:cubicBezTo>
                <a:cubicBezTo>
                  <a:pt x="17828" y="39399"/>
                  <a:pt x="14570" y="43994"/>
                  <a:pt x="14570" y="49341"/>
                </a:cubicBezTo>
                <a:cubicBezTo>
                  <a:pt x="14570" y="52499"/>
                  <a:pt x="15690" y="55406"/>
                  <a:pt x="17578" y="57662"/>
                </a:cubicBezTo>
                <a:cubicBezTo>
                  <a:pt x="7185" y="58497"/>
                  <a:pt x="0" y="60268"/>
                  <a:pt x="0" y="62340"/>
                </a:cubicBezTo>
                <a:cubicBezTo>
                  <a:pt x="0" y="65197"/>
                  <a:pt x="192149" y="65699"/>
                  <a:pt x="192149" y="61121"/>
                </a:cubicBezTo>
                <a:cubicBezTo>
                  <a:pt x="192166" y="58180"/>
                  <a:pt x="187003" y="55623"/>
                  <a:pt x="179233" y="54153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6423825" y="4177800"/>
            <a:ext cx="2010169" cy="721926"/>
          </a:xfrm>
          <a:custGeom>
            <a:rect b="b" l="l" r="r" t="t"/>
            <a:pathLst>
              <a:path extrusionOk="0" h="24295" w="67654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3216750" y="865875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_1_1_1"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 flipH="1">
            <a:off x="4949002" y="356347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flipH="1">
            <a:off x="7392708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flipH="1">
            <a:off x="3860301" y="100150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flipH="1">
            <a:off x="194066" y="4126503"/>
            <a:ext cx="2410533" cy="861563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>
            <p:ph hasCustomPrompt="1" type="title"/>
          </p:nvPr>
        </p:nvSpPr>
        <p:spPr>
          <a:xfrm>
            <a:off x="540009" y="52547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540000" y="3207925"/>
            <a:ext cx="3311400" cy="684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2" type="title"/>
          </p:nvPr>
        </p:nvSpPr>
        <p:spPr>
          <a:xfrm>
            <a:off x="540021" y="1857375"/>
            <a:ext cx="38553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-937500" y="2730469"/>
            <a:ext cx="7568678" cy="258740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 flipH="1">
            <a:off x="7251405" y="93800"/>
            <a:ext cx="2148846" cy="646266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62200" y="216988"/>
            <a:ext cx="2148846" cy="646266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1636950" y="1391475"/>
            <a:ext cx="58701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8" name="Google Shape;148;p16"/>
          <p:cNvSpPr txBox="1"/>
          <p:nvPr/>
        </p:nvSpPr>
        <p:spPr>
          <a:xfrm>
            <a:off x="2597713" y="4018925"/>
            <a:ext cx="3954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9" name="Google Shape;149;p16"/>
          <p:cNvSpPr txBox="1"/>
          <p:nvPr>
            <p:ph idx="2" type="subTitle"/>
          </p:nvPr>
        </p:nvSpPr>
        <p:spPr>
          <a:xfrm>
            <a:off x="2594700" y="3182525"/>
            <a:ext cx="3954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idx="1" type="subTitle"/>
          </p:nvPr>
        </p:nvSpPr>
        <p:spPr>
          <a:xfrm>
            <a:off x="5205550" y="1889225"/>
            <a:ext cx="29616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2" type="subTitle"/>
          </p:nvPr>
        </p:nvSpPr>
        <p:spPr>
          <a:xfrm>
            <a:off x="5205550" y="3421225"/>
            <a:ext cx="29616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idx="3" type="subTitle"/>
          </p:nvPr>
        </p:nvSpPr>
        <p:spPr>
          <a:xfrm>
            <a:off x="5205400" y="2342650"/>
            <a:ext cx="2961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idx="4" type="subTitle"/>
          </p:nvPr>
        </p:nvSpPr>
        <p:spPr>
          <a:xfrm>
            <a:off x="5205675" y="3874650"/>
            <a:ext cx="2961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4346775" y="334325"/>
            <a:ext cx="31650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7"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2" type="title"/>
          </p:nvPr>
        </p:nvSpPr>
        <p:spPr>
          <a:xfrm>
            <a:off x="1687025" y="1710150"/>
            <a:ext cx="217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59" name="Google Shape;159;p18"/>
          <p:cNvSpPr txBox="1"/>
          <p:nvPr>
            <p:ph idx="1" type="subTitle"/>
          </p:nvPr>
        </p:nvSpPr>
        <p:spPr>
          <a:xfrm>
            <a:off x="1686925" y="2144275"/>
            <a:ext cx="217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18"/>
          <p:cNvSpPr txBox="1"/>
          <p:nvPr>
            <p:ph idx="3" type="title"/>
          </p:nvPr>
        </p:nvSpPr>
        <p:spPr>
          <a:xfrm>
            <a:off x="4057125" y="3219925"/>
            <a:ext cx="217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4" type="subTitle"/>
          </p:nvPr>
        </p:nvSpPr>
        <p:spPr>
          <a:xfrm>
            <a:off x="4057125" y="3654050"/>
            <a:ext cx="217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162" name="Google Shape;162;p18"/>
          <p:cNvGrpSpPr/>
          <p:nvPr/>
        </p:nvGrpSpPr>
        <p:grpSpPr>
          <a:xfrm>
            <a:off x="7351340" y="252581"/>
            <a:ext cx="1252660" cy="1204643"/>
            <a:chOff x="7384701" y="199425"/>
            <a:chExt cx="1572114" cy="1511851"/>
          </a:xfrm>
        </p:grpSpPr>
        <p:sp>
          <p:nvSpPr>
            <p:cNvPr id="163" name="Google Shape;163;p18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8"/>
          <p:cNvSpPr/>
          <p:nvPr/>
        </p:nvSpPr>
        <p:spPr>
          <a:xfrm flipH="1">
            <a:off x="4125399" y="724600"/>
            <a:ext cx="2734352" cy="912069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355224" y="3354000"/>
            <a:ext cx="3859601" cy="1379483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5" type="title"/>
          </p:nvPr>
        </p:nvSpPr>
        <p:spPr>
          <a:xfrm>
            <a:off x="6423050" y="1710150"/>
            <a:ext cx="217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69" name="Google Shape;169;p18"/>
          <p:cNvSpPr txBox="1"/>
          <p:nvPr>
            <p:ph idx="6" type="subTitle"/>
          </p:nvPr>
        </p:nvSpPr>
        <p:spPr>
          <a:xfrm>
            <a:off x="6422950" y="2144275"/>
            <a:ext cx="217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0"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subTitle"/>
          </p:nvPr>
        </p:nvSpPr>
        <p:spPr>
          <a:xfrm>
            <a:off x="1247250" y="1453288"/>
            <a:ext cx="2540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2" type="subTitle"/>
          </p:nvPr>
        </p:nvSpPr>
        <p:spPr>
          <a:xfrm>
            <a:off x="540000" y="2059113"/>
            <a:ext cx="39546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3" type="subTitle"/>
          </p:nvPr>
        </p:nvSpPr>
        <p:spPr>
          <a:xfrm>
            <a:off x="5340450" y="1453288"/>
            <a:ext cx="2540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74" name="Google Shape;174;p19"/>
          <p:cNvSpPr txBox="1"/>
          <p:nvPr>
            <p:ph idx="4" type="subTitle"/>
          </p:nvPr>
        </p:nvSpPr>
        <p:spPr>
          <a:xfrm>
            <a:off x="4633200" y="2059113"/>
            <a:ext cx="39546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175" name="Google Shape;175;p19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" name="Google Shape;176;p19"/>
          <p:cNvSpPr/>
          <p:nvPr/>
        </p:nvSpPr>
        <p:spPr>
          <a:xfrm>
            <a:off x="0" y="3971975"/>
            <a:ext cx="9143689" cy="1171602"/>
          </a:xfrm>
          <a:custGeom>
            <a:rect b="b" l="l" r="r" t="t"/>
            <a:pathLst>
              <a:path extrusionOk="0" h="68756" w="285250">
                <a:moveTo>
                  <a:pt x="1" y="0"/>
                </a:moveTo>
                <a:lnTo>
                  <a:pt x="1" y="68672"/>
                </a:lnTo>
                <a:lnTo>
                  <a:pt x="285216" y="68756"/>
                </a:lnTo>
                <a:lnTo>
                  <a:pt x="28525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-19225" y="3482677"/>
            <a:ext cx="4196974" cy="506102"/>
          </a:xfrm>
          <a:custGeom>
            <a:rect b="b" l="l" r="r" t="t"/>
            <a:pathLst>
              <a:path extrusionOk="0" h="12238" w="107829">
                <a:moveTo>
                  <a:pt x="50077" y="1"/>
                </a:moveTo>
                <a:cubicBezTo>
                  <a:pt x="44205" y="1"/>
                  <a:pt x="31903" y="3984"/>
                  <a:pt x="28613" y="4351"/>
                </a:cubicBezTo>
                <a:cubicBezTo>
                  <a:pt x="28349" y="4380"/>
                  <a:pt x="28071" y="4392"/>
                  <a:pt x="27780" y="4392"/>
                </a:cubicBezTo>
                <a:cubicBezTo>
                  <a:pt x="24846" y="4392"/>
                  <a:pt x="20631" y="3089"/>
                  <a:pt x="17608" y="3089"/>
                </a:cubicBezTo>
                <a:cubicBezTo>
                  <a:pt x="16842" y="3089"/>
                  <a:pt x="16153" y="3173"/>
                  <a:pt x="15580" y="3382"/>
                </a:cubicBezTo>
                <a:cubicBezTo>
                  <a:pt x="12591" y="4489"/>
                  <a:pt x="1" y="12224"/>
                  <a:pt x="83" y="12224"/>
                </a:cubicBezTo>
                <a:cubicBezTo>
                  <a:pt x="84" y="12224"/>
                  <a:pt x="87" y="12223"/>
                  <a:pt x="91" y="12221"/>
                </a:cubicBezTo>
                <a:cubicBezTo>
                  <a:pt x="207" y="12157"/>
                  <a:pt x="10106" y="12134"/>
                  <a:pt x="23163" y="12134"/>
                </a:cubicBezTo>
                <a:cubicBezTo>
                  <a:pt x="43907" y="12134"/>
                  <a:pt x="72621" y="12190"/>
                  <a:pt x="82732" y="12221"/>
                </a:cubicBezTo>
                <a:lnTo>
                  <a:pt x="82732" y="12238"/>
                </a:lnTo>
                <a:lnTo>
                  <a:pt x="107828" y="12238"/>
                </a:lnTo>
                <a:cubicBezTo>
                  <a:pt x="107227" y="12204"/>
                  <a:pt x="82732" y="4351"/>
                  <a:pt x="82732" y="4351"/>
                </a:cubicBezTo>
                <a:cubicBezTo>
                  <a:pt x="82732" y="4351"/>
                  <a:pt x="56516" y="960"/>
                  <a:pt x="51520" y="107"/>
                </a:cubicBezTo>
                <a:cubicBezTo>
                  <a:pt x="51101" y="34"/>
                  <a:pt x="50616" y="1"/>
                  <a:pt x="500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4947025" y="3482675"/>
            <a:ext cx="3852461" cy="506102"/>
          </a:xfrm>
          <a:custGeom>
            <a:rect b="b" l="l" r="r" t="t"/>
            <a:pathLst>
              <a:path extrusionOk="0" h="12238" w="107829">
                <a:moveTo>
                  <a:pt x="50077" y="1"/>
                </a:moveTo>
                <a:cubicBezTo>
                  <a:pt x="44205" y="1"/>
                  <a:pt x="31903" y="3984"/>
                  <a:pt x="28613" y="4351"/>
                </a:cubicBezTo>
                <a:cubicBezTo>
                  <a:pt x="28349" y="4380"/>
                  <a:pt x="28071" y="4392"/>
                  <a:pt x="27780" y="4392"/>
                </a:cubicBezTo>
                <a:cubicBezTo>
                  <a:pt x="24846" y="4392"/>
                  <a:pt x="20631" y="3089"/>
                  <a:pt x="17608" y="3089"/>
                </a:cubicBezTo>
                <a:cubicBezTo>
                  <a:pt x="16842" y="3089"/>
                  <a:pt x="16153" y="3173"/>
                  <a:pt x="15580" y="3382"/>
                </a:cubicBezTo>
                <a:cubicBezTo>
                  <a:pt x="12591" y="4489"/>
                  <a:pt x="1" y="12224"/>
                  <a:pt x="83" y="12224"/>
                </a:cubicBezTo>
                <a:cubicBezTo>
                  <a:pt x="84" y="12224"/>
                  <a:pt x="87" y="12223"/>
                  <a:pt x="91" y="12221"/>
                </a:cubicBezTo>
                <a:cubicBezTo>
                  <a:pt x="207" y="12157"/>
                  <a:pt x="10106" y="12134"/>
                  <a:pt x="23163" y="12134"/>
                </a:cubicBezTo>
                <a:cubicBezTo>
                  <a:pt x="43907" y="12134"/>
                  <a:pt x="72621" y="12190"/>
                  <a:pt x="82732" y="12221"/>
                </a:cubicBezTo>
                <a:lnTo>
                  <a:pt x="82732" y="12238"/>
                </a:lnTo>
                <a:lnTo>
                  <a:pt x="107828" y="12238"/>
                </a:lnTo>
                <a:cubicBezTo>
                  <a:pt x="107227" y="12204"/>
                  <a:pt x="82732" y="4351"/>
                  <a:pt x="82732" y="4351"/>
                </a:cubicBezTo>
                <a:cubicBezTo>
                  <a:pt x="82732" y="4351"/>
                  <a:pt x="56516" y="960"/>
                  <a:pt x="51520" y="107"/>
                </a:cubicBezTo>
                <a:cubicBezTo>
                  <a:pt x="51101" y="34"/>
                  <a:pt x="50616" y="1"/>
                  <a:pt x="500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7717725" y="947163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152850" y="2874925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>
            <a:off x="-1049989" y="1776166"/>
            <a:ext cx="10968630" cy="3749698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20"/>
          <p:cNvGrpSpPr/>
          <p:nvPr/>
        </p:nvGrpSpPr>
        <p:grpSpPr>
          <a:xfrm>
            <a:off x="7927052" y="-114019"/>
            <a:ext cx="1252660" cy="1204643"/>
            <a:chOff x="7384701" y="199425"/>
            <a:chExt cx="1572114" cy="1511851"/>
          </a:xfrm>
        </p:grpSpPr>
        <p:sp>
          <p:nvSpPr>
            <p:cNvPr id="184" name="Google Shape;184;p20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20"/>
          <p:cNvSpPr/>
          <p:nvPr/>
        </p:nvSpPr>
        <p:spPr>
          <a:xfrm>
            <a:off x="6033200" y="822325"/>
            <a:ext cx="2184917" cy="65711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>
            <p:ph type="title"/>
          </p:nvPr>
        </p:nvSpPr>
        <p:spPr>
          <a:xfrm>
            <a:off x="547300" y="2299353"/>
            <a:ext cx="2341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89" name="Google Shape;189;p20"/>
          <p:cNvSpPr txBox="1"/>
          <p:nvPr>
            <p:ph idx="1" type="subTitle"/>
          </p:nvPr>
        </p:nvSpPr>
        <p:spPr>
          <a:xfrm>
            <a:off x="547396" y="2746028"/>
            <a:ext cx="2341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0" name="Google Shape;190;p20"/>
          <p:cNvSpPr txBox="1"/>
          <p:nvPr>
            <p:ph idx="2" type="title"/>
          </p:nvPr>
        </p:nvSpPr>
        <p:spPr>
          <a:xfrm>
            <a:off x="3349450" y="2299353"/>
            <a:ext cx="244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91" name="Google Shape;191;p20"/>
          <p:cNvSpPr txBox="1"/>
          <p:nvPr>
            <p:ph idx="3" type="subTitle"/>
          </p:nvPr>
        </p:nvSpPr>
        <p:spPr>
          <a:xfrm>
            <a:off x="3401350" y="2746028"/>
            <a:ext cx="2341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4" type="title"/>
          </p:nvPr>
        </p:nvSpPr>
        <p:spPr>
          <a:xfrm>
            <a:off x="6263200" y="2299353"/>
            <a:ext cx="2341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93" name="Google Shape;193;p20"/>
          <p:cNvSpPr txBox="1"/>
          <p:nvPr>
            <p:ph idx="5" type="subTitle"/>
          </p:nvPr>
        </p:nvSpPr>
        <p:spPr>
          <a:xfrm>
            <a:off x="6263200" y="2746028"/>
            <a:ext cx="2341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4" name="Google Shape;194;p20"/>
          <p:cNvSpPr txBox="1"/>
          <p:nvPr>
            <p:ph idx="6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/>
          <p:nvPr/>
        </p:nvSpPr>
        <p:spPr>
          <a:xfrm>
            <a:off x="2950550" y="3285900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-492300" y="3674713"/>
            <a:ext cx="4804150" cy="1642475"/>
          </a:xfrm>
          <a:custGeom>
            <a:rect b="b" l="l" r="r" t="t"/>
            <a:pathLst>
              <a:path extrusionOk="0" h="65699" w="192166">
                <a:moveTo>
                  <a:pt x="179233" y="54153"/>
                </a:moveTo>
                <a:cubicBezTo>
                  <a:pt x="182341" y="50544"/>
                  <a:pt x="184196" y="45799"/>
                  <a:pt x="184079" y="40636"/>
                </a:cubicBezTo>
                <a:cubicBezTo>
                  <a:pt x="183845" y="30343"/>
                  <a:pt x="175624" y="21739"/>
                  <a:pt x="165315" y="21087"/>
                </a:cubicBezTo>
                <a:cubicBezTo>
                  <a:pt x="153686" y="20352"/>
                  <a:pt x="144011" y="29592"/>
                  <a:pt x="144011" y="41087"/>
                </a:cubicBezTo>
                <a:cubicBezTo>
                  <a:pt x="144011" y="41221"/>
                  <a:pt x="144011" y="41371"/>
                  <a:pt x="144045" y="41521"/>
                </a:cubicBezTo>
                <a:cubicBezTo>
                  <a:pt x="141505" y="38681"/>
                  <a:pt x="137829" y="36860"/>
                  <a:pt x="133719" y="36860"/>
                </a:cubicBezTo>
                <a:cubicBezTo>
                  <a:pt x="132633" y="36860"/>
                  <a:pt x="131580" y="36993"/>
                  <a:pt x="130594" y="37244"/>
                </a:cubicBezTo>
                <a:cubicBezTo>
                  <a:pt x="129709" y="28171"/>
                  <a:pt x="122056" y="21070"/>
                  <a:pt x="112766" y="21070"/>
                </a:cubicBezTo>
                <a:cubicBezTo>
                  <a:pt x="112766" y="20920"/>
                  <a:pt x="112783" y="20753"/>
                  <a:pt x="112783" y="20602"/>
                </a:cubicBezTo>
                <a:cubicBezTo>
                  <a:pt x="112783" y="9525"/>
                  <a:pt x="103811" y="535"/>
                  <a:pt x="92716" y="535"/>
                </a:cubicBezTo>
                <a:cubicBezTo>
                  <a:pt x="83760" y="535"/>
                  <a:pt x="76175" y="6400"/>
                  <a:pt x="73585" y="14504"/>
                </a:cubicBezTo>
                <a:cubicBezTo>
                  <a:pt x="68455" y="5732"/>
                  <a:pt x="58714" y="1"/>
                  <a:pt x="47687" y="586"/>
                </a:cubicBezTo>
                <a:cubicBezTo>
                  <a:pt x="33735" y="1337"/>
                  <a:pt x="22289" y="12465"/>
                  <a:pt x="21170" y="26400"/>
                </a:cubicBezTo>
                <a:cubicBezTo>
                  <a:pt x="20853" y="30260"/>
                  <a:pt x="21337" y="33969"/>
                  <a:pt x="22440" y="37428"/>
                </a:cubicBezTo>
                <a:cubicBezTo>
                  <a:pt x="17828" y="39399"/>
                  <a:pt x="14570" y="43994"/>
                  <a:pt x="14570" y="49341"/>
                </a:cubicBezTo>
                <a:cubicBezTo>
                  <a:pt x="14570" y="52499"/>
                  <a:pt x="15690" y="55406"/>
                  <a:pt x="17578" y="57662"/>
                </a:cubicBezTo>
                <a:cubicBezTo>
                  <a:pt x="7185" y="58497"/>
                  <a:pt x="0" y="60268"/>
                  <a:pt x="0" y="62340"/>
                </a:cubicBezTo>
                <a:cubicBezTo>
                  <a:pt x="0" y="65197"/>
                  <a:pt x="192149" y="65699"/>
                  <a:pt x="192149" y="61121"/>
                </a:cubicBezTo>
                <a:cubicBezTo>
                  <a:pt x="192166" y="58180"/>
                  <a:pt x="187003" y="55623"/>
                  <a:pt x="179233" y="54153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7542870" y="4111407"/>
            <a:ext cx="1258532" cy="485097"/>
          </a:xfrm>
          <a:custGeom>
            <a:rect b="b" l="l" r="r" t="t"/>
            <a:pathLst>
              <a:path extrusionOk="0" h="16325" w="42357">
                <a:moveTo>
                  <a:pt x="41087" y="12181"/>
                </a:moveTo>
                <a:cubicBezTo>
                  <a:pt x="40653" y="11914"/>
                  <a:pt x="40369" y="11446"/>
                  <a:pt x="40268" y="10945"/>
                </a:cubicBezTo>
                <a:cubicBezTo>
                  <a:pt x="39901" y="9107"/>
                  <a:pt x="37110" y="7603"/>
                  <a:pt x="35724" y="6968"/>
                </a:cubicBezTo>
                <a:cubicBezTo>
                  <a:pt x="35239" y="6734"/>
                  <a:pt x="34805" y="6400"/>
                  <a:pt x="34487" y="5966"/>
                </a:cubicBezTo>
                <a:cubicBezTo>
                  <a:pt x="32816" y="3676"/>
                  <a:pt x="30043" y="2574"/>
                  <a:pt x="27336" y="3008"/>
                </a:cubicBezTo>
                <a:cubicBezTo>
                  <a:pt x="26300" y="3175"/>
                  <a:pt x="25247" y="2841"/>
                  <a:pt x="24462" y="2173"/>
                </a:cubicBezTo>
                <a:cubicBezTo>
                  <a:pt x="22858" y="819"/>
                  <a:pt x="20769" y="1"/>
                  <a:pt x="18514" y="1"/>
                </a:cubicBezTo>
                <a:cubicBezTo>
                  <a:pt x="14587" y="1"/>
                  <a:pt x="11245" y="2457"/>
                  <a:pt x="9875" y="5899"/>
                </a:cubicBezTo>
                <a:cubicBezTo>
                  <a:pt x="8990" y="5247"/>
                  <a:pt x="7904" y="4879"/>
                  <a:pt x="6701" y="4879"/>
                </a:cubicBezTo>
                <a:cubicBezTo>
                  <a:pt x="2607" y="4879"/>
                  <a:pt x="1" y="12014"/>
                  <a:pt x="1839" y="15623"/>
                </a:cubicBezTo>
                <a:cubicBezTo>
                  <a:pt x="1638" y="16174"/>
                  <a:pt x="42357" y="16325"/>
                  <a:pt x="42357" y="14487"/>
                </a:cubicBezTo>
                <a:cubicBezTo>
                  <a:pt x="42340" y="13501"/>
                  <a:pt x="41839" y="12666"/>
                  <a:pt x="41087" y="121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6423825" y="4074175"/>
            <a:ext cx="2010169" cy="721926"/>
          </a:xfrm>
          <a:custGeom>
            <a:rect b="b" l="l" r="r" t="t"/>
            <a:pathLst>
              <a:path extrusionOk="0" h="24295" w="67654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7583400" y="345713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hasCustomPrompt="1" type="title"/>
          </p:nvPr>
        </p:nvSpPr>
        <p:spPr>
          <a:xfrm>
            <a:off x="4575313" y="52547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 txBox="1"/>
          <p:nvPr>
            <p:ph idx="1" type="subTitle"/>
          </p:nvPr>
        </p:nvSpPr>
        <p:spPr>
          <a:xfrm>
            <a:off x="4575325" y="3207925"/>
            <a:ext cx="3311400" cy="684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2" type="title"/>
          </p:nvPr>
        </p:nvSpPr>
        <p:spPr>
          <a:xfrm>
            <a:off x="4575325" y="1857375"/>
            <a:ext cx="38553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2"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3350725" y="3195725"/>
            <a:ext cx="244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97" name="Google Shape;197;p21"/>
          <p:cNvSpPr txBox="1"/>
          <p:nvPr>
            <p:ph idx="1" type="subTitle"/>
          </p:nvPr>
        </p:nvSpPr>
        <p:spPr>
          <a:xfrm>
            <a:off x="115672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p21"/>
          <p:cNvSpPr txBox="1"/>
          <p:nvPr>
            <p:ph idx="2" type="subTitle"/>
          </p:nvPr>
        </p:nvSpPr>
        <p:spPr>
          <a:xfrm>
            <a:off x="379287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9" name="Google Shape;199;p21"/>
          <p:cNvSpPr txBox="1"/>
          <p:nvPr>
            <p:ph idx="3" type="title"/>
          </p:nvPr>
        </p:nvSpPr>
        <p:spPr>
          <a:xfrm>
            <a:off x="5986450" y="3195725"/>
            <a:ext cx="244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00" name="Google Shape;200;p21"/>
          <p:cNvSpPr txBox="1"/>
          <p:nvPr>
            <p:ph idx="4" type="subTitle"/>
          </p:nvPr>
        </p:nvSpPr>
        <p:spPr>
          <a:xfrm>
            <a:off x="642917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1" name="Google Shape;201;p21"/>
          <p:cNvSpPr txBox="1"/>
          <p:nvPr>
            <p:ph idx="5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6" type="title"/>
          </p:nvPr>
        </p:nvSpPr>
        <p:spPr>
          <a:xfrm>
            <a:off x="715000" y="3195725"/>
            <a:ext cx="244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9">
    <p:bg>
      <p:bgPr>
        <a:solidFill>
          <a:schemeClr val="dk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/>
          <p:nvPr/>
        </p:nvSpPr>
        <p:spPr>
          <a:xfrm>
            <a:off x="-715524" y="356347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665255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5782950" y="5401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7619578" y="3652425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6134550" y="3720899"/>
            <a:ext cx="2690954" cy="961790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 txBox="1"/>
          <p:nvPr>
            <p:ph type="title"/>
          </p:nvPr>
        </p:nvSpPr>
        <p:spPr>
          <a:xfrm>
            <a:off x="2197912" y="1658100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1" type="subTitle"/>
          </p:nvPr>
        </p:nvSpPr>
        <p:spPr>
          <a:xfrm>
            <a:off x="2197812" y="2092225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1" name="Google Shape;211;p22"/>
          <p:cNvSpPr txBox="1"/>
          <p:nvPr>
            <p:ph idx="2" type="title"/>
          </p:nvPr>
        </p:nvSpPr>
        <p:spPr>
          <a:xfrm>
            <a:off x="6152312" y="1658100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12" name="Google Shape;212;p22"/>
          <p:cNvSpPr txBox="1"/>
          <p:nvPr>
            <p:ph idx="3" type="subTitle"/>
          </p:nvPr>
        </p:nvSpPr>
        <p:spPr>
          <a:xfrm>
            <a:off x="6152312" y="2092225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3" name="Google Shape;213;p22"/>
          <p:cNvSpPr txBox="1"/>
          <p:nvPr>
            <p:ph idx="4" type="title"/>
          </p:nvPr>
        </p:nvSpPr>
        <p:spPr>
          <a:xfrm>
            <a:off x="4175025" y="3250575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14" name="Google Shape;214;p22"/>
          <p:cNvSpPr txBox="1"/>
          <p:nvPr>
            <p:ph idx="5" type="subTitle"/>
          </p:nvPr>
        </p:nvSpPr>
        <p:spPr>
          <a:xfrm>
            <a:off x="4174924" y="3684700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5" name="Google Shape;215;p22"/>
          <p:cNvSpPr txBox="1"/>
          <p:nvPr>
            <p:ph idx="6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29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/>
          <p:nvPr/>
        </p:nvSpPr>
        <p:spPr>
          <a:xfrm>
            <a:off x="-715524" y="356347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-665255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6193475" y="10381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7619578" y="3652425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6134550" y="3720899"/>
            <a:ext cx="2690954" cy="961790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 txBox="1"/>
          <p:nvPr>
            <p:ph type="title"/>
          </p:nvPr>
        </p:nvSpPr>
        <p:spPr>
          <a:xfrm>
            <a:off x="4462700" y="1545225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23" name="Google Shape;223;p23"/>
          <p:cNvSpPr txBox="1"/>
          <p:nvPr>
            <p:ph idx="1" type="subTitle"/>
          </p:nvPr>
        </p:nvSpPr>
        <p:spPr>
          <a:xfrm>
            <a:off x="4462600" y="1979350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4" name="Google Shape;224;p23"/>
          <p:cNvSpPr txBox="1"/>
          <p:nvPr>
            <p:ph idx="2" type="title"/>
          </p:nvPr>
        </p:nvSpPr>
        <p:spPr>
          <a:xfrm>
            <a:off x="6122800" y="2950050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3" type="subTitle"/>
          </p:nvPr>
        </p:nvSpPr>
        <p:spPr>
          <a:xfrm>
            <a:off x="6122800" y="3384175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4" type="title"/>
          </p:nvPr>
        </p:nvSpPr>
        <p:spPr>
          <a:xfrm>
            <a:off x="2802587" y="2928100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5" type="subTitle"/>
          </p:nvPr>
        </p:nvSpPr>
        <p:spPr>
          <a:xfrm>
            <a:off x="2802487" y="3362225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6" type="title"/>
          </p:nvPr>
        </p:nvSpPr>
        <p:spPr>
          <a:xfrm>
            <a:off x="582325" y="334325"/>
            <a:ext cx="80217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" name="Google Shape;229;p23"/>
          <p:cNvSpPr txBox="1"/>
          <p:nvPr>
            <p:ph idx="7" type="title"/>
          </p:nvPr>
        </p:nvSpPr>
        <p:spPr>
          <a:xfrm>
            <a:off x="1142750" y="1573413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30" name="Google Shape;230;p23"/>
          <p:cNvSpPr txBox="1"/>
          <p:nvPr>
            <p:ph idx="8" type="subTitle"/>
          </p:nvPr>
        </p:nvSpPr>
        <p:spPr>
          <a:xfrm>
            <a:off x="1142650" y="2007538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/>
          <p:nvPr/>
        </p:nvSpPr>
        <p:spPr>
          <a:xfrm flipH="1">
            <a:off x="6940649" y="797500"/>
            <a:ext cx="2734352" cy="912069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536390" y="4330983"/>
            <a:ext cx="1808679" cy="602561"/>
          </a:xfrm>
          <a:custGeom>
            <a:rect b="b" l="l" r="r" t="t"/>
            <a:pathLst>
              <a:path extrusionOk="0" h="18748" w="56275">
                <a:moveTo>
                  <a:pt x="49858" y="12566"/>
                </a:moveTo>
                <a:cubicBezTo>
                  <a:pt x="49792" y="9107"/>
                  <a:pt x="46600" y="6333"/>
                  <a:pt x="42657" y="6333"/>
                </a:cubicBezTo>
                <a:cubicBezTo>
                  <a:pt x="41955" y="6333"/>
                  <a:pt x="41253" y="6417"/>
                  <a:pt x="40568" y="6601"/>
                </a:cubicBezTo>
                <a:cubicBezTo>
                  <a:pt x="39198" y="2607"/>
                  <a:pt x="35372" y="1"/>
                  <a:pt x="31161" y="151"/>
                </a:cubicBezTo>
                <a:cubicBezTo>
                  <a:pt x="26951" y="318"/>
                  <a:pt x="23325" y="3209"/>
                  <a:pt x="22273" y="7302"/>
                </a:cubicBezTo>
                <a:cubicBezTo>
                  <a:pt x="20986" y="6651"/>
                  <a:pt x="19582" y="6317"/>
                  <a:pt x="18162" y="6333"/>
                </a:cubicBezTo>
                <a:cubicBezTo>
                  <a:pt x="14520" y="6333"/>
                  <a:pt x="11479" y="8372"/>
                  <a:pt x="10643" y="11129"/>
                </a:cubicBezTo>
                <a:cubicBezTo>
                  <a:pt x="4662" y="11346"/>
                  <a:pt x="0" y="13167"/>
                  <a:pt x="0" y="15373"/>
                </a:cubicBezTo>
                <a:cubicBezTo>
                  <a:pt x="0" y="18748"/>
                  <a:pt x="56258" y="16225"/>
                  <a:pt x="56258" y="14905"/>
                </a:cubicBezTo>
                <a:cubicBezTo>
                  <a:pt x="56274" y="13735"/>
                  <a:pt x="53501" y="12766"/>
                  <a:pt x="49858" y="12566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1434301" y="4428717"/>
            <a:ext cx="1808679" cy="602561"/>
          </a:xfrm>
          <a:custGeom>
            <a:rect b="b" l="l" r="r" t="t"/>
            <a:pathLst>
              <a:path extrusionOk="0" h="18748" w="56275">
                <a:moveTo>
                  <a:pt x="49859" y="12565"/>
                </a:moveTo>
                <a:cubicBezTo>
                  <a:pt x="49792" y="9123"/>
                  <a:pt x="46600" y="6333"/>
                  <a:pt x="42657" y="6333"/>
                </a:cubicBezTo>
                <a:cubicBezTo>
                  <a:pt x="41955" y="6333"/>
                  <a:pt x="41254" y="6433"/>
                  <a:pt x="40569" y="6617"/>
                </a:cubicBezTo>
                <a:cubicBezTo>
                  <a:pt x="39198" y="2624"/>
                  <a:pt x="35372" y="0"/>
                  <a:pt x="31162" y="151"/>
                </a:cubicBezTo>
                <a:cubicBezTo>
                  <a:pt x="26951" y="318"/>
                  <a:pt x="23325" y="3225"/>
                  <a:pt x="22273" y="7302"/>
                </a:cubicBezTo>
                <a:cubicBezTo>
                  <a:pt x="20986" y="6650"/>
                  <a:pt x="19583" y="6333"/>
                  <a:pt x="18162" y="6333"/>
                </a:cubicBezTo>
                <a:cubicBezTo>
                  <a:pt x="14537" y="6333"/>
                  <a:pt x="11496" y="8388"/>
                  <a:pt x="10660" y="11145"/>
                </a:cubicBezTo>
                <a:cubicBezTo>
                  <a:pt x="4679" y="11345"/>
                  <a:pt x="0" y="13167"/>
                  <a:pt x="0" y="15372"/>
                </a:cubicBezTo>
                <a:cubicBezTo>
                  <a:pt x="0" y="18747"/>
                  <a:pt x="56275" y="16241"/>
                  <a:pt x="56275" y="14921"/>
                </a:cubicBezTo>
                <a:cubicBezTo>
                  <a:pt x="56275" y="13752"/>
                  <a:pt x="53501" y="12766"/>
                  <a:pt x="49859" y="125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 txBox="1"/>
          <p:nvPr>
            <p:ph idx="1" type="subTitle"/>
          </p:nvPr>
        </p:nvSpPr>
        <p:spPr>
          <a:xfrm>
            <a:off x="1263325" y="2309300"/>
            <a:ext cx="1850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6" name="Google Shape;236;p24"/>
          <p:cNvSpPr txBox="1"/>
          <p:nvPr>
            <p:ph idx="2" type="subTitle"/>
          </p:nvPr>
        </p:nvSpPr>
        <p:spPr>
          <a:xfrm>
            <a:off x="4020725" y="2309300"/>
            <a:ext cx="18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7" name="Google Shape;237;p24"/>
          <p:cNvSpPr txBox="1"/>
          <p:nvPr>
            <p:ph idx="3" type="subTitle"/>
          </p:nvPr>
        </p:nvSpPr>
        <p:spPr>
          <a:xfrm>
            <a:off x="1263325" y="3560450"/>
            <a:ext cx="1850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8" name="Google Shape;238;p24"/>
          <p:cNvSpPr txBox="1"/>
          <p:nvPr>
            <p:ph idx="4" type="subTitle"/>
          </p:nvPr>
        </p:nvSpPr>
        <p:spPr>
          <a:xfrm>
            <a:off x="4020725" y="3560450"/>
            <a:ext cx="18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5" type="subTitle"/>
          </p:nvPr>
        </p:nvSpPr>
        <p:spPr>
          <a:xfrm>
            <a:off x="6748125" y="2309300"/>
            <a:ext cx="18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0" name="Google Shape;240;p24"/>
          <p:cNvSpPr txBox="1"/>
          <p:nvPr>
            <p:ph idx="6" type="subTitle"/>
          </p:nvPr>
        </p:nvSpPr>
        <p:spPr>
          <a:xfrm>
            <a:off x="6748125" y="3560450"/>
            <a:ext cx="18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type="title"/>
          </p:nvPr>
        </p:nvSpPr>
        <p:spPr>
          <a:xfrm>
            <a:off x="1263325" y="1941650"/>
            <a:ext cx="1850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7" type="title"/>
          </p:nvPr>
        </p:nvSpPr>
        <p:spPr>
          <a:xfrm>
            <a:off x="4020725" y="1941650"/>
            <a:ext cx="18183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43" name="Google Shape;243;p24"/>
          <p:cNvSpPr txBox="1"/>
          <p:nvPr>
            <p:ph idx="8" type="title"/>
          </p:nvPr>
        </p:nvSpPr>
        <p:spPr>
          <a:xfrm>
            <a:off x="1263325" y="3179350"/>
            <a:ext cx="18504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44" name="Google Shape;244;p24"/>
          <p:cNvSpPr txBox="1"/>
          <p:nvPr>
            <p:ph idx="9" type="title"/>
          </p:nvPr>
        </p:nvSpPr>
        <p:spPr>
          <a:xfrm>
            <a:off x="4020725" y="3179350"/>
            <a:ext cx="18183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45" name="Google Shape;245;p24"/>
          <p:cNvSpPr txBox="1"/>
          <p:nvPr>
            <p:ph idx="13" type="title"/>
          </p:nvPr>
        </p:nvSpPr>
        <p:spPr>
          <a:xfrm>
            <a:off x="6748125" y="1941650"/>
            <a:ext cx="18183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46" name="Google Shape;246;p24"/>
          <p:cNvSpPr txBox="1"/>
          <p:nvPr>
            <p:ph idx="14" type="title"/>
          </p:nvPr>
        </p:nvSpPr>
        <p:spPr>
          <a:xfrm>
            <a:off x="6748125" y="3179350"/>
            <a:ext cx="18183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15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BLANK_1_1_1_1_1_1">
    <p:bg>
      <p:bgPr>
        <a:solidFill>
          <a:schemeClr val="dk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/>
          <p:nvPr/>
        </p:nvSpPr>
        <p:spPr>
          <a:xfrm flipH="1">
            <a:off x="-3492100" y="2702094"/>
            <a:ext cx="9840760" cy="3282519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 flipH="1">
            <a:off x="2948086" y="3849819"/>
            <a:ext cx="7568678" cy="258740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 flipH="1">
            <a:off x="6719333" y="3273250"/>
            <a:ext cx="3719855" cy="1858917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 txBox="1"/>
          <p:nvPr>
            <p:ph hasCustomPrompt="1" type="title"/>
          </p:nvPr>
        </p:nvSpPr>
        <p:spPr>
          <a:xfrm>
            <a:off x="1284000" y="435225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25"/>
          <p:cNvSpPr txBox="1"/>
          <p:nvPr>
            <p:ph idx="1" type="subTitle"/>
          </p:nvPr>
        </p:nvSpPr>
        <p:spPr>
          <a:xfrm>
            <a:off x="1284000" y="1293650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254" name="Google Shape;254;p25"/>
          <p:cNvSpPr txBox="1"/>
          <p:nvPr>
            <p:ph hasCustomPrompt="1" idx="2" type="title"/>
          </p:nvPr>
        </p:nvSpPr>
        <p:spPr>
          <a:xfrm>
            <a:off x="1284000" y="194375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5"/>
          <p:cNvSpPr txBox="1"/>
          <p:nvPr>
            <p:ph idx="3" type="subTitle"/>
          </p:nvPr>
        </p:nvSpPr>
        <p:spPr>
          <a:xfrm>
            <a:off x="1284000" y="280217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256" name="Google Shape;256;p25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25"/>
          <p:cNvSpPr txBox="1"/>
          <p:nvPr>
            <p:ph idx="5" type="subTitle"/>
          </p:nvPr>
        </p:nvSpPr>
        <p:spPr>
          <a:xfrm>
            <a:off x="1284000" y="431071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258" name="Google Shape;258;p25"/>
          <p:cNvSpPr/>
          <p:nvPr/>
        </p:nvSpPr>
        <p:spPr>
          <a:xfrm>
            <a:off x="6829625" y="754250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5853640" y="2243983"/>
            <a:ext cx="1808679" cy="602561"/>
          </a:xfrm>
          <a:custGeom>
            <a:rect b="b" l="l" r="r" t="t"/>
            <a:pathLst>
              <a:path extrusionOk="0" h="18748" w="56275">
                <a:moveTo>
                  <a:pt x="49858" y="12566"/>
                </a:moveTo>
                <a:cubicBezTo>
                  <a:pt x="49792" y="9107"/>
                  <a:pt x="46600" y="6333"/>
                  <a:pt x="42657" y="6333"/>
                </a:cubicBezTo>
                <a:cubicBezTo>
                  <a:pt x="41955" y="6333"/>
                  <a:pt x="41253" y="6417"/>
                  <a:pt x="40568" y="6601"/>
                </a:cubicBezTo>
                <a:cubicBezTo>
                  <a:pt x="39198" y="2607"/>
                  <a:pt x="35372" y="1"/>
                  <a:pt x="31161" y="151"/>
                </a:cubicBezTo>
                <a:cubicBezTo>
                  <a:pt x="26951" y="318"/>
                  <a:pt x="23325" y="3209"/>
                  <a:pt x="22273" y="7302"/>
                </a:cubicBezTo>
                <a:cubicBezTo>
                  <a:pt x="20986" y="6651"/>
                  <a:pt x="19582" y="6317"/>
                  <a:pt x="18162" y="6333"/>
                </a:cubicBezTo>
                <a:cubicBezTo>
                  <a:pt x="14520" y="6333"/>
                  <a:pt x="11479" y="8372"/>
                  <a:pt x="10643" y="11129"/>
                </a:cubicBezTo>
                <a:cubicBezTo>
                  <a:pt x="4662" y="11346"/>
                  <a:pt x="0" y="13167"/>
                  <a:pt x="0" y="15373"/>
                </a:cubicBezTo>
                <a:cubicBezTo>
                  <a:pt x="0" y="18748"/>
                  <a:pt x="56258" y="16225"/>
                  <a:pt x="56258" y="14905"/>
                </a:cubicBezTo>
                <a:cubicBezTo>
                  <a:pt x="56274" y="13735"/>
                  <a:pt x="53501" y="12766"/>
                  <a:pt x="49858" y="12566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6751551" y="2341717"/>
            <a:ext cx="1808679" cy="602561"/>
          </a:xfrm>
          <a:custGeom>
            <a:rect b="b" l="l" r="r" t="t"/>
            <a:pathLst>
              <a:path extrusionOk="0" h="18748" w="56275">
                <a:moveTo>
                  <a:pt x="49859" y="12565"/>
                </a:moveTo>
                <a:cubicBezTo>
                  <a:pt x="49792" y="9123"/>
                  <a:pt x="46600" y="6333"/>
                  <a:pt x="42657" y="6333"/>
                </a:cubicBezTo>
                <a:cubicBezTo>
                  <a:pt x="41955" y="6333"/>
                  <a:pt x="41254" y="6433"/>
                  <a:pt x="40569" y="6617"/>
                </a:cubicBezTo>
                <a:cubicBezTo>
                  <a:pt x="39198" y="2624"/>
                  <a:pt x="35372" y="0"/>
                  <a:pt x="31162" y="151"/>
                </a:cubicBezTo>
                <a:cubicBezTo>
                  <a:pt x="26951" y="318"/>
                  <a:pt x="23325" y="3225"/>
                  <a:pt x="22273" y="7302"/>
                </a:cubicBezTo>
                <a:cubicBezTo>
                  <a:pt x="20986" y="6650"/>
                  <a:pt x="19583" y="6333"/>
                  <a:pt x="18162" y="6333"/>
                </a:cubicBezTo>
                <a:cubicBezTo>
                  <a:pt x="14537" y="6333"/>
                  <a:pt x="11496" y="8388"/>
                  <a:pt x="10660" y="11145"/>
                </a:cubicBezTo>
                <a:cubicBezTo>
                  <a:pt x="4679" y="11345"/>
                  <a:pt x="0" y="13167"/>
                  <a:pt x="0" y="15372"/>
                </a:cubicBezTo>
                <a:cubicBezTo>
                  <a:pt x="0" y="18747"/>
                  <a:pt x="56275" y="16241"/>
                  <a:pt x="56275" y="14921"/>
                </a:cubicBezTo>
                <a:cubicBezTo>
                  <a:pt x="56275" y="13752"/>
                  <a:pt x="53501" y="12766"/>
                  <a:pt x="49859" y="125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0" y="4533398"/>
            <a:ext cx="9143833" cy="610296"/>
          </a:xfrm>
          <a:custGeom>
            <a:rect b="b" l="l" r="r" t="t"/>
            <a:pathLst>
              <a:path extrusionOk="0" h="34671" w="285299">
                <a:moveTo>
                  <a:pt x="0" y="1"/>
                </a:moveTo>
                <a:lnTo>
                  <a:pt x="0" y="34671"/>
                </a:lnTo>
                <a:lnTo>
                  <a:pt x="285299" y="34671"/>
                </a:lnTo>
                <a:lnTo>
                  <a:pt x="2852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 txBox="1"/>
          <p:nvPr>
            <p:ph hasCustomPrompt="1" type="title"/>
          </p:nvPr>
        </p:nvSpPr>
        <p:spPr>
          <a:xfrm>
            <a:off x="716950" y="665025"/>
            <a:ext cx="2111700" cy="82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6"/>
          <p:cNvSpPr txBox="1"/>
          <p:nvPr>
            <p:ph idx="1" type="subTitle"/>
          </p:nvPr>
        </p:nvSpPr>
        <p:spPr>
          <a:xfrm>
            <a:off x="716950" y="1523450"/>
            <a:ext cx="2111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5" name="Google Shape;265;p26"/>
          <p:cNvSpPr txBox="1"/>
          <p:nvPr>
            <p:ph hasCustomPrompt="1" idx="2" type="title"/>
          </p:nvPr>
        </p:nvSpPr>
        <p:spPr>
          <a:xfrm>
            <a:off x="3516000" y="665025"/>
            <a:ext cx="2111700" cy="82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26"/>
          <p:cNvSpPr txBox="1"/>
          <p:nvPr>
            <p:ph idx="3" type="subTitle"/>
          </p:nvPr>
        </p:nvSpPr>
        <p:spPr>
          <a:xfrm>
            <a:off x="3516150" y="1523450"/>
            <a:ext cx="2111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7" name="Google Shape;267;p26"/>
          <p:cNvSpPr txBox="1"/>
          <p:nvPr>
            <p:ph hasCustomPrompt="1" idx="4" type="title"/>
          </p:nvPr>
        </p:nvSpPr>
        <p:spPr>
          <a:xfrm>
            <a:off x="6315350" y="665025"/>
            <a:ext cx="2111700" cy="82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26"/>
          <p:cNvSpPr txBox="1"/>
          <p:nvPr>
            <p:ph idx="5" type="subTitle"/>
          </p:nvPr>
        </p:nvSpPr>
        <p:spPr>
          <a:xfrm>
            <a:off x="6315350" y="1523450"/>
            <a:ext cx="2111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">
    <p:bg>
      <p:bgPr>
        <a:solidFill>
          <a:schemeClr val="dk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idx="1" type="subTitle"/>
          </p:nvPr>
        </p:nvSpPr>
        <p:spPr>
          <a:xfrm>
            <a:off x="5694275" y="2591100"/>
            <a:ext cx="15288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1" name="Google Shape;271;p27"/>
          <p:cNvSpPr txBox="1"/>
          <p:nvPr>
            <p:ph idx="2" type="subTitle"/>
          </p:nvPr>
        </p:nvSpPr>
        <p:spPr>
          <a:xfrm>
            <a:off x="5694275" y="1917725"/>
            <a:ext cx="15288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2" name="Google Shape;272;p27"/>
          <p:cNvSpPr txBox="1"/>
          <p:nvPr>
            <p:ph hasCustomPrompt="1" type="title"/>
          </p:nvPr>
        </p:nvSpPr>
        <p:spPr>
          <a:xfrm>
            <a:off x="1953775" y="2695650"/>
            <a:ext cx="9621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27"/>
          <p:cNvSpPr txBox="1"/>
          <p:nvPr>
            <p:ph hasCustomPrompt="1" idx="3" type="title"/>
          </p:nvPr>
        </p:nvSpPr>
        <p:spPr>
          <a:xfrm>
            <a:off x="1953775" y="2022325"/>
            <a:ext cx="9621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27"/>
          <p:cNvSpPr txBox="1"/>
          <p:nvPr>
            <p:ph idx="4" type="subTitle"/>
          </p:nvPr>
        </p:nvSpPr>
        <p:spPr>
          <a:xfrm>
            <a:off x="5694275" y="3264500"/>
            <a:ext cx="15288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5" name="Google Shape;275;p27"/>
          <p:cNvSpPr txBox="1"/>
          <p:nvPr>
            <p:ph hasCustomPrompt="1" idx="5" type="title"/>
          </p:nvPr>
        </p:nvSpPr>
        <p:spPr>
          <a:xfrm>
            <a:off x="1953800" y="3369025"/>
            <a:ext cx="9621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27"/>
          <p:cNvSpPr/>
          <p:nvPr/>
        </p:nvSpPr>
        <p:spPr>
          <a:xfrm flipH="1">
            <a:off x="5399591" y="3717571"/>
            <a:ext cx="4453909" cy="1522471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"/>
          <p:cNvSpPr/>
          <p:nvPr/>
        </p:nvSpPr>
        <p:spPr>
          <a:xfrm flipH="1">
            <a:off x="7618789" y="3415351"/>
            <a:ext cx="2189061" cy="1093857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 flipH="1">
            <a:off x="194066" y="4126503"/>
            <a:ext cx="2410533" cy="861563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27"/>
          <p:cNvGrpSpPr/>
          <p:nvPr/>
        </p:nvGrpSpPr>
        <p:grpSpPr>
          <a:xfrm>
            <a:off x="194077" y="1997543"/>
            <a:ext cx="1252660" cy="1204643"/>
            <a:chOff x="7384701" y="199425"/>
            <a:chExt cx="1572114" cy="1511851"/>
          </a:xfrm>
        </p:grpSpPr>
        <p:sp>
          <p:nvSpPr>
            <p:cNvPr id="280" name="Google Shape;280;p27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7"/>
          <p:cNvSpPr txBox="1"/>
          <p:nvPr>
            <p:ph idx="6" type="title"/>
          </p:nvPr>
        </p:nvSpPr>
        <p:spPr>
          <a:xfrm>
            <a:off x="582319" y="334320"/>
            <a:ext cx="77040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24"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/>
          <p:nvPr/>
        </p:nvSpPr>
        <p:spPr>
          <a:xfrm>
            <a:off x="6831670" y="550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1734750" y="41584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"/>
          <p:cNvSpPr/>
          <p:nvPr/>
        </p:nvSpPr>
        <p:spPr>
          <a:xfrm>
            <a:off x="2940850" y="4323350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"/>
          <p:cNvSpPr txBox="1"/>
          <p:nvPr>
            <p:ph idx="1" type="subTitle"/>
          </p:nvPr>
        </p:nvSpPr>
        <p:spPr>
          <a:xfrm>
            <a:off x="115672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9" name="Google Shape;289;p28"/>
          <p:cNvSpPr txBox="1"/>
          <p:nvPr>
            <p:ph idx="2" type="subTitle"/>
          </p:nvPr>
        </p:nvSpPr>
        <p:spPr>
          <a:xfrm>
            <a:off x="379287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0" name="Google Shape;290;p28"/>
          <p:cNvSpPr txBox="1"/>
          <p:nvPr>
            <p:ph idx="3" type="subTitle"/>
          </p:nvPr>
        </p:nvSpPr>
        <p:spPr>
          <a:xfrm>
            <a:off x="642917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1" name="Google Shape;291;p28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2" name="Google Shape;292;p28"/>
          <p:cNvSpPr txBox="1"/>
          <p:nvPr>
            <p:ph hasCustomPrompt="1" idx="4" type="title"/>
          </p:nvPr>
        </p:nvSpPr>
        <p:spPr>
          <a:xfrm>
            <a:off x="1156775" y="3195725"/>
            <a:ext cx="155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3" name="Google Shape;293;p28"/>
          <p:cNvSpPr txBox="1"/>
          <p:nvPr>
            <p:ph hasCustomPrompt="1" idx="5" type="title"/>
          </p:nvPr>
        </p:nvSpPr>
        <p:spPr>
          <a:xfrm>
            <a:off x="3792875" y="3195725"/>
            <a:ext cx="155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28"/>
          <p:cNvSpPr txBox="1"/>
          <p:nvPr>
            <p:ph hasCustomPrompt="1" idx="6" type="title"/>
          </p:nvPr>
        </p:nvSpPr>
        <p:spPr>
          <a:xfrm>
            <a:off x="6429250" y="3195725"/>
            <a:ext cx="155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4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5">
    <p:bg>
      <p:bgPr>
        <a:solidFill>
          <a:schemeClr val="dk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99" name="Google Shape;299;p30"/>
          <p:cNvGrpSpPr/>
          <p:nvPr/>
        </p:nvGrpSpPr>
        <p:grpSpPr>
          <a:xfrm>
            <a:off x="7647365" y="107831"/>
            <a:ext cx="1252660" cy="1204643"/>
            <a:chOff x="7384701" y="199425"/>
            <a:chExt cx="1572114" cy="1511851"/>
          </a:xfrm>
        </p:grpSpPr>
        <p:sp>
          <p:nvSpPr>
            <p:cNvPr id="300" name="Google Shape;300;p30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30"/>
          <p:cNvSpPr/>
          <p:nvPr/>
        </p:nvSpPr>
        <p:spPr>
          <a:xfrm>
            <a:off x="-152425" y="40644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idx="1" type="body"/>
          </p:nvPr>
        </p:nvSpPr>
        <p:spPr>
          <a:xfrm>
            <a:off x="665400" y="1116088"/>
            <a:ext cx="78528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3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lphaLcPeriod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50" name="Google Shape;50;p4"/>
          <p:cNvSpPr txBox="1"/>
          <p:nvPr>
            <p:ph type="title"/>
          </p:nvPr>
        </p:nvSpPr>
        <p:spPr>
          <a:xfrm>
            <a:off x="555050" y="331800"/>
            <a:ext cx="7704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3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bg>
      <p:bgPr>
        <a:solidFill>
          <a:schemeClr val="dk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>
            <p:ph idx="1" type="subTitle"/>
          </p:nvPr>
        </p:nvSpPr>
        <p:spPr>
          <a:xfrm>
            <a:off x="614730" y="2410325"/>
            <a:ext cx="3414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1"/>
          <p:cNvSpPr txBox="1"/>
          <p:nvPr>
            <p:ph type="title"/>
          </p:nvPr>
        </p:nvSpPr>
        <p:spPr>
          <a:xfrm>
            <a:off x="595072" y="1816975"/>
            <a:ext cx="38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bg>
      <p:bgPr>
        <a:solidFill>
          <a:schemeClr val="dk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/>
          <p:nvPr>
            <p:ph idx="1" type="subTitle"/>
          </p:nvPr>
        </p:nvSpPr>
        <p:spPr>
          <a:xfrm>
            <a:off x="4581970" y="3162225"/>
            <a:ext cx="3414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9" name="Google Shape;309;p32"/>
          <p:cNvSpPr txBox="1"/>
          <p:nvPr>
            <p:ph type="title"/>
          </p:nvPr>
        </p:nvSpPr>
        <p:spPr>
          <a:xfrm>
            <a:off x="4581975" y="761024"/>
            <a:ext cx="3717300" cy="24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/>
          <p:nvPr/>
        </p:nvSpPr>
        <p:spPr>
          <a:xfrm>
            <a:off x="2301875" y="4042526"/>
            <a:ext cx="2749424" cy="1373887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6733475" y="3010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 txBox="1"/>
          <p:nvPr>
            <p:ph idx="1" type="subTitle"/>
          </p:nvPr>
        </p:nvSpPr>
        <p:spPr>
          <a:xfrm>
            <a:off x="1011450" y="1386400"/>
            <a:ext cx="2169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314" name="Google Shape;314;p33"/>
          <p:cNvSpPr txBox="1"/>
          <p:nvPr>
            <p:ph idx="2" type="subTitle"/>
          </p:nvPr>
        </p:nvSpPr>
        <p:spPr>
          <a:xfrm>
            <a:off x="1011575" y="1806700"/>
            <a:ext cx="21693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5" name="Google Shape;315;p33"/>
          <p:cNvSpPr txBox="1"/>
          <p:nvPr>
            <p:ph idx="3" type="subTitle"/>
          </p:nvPr>
        </p:nvSpPr>
        <p:spPr>
          <a:xfrm>
            <a:off x="1011575" y="3304850"/>
            <a:ext cx="2169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316" name="Google Shape;316;p33"/>
          <p:cNvSpPr txBox="1"/>
          <p:nvPr>
            <p:ph idx="4" type="subTitle"/>
          </p:nvPr>
        </p:nvSpPr>
        <p:spPr>
          <a:xfrm>
            <a:off x="1011700" y="3725150"/>
            <a:ext cx="21693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7" name="Google Shape;317;p33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idx="1" type="subTitle"/>
          </p:nvPr>
        </p:nvSpPr>
        <p:spPr>
          <a:xfrm>
            <a:off x="5993675" y="1802850"/>
            <a:ext cx="2540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20" name="Google Shape;320;p34"/>
          <p:cNvSpPr txBox="1"/>
          <p:nvPr>
            <p:ph idx="2" type="subTitle"/>
          </p:nvPr>
        </p:nvSpPr>
        <p:spPr>
          <a:xfrm>
            <a:off x="4579225" y="2408675"/>
            <a:ext cx="39546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321" name="Google Shape;321;p34"/>
          <p:cNvSpPr txBox="1"/>
          <p:nvPr>
            <p:ph idx="3" type="subTitle"/>
          </p:nvPr>
        </p:nvSpPr>
        <p:spPr>
          <a:xfrm>
            <a:off x="5993725" y="3403050"/>
            <a:ext cx="2540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22" name="Google Shape;322;p34"/>
          <p:cNvSpPr txBox="1"/>
          <p:nvPr>
            <p:ph idx="4" type="subTitle"/>
          </p:nvPr>
        </p:nvSpPr>
        <p:spPr>
          <a:xfrm>
            <a:off x="4579225" y="4008875"/>
            <a:ext cx="39546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323" name="Google Shape;323;p34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5">
    <p:bg>
      <p:bgPr>
        <a:solidFill>
          <a:schemeClr val="dk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>
            <p:ph idx="1" type="subTitle"/>
          </p:nvPr>
        </p:nvSpPr>
        <p:spPr>
          <a:xfrm>
            <a:off x="4578650" y="3194625"/>
            <a:ext cx="3414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326" name="Google Shape;326;p35"/>
          <p:cNvSpPr txBox="1"/>
          <p:nvPr>
            <p:ph type="title"/>
          </p:nvPr>
        </p:nvSpPr>
        <p:spPr>
          <a:xfrm>
            <a:off x="4578649" y="445025"/>
            <a:ext cx="3748500" cy="1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8">
    <p:bg>
      <p:bgPr>
        <a:solidFill>
          <a:schemeClr val="dk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/>
          <p:nvPr/>
        </p:nvSpPr>
        <p:spPr>
          <a:xfrm>
            <a:off x="0" y="3971975"/>
            <a:ext cx="9143689" cy="1171602"/>
          </a:xfrm>
          <a:custGeom>
            <a:rect b="b" l="l" r="r" t="t"/>
            <a:pathLst>
              <a:path extrusionOk="0" h="68756" w="285250">
                <a:moveTo>
                  <a:pt x="1" y="0"/>
                </a:moveTo>
                <a:lnTo>
                  <a:pt x="1" y="68672"/>
                </a:lnTo>
                <a:lnTo>
                  <a:pt x="285216" y="68756"/>
                </a:lnTo>
                <a:lnTo>
                  <a:pt x="28525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6"/>
          <p:cNvSpPr/>
          <p:nvPr/>
        </p:nvSpPr>
        <p:spPr>
          <a:xfrm>
            <a:off x="1457494" y="3683251"/>
            <a:ext cx="2703102" cy="305525"/>
          </a:xfrm>
          <a:custGeom>
            <a:rect b="b" l="l" r="r" t="t"/>
            <a:pathLst>
              <a:path extrusionOk="0" h="12221" w="84327">
                <a:moveTo>
                  <a:pt x="48887" y="0"/>
                </a:moveTo>
                <a:cubicBezTo>
                  <a:pt x="43162" y="0"/>
                  <a:pt x="31120" y="3980"/>
                  <a:pt x="27918" y="4348"/>
                </a:cubicBezTo>
                <a:cubicBezTo>
                  <a:pt x="27652" y="4378"/>
                  <a:pt x="27370" y="4392"/>
                  <a:pt x="27075" y="4392"/>
                </a:cubicBezTo>
                <a:cubicBezTo>
                  <a:pt x="24207" y="4392"/>
                  <a:pt x="20103" y="3087"/>
                  <a:pt x="17166" y="3087"/>
                </a:cubicBezTo>
                <a:cubicBezTo>
                  <a:pt x="16424" y="3087"/>
                  <a:pt x="15757" y="3170"/>
                  <a:pt x="15203" y="3378"/>
                </a:cubicBezTo>
                <a:cubicBezTo>
                  <a:pt x="12279" y="4502"/>
                  <a:pt x="1" y="12220"/>
                  <a:pt x="74" y="12220"/>
                </a:cubicBezTo>
                <a:cubicBezTo>
                  <a:pt x="75" y="12220"/>
                  <a:pt x="77" y="12219"/>
                  <a:pt x="81" y="12217"/>
                </a:cubicBezTo>
                <a:cubicBezTo>
                  <a:pt x="198" y="12156"/>
                  <a:pt x="9598" y="12136"/>
                  <a:pt x="22079" y="12136"/>
                </a:cubicBezTo>
                <a:cubicBezTo>
                  <a:pt x="47040" y="12136"/>
                  <a:pt x="84326" y="12217"/>
                  <a:pt x="84326" y="12217"/>
                </a:cubicBezTo>
                <a:lnTo>
                  <a:pt x="80717" y="4348"/>
                </a:lnTo>
                <a:cubicBezTo>
                  <a:pt x="80717" y="4348"/>
                  <a:pt x="55136" y="972"/>
                  <a:pt x="50274" y="104"/>
                </a:cubicBezTo>
                <a:cubicBezTo>
                  <a:pt x="49871" y="33"/>
                  <a:pt x="49405" y="0"/>
                  <a:pt x="488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6"/>
          <p:cNvSpPr/>
          <p:nvPr/>
        </p:nvSpPr>
        <p:spPr>
          <a:xfrm>
            <a:off x="0" y="3785651"/>
            <a:ext cx="950719" cy="186325"/>
          </a:xfrm>
          <a:custGeom>
            <a:rect b="b" l="l" r="r" t="t"/>
            <a:pathLst>
              <a:path extrusionOk="0" h="7453" w="29659">
                <a:moveTo>
                  <a:pt x="1" y="1"/>
                </a:moveTo>
                <a:lnTo>
                  <a:pt x="1" y="7453"/>
                </a:lnTo>
                <a:lnTo>
                  <a:pt x="29659" y="7453"/>
                </a:lnTo>
                <a:cubicBezTo>
                  <a:pt x="28923" y="7453"/>
                  <a:pt x="1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"/>
          <p:cNvSpPr/>
          <p:nvPr/>
        </p:nvSpPr>
        <p:spPr>
          <a:xfrm>
            <a:off x="4065975" y="3677225"/>
            <a:ext cx="3452415" cy="311549"/>
          </a:xfrm>
          <a:custGeom>
            <a:rect b="b" l="l" r="r" t="t"/>
            <a:pathLst>
              <a:path extrusionOk="0" h="12238" w="107829">
                <a:moveTo>
                  <a:pt x="50077" y="1"/>
                </a:moveTo>
                <a:cubicBezTo>
                  <a:pt x="44205" y="1"/>
                  <a:pt x="31903" y="3984"/>
                  <a:pt x="28613" y="4351"/>
                </a:cubicBezTo>
                <a:cubicBezTo>
                  <a:pt x="28349" y="4380"/>
                  <a:pt x="28071" y="4392"/>
                  <a:pt x="27780" y="4392"/>
                </a:cubicBezTo>
                <a:cubicBezTo>
                  <a:pt x="24846" y="4392"/>
                  <a:pt x="20631" y="3089"/>
                  <a:pt x="17608" y="3089"/>
                </a:cubicBezTo>
                <a:cubicBezTo>
                  <a:pt x="16842" y="3089"/>
                  <a:pt x="16153" y="3173"/>
                  <a:pt x="15580" y="3382"/>
                </a:cubicBezTo>
                <a:cubicBezTo>
                  <a:pt x="12591" y="4489"/>
                  <a:pt x="1" y="12224"/>
                  <a:pt x="83" y="12224"/>
                </a:cubicBezTo>
                <a:cubicBezTo>
                  <a:pt x="84" y="12224"/>
                  <a:pt x="87" y="12223"/>
                  <a:pt x="91" y="12221"/>
                </a:cubicBezTo>
                <a:cubicBezTo>
                  <a:pt x="207" y="12157"/>
                  <a:pt x="10106" y="12134"/>
                  <a:pt x="23163" y="12134"/>
                </a:cubicBezTo>
                <a:cubicBezTo>
                  <a:pt x="43907" y="12134"/>
                  <a:pt x="72621" y="12190"/>
                  <a:pt x="82732" y="12221"/>
                </a:cubicBezTo>
                <a:lnTo>
                  <a:pt x="82732" y="12238"/>
                </a:lnTo>
                <a:lnTo>
                  <a:pt x="107828" y="12238"/>
                </a:lnTo>
                <a:cubicBezTo>
                  <a:pt x="107227" y="12204"/>
                  <a:pt x="82732" y="4351"/>
                  <a:pt x="82732" y="4351"/>
                </a:cubicBezTo>
                <a:cubicBezTo>
                  <a:pt x="82732" y="4351"/>
                  <a:pt x="56516" y="960"/>
                  <a:pt x="51520" y="107"/>
                </a:cubicBezTo>
                <a:cubicBezTo>
                  <a:pt x="51101" y="34"/>
                  <a:pt x="50616" y="1"/>
                  <a:pt x="500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 txBox="1"/>
          <p:nvPr>
            <p:ph type="title"/>
          </p:nvPr>
        </p:nvSpPr>
        <p:spPr>
          <a:xfrm>
            <a:off x="1653600" y="480752"/>
            <a:ext cx="5836800" cy="16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0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3" name="Google Shape;333;p36"/>
          <p:cNvSpPr txBox="1"/>
          <p:nvPr>
            <p:ph idx="1" type="subTitle"/>
          </p:nvPr>
        </p:nvSpPr>
        <p:spPr>
          <a:xfrm>
            <a:off x="2002200" y="2049125"/>
            <a:ext cx="5139600" cy="460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34" name="Google Shape;334;p36"/>
          <p:cNvGrpSpPr/>
          <p:nvPr/>
        </p:nvGrpSpPr>
        <p:grpSpPr>
          <a:xfrm>
            <a:off x="-150973" y="-114019"/>
            <a:ext cx="1252660" cy="1204643"/>
            <a:chOff x="7384701" y="199425"/>
            <a:chExt cx="1572114" cy="1511851"/>
          </a:xfrm>
        </p:grpSpPr>
        <p:sp>
          <p:nvSpPr>
            <p:cNvPr id="335" name="Google Shape;335;p36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36"/>
          <p:cNvSpPr/>
          <p:nvPr/>
        </p:nvSpPr>
        <p:spPr>
          <a:xfrm>
            <a:off x="7691175" y="1176675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13">
    <p:bg>
      <p:bgPr>
        <a:solidFill>
          <a:schemeClr val="dk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7"/>
          <p:cNvGrpSpPr/>
          <p:nvPr/>
        </p:nvGrpSpPr>
        <p:grpSpPr>
          <a:xfrm>
            <a:off x="194815" y="540131"/>
            <a:ext cx="1252660" cy="1204643"/>
            <a:chOff x="7384701" y="199425"/>
            <a:chExt cx="1572114" cy="1511851"/>
          </a:xfrm>
        </p:grpSpPr>
        <p:sp>
          <p:nvSpPr>
            <p:cNvPr id="341" name="Google Shape;341;p37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37"/>
          <p:cNvSpPr/>
          <p:nvPr/>
        </p:nvSpPr>
        <p:spPr>
          <a:xfrm>
            <a:off x="7717725" y="947163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152850" y="2874925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-991312" y="3931573"/>
            <a:ext cx="3062613" cy="369312"/>
          </a:xfrm>
          <a:custGeom>
            <a:rect b="b" l="l" r="r" t="t"/>
            <a:pathLst>
              <a:path extrusionOk="0" h="12238" w="107829">
                <a:moveTo>
                  <a:pt x="50077" y="1"/>
                </a:moveTo>
                <a:cubicBezTo>
                  <a:pt x="44205" y="1"/>
                  <a:pt x="31903" y="3984"/>
                  <a:pt x="28613" y="4351"/>
                </a:cubicBezTo>
                <a:cubicBezTo>
                  <a:pt x="28349" y="4380"/>
                  <a:pt x="28071" y="4392"/>
                  <a:pt x="27780" y="4392"/>
                </a:cubicBezTo>
                <a:cubicBezTo>
                  <a:pt x="24846" y="4392"/>
                  <a:pt x="20631" y="3089"/>
                  <a:pt x="17608" y="3089"/>
                </a:cubicBezTo>
                <a:cubicBezTo>
                  <a:pt x="16842" y="3089"/>
                  <a:pt x="16153" y="3173"/>
                  <a:pt x="15580" y="3382"/>
                </a:cubicBezTo>
                <a:cubicBezTo>
                  <a:pt x="12591" y="4489"/>
                  <a:pt x="1" y="12224"/>
                  <a:pt x="83" y="12224"/>
                </a:cubicBezTo>
                <a:cubicBezTo>
                  <a:pt x="84" y="12224"/>
                  <a:pt x="87" y="12223"/>
                  <a:pt x="91" y="12221"/>
                </a:cubicBezTo>
                <a:cubicBezTo>
                  <a:pt x="207" y="12157"/>
                  <a:pt x="10106" y="12134"/>
                  <a:pt x="23163" y="12134"/>
                </a:cubicBezTo>
                <a:cubicBezTo>
                  <a:pt x="43907" y="12134"/>
                  <a:pt x="72621" y="12190"/>
                  <a:pt x="82732" y="12221"/>
                </a:cubicBezTo>
                <a:lnTo>
                  <a:pt x="82732" y="12238"/>
                </a:lnTo>
                <a:lnTo>
                  <a:pt x="107828" y="12238"/>
                </a:lnTo>
                <a:cubicBezTo>
                  <a:pt x="107227" y="12204"/>
                  <a:pt x="82732" y="4351"/>
                  <a:pt x="82732" y="4351"/>
                </a:cubicBezTo>
                <a:cubicBezTo>
                  <a:pt x="82732" y="4351"/>
                  <a:pt x="56516" y="960"/>
                  <a:pt x="51520" y="107"/>
                </a:cubicBezTo>
                <a:cubicBezTo>
                  <a:pt x="51101" y="34"/>
                  <a:pt x="50616" y="1"/>
                  <a:pt x="500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0" y="4284527"/>
            <a:ext cx="9143833" cy="859147"/>
          </a:xfrm>
          <a:custGeom>
            <a:rect b="b" l="l" r="r" t="t"/>
            <a:pathLst>
              <a:path extrusionOk="0" h="34671" w="285299">
                <a:moveTo>
                  <a:pt x="0" y="1"/>
                </a:moveTo>
                <a:lnTo>
                  <a:pt x="0" y="34671"/>
                </a:lnTo>
                <a:lnTo>
                  <a:pt x="285299" y="34671"/>
                </a:lnTo>
                <a:lnTo>
                  <a:pt x="2852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7"/>
          <p:cNvSpPr txBox="1"/>
          <p:nvPr>
            <p:ph idx="1" type="subTitle"/>
          </p:nvPr>
        </p:nvSpPr>
        <p:spPr>
          <a:xfrm>
            <a:off x="2039275" y="2457025"/>
            <a:ext cx="50715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349" name="Google Shape;349;p37"/>
          <p:cNvSpPr txBox="1"/>
          <p:nvPr/>
        </p:nvSpPr>
        <p:spPr>
          <a:xfrm>
            <a:off x="2039275" y="3740053"/>
            <a:ext cx="507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37"/>
          <p:cNvSpPr txBox="1"/>
          <p:nvPr>
            <p:ph idx="2" type="subTitle"/>
          </p:nvPr>
        </p:nvSpPr>
        <p:spPr>
          <a:xfrm>
            <a:off x="1938700" y="4337906"/>
            <a:ext cx="50715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7"/>
          <p:cNvSpPr txBox="1"/>
          <p:nvPr>
            <p:ph type="ctrTitle"/>
          </p:nvPr>
        </p:nvSpPr>
        <p:spPr>
          <a:xfrm>
            <a:off x="715100" y="1386938"/>
            <a:ext cx="7713900" cy="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oppins Black"/>
              <a:buNone/>
              <a:defRPr sz="700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7">
    <p:bg>
      <p:bgPr>
        <a:solidFill>
          <a:schemeClr val="dk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/>
          <p:nvPr/>
        </p:nvSpPr>
        <p:spPr>
          <a:xfrm>
            <a:off x="-715524" y="356347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-665255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7619578" y="3652425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6134550" y="3720899"/>
            <a:ext cx="2690954" cy="961790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320578" y="218450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6772253" y="218450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_1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/>
          <p:nvPr/>
        </p:nvSpPr>
        <p:spPr>
          <a:xfrm>
            <a:off x="-1163099" y="2720950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2247520" y="3599491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7619578" y="273638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6134550" y="342111"/>
            <a:ext cx="2690954" cy="961790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7204628" y="4111625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-678222" y="342100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259050" y="3892000"/>
            <a:ext cx="5155928" cy="1783236"/>
          </a:xfrm>
          <a:custGeom>
            <a:rect b="b" l="l" r="r" t="t"/>
            <a:pathLst>
              <a:path extrusionOk="0" h="46150" w="133435">
                <a:moveTo>
                  <a:pt x="124446" y="38146"/>
                </a:moveTo>
                <a:cubicBezTo>
                  <a:pt x="126701" y="35539"/>
                  <a:pt x="127904" y="32198"/>
                  <a:pt x="127821" y="28756"/>
                </a:cubicBezTo>
                <a:cubicBezTo>
                  <a:pt x="127670" y="21604"/>
                  <a:pt x="121956" y="15623"/>
                  <a:pt x="114805" y="15188"/>
                </a:cubicBezTo>
                <a:cubicBezTo>
                  <a:pt x="106785" y="14670"/>
                  <a:pt x="100001" y="21036"/>
                  <a:pt x="100001" y="29056"/>
                </a:cubicBezTo>
                <a:lnTo>
                  <a:pt x="100001" y="29357"/>
                </a:lnTo>
                <a:cubicBezTo>
                  <a:pt x="97679" y="26717"/>
                  <a:pt x="94086" y="25581"/>
                  <a:pt x="90678" y="26400"/>
                </a:cubicBezTo>
                <a:cubicBezTo>
                  <a:pt x="90059" y="20034"/>
                  <a:pt x="84696" y="15172"/>
                  <a:pt x="78313" y="15172"/>
                </a:cubicBezTo>
                <a:lnTo>
                  <a:pt x="78313" y="14854"/>
                </a:lnTo>
                <a:cubicBezTo>
                  <a:pt x="78313" y="7970"/>
                  <a:pt x="73301" y="2122"/>
                  <a:pt x="66500" y="1070"/>
                </a:cubicBezTo>
                <a:cubicBezTo>
                  <a:pt x="59717" y="0"/>
                  <a:pt x="53167" y="4060"/>
                  <a:pt x="51078" y="10610"/>
                </a:cubicBezTo>
                <a:cubicBezTo>
                  <a:pt x="47369" y="4261"/>
                  <a:pt x="40435" y="518"/>
                  <a:pt x="33100" y="919"/>
                </a:cubicBezTo>
                <a:cubicBezTo>
                  <a:pt x="23392" y="1437"/>
                  <a:pt x="15456" y="9173"/>
                  <a:pt x="14670" y="18847"/>
                </a:cubicBezTo>
                <a:cubicBezTo>
                  <a:pt x="14453" y="21437"/>
                  <a:pt x="14754" y="24044"/>
                  <a:pt x="15556" y="26500"/>
                </a:cubicBezTo>
                <a:cubicBezTo>
                  <a:pt x="10009" y="28889"/>
                  <a:pt x="8321" y="35940"/>
                  <a:pt x="12181" y="40569"/>
                </a:cubicBezTo>
                <a:cubicBezTo>
                  <a:pt x="4979" y="41137"/>
                  <a:pt x="0" y="42373"/>
                  <a:pt x="0" y="43810"/>
                </a:cubicBezTo>
                <a:cubicBezTo>
                  <a:pt x="0" y="45782"/>
                  <a:pt x="133435" y="46149"/>
                  <a:pt x="133435" y="42975"/>
                </a:cubicBezTo>
                <a:cubicBezTo>
                  <a:pt x="133435" y="40953"/>
                  <a:pt x="129859" y="39165"/>
                  <a:pt x="124446" y="38146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>
            <a:off x="7406901" y="172450"/>
            <a:ext cx="1572114" cy="1511851"/>
            <a:chOff x="7384701" y="199425"/>
            <a:chExt cx="1572114" cy="1511851"/>
          </a:xfrm>
        </p:grpSpPr>
        <p:sp>
          <p:nvSpPr>
            <p:cNvPr id="54" name="Google Shape;54;p5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5"/>
          <p:cNvSpPr/>
          <p:nvPr/>
        </p:nvSpPr>
        <p:spPr>
          <a:xfrm>
            <a:off x="1747777" y="4458293"/>
            <a:ext cx="1756768" cy="877630"/>
          </a:xfrm>
          <a:custGeom>
            <a:rect b="b" l="l" r="r" t="t"/>
            <a:pathLst>
              <a:path extrusionOk="0" h="22713" w="45465">
                <a:moveTo>
                  <a:pt x="25261" y="1"/>
                </a:moveTo>
                <a:cubicBezTo>
                  <a:pt x="20045" y="1"/>
                  <a:pt x="15558" y="3786"/>
                  <a:pt x="14704" y="8960"/>
                </a:cubicBezTo>
                <a:cubicBezTo>
                  <a:pt x="13708" y="8514"/>
                  <a:pt x="12703" y="8311"/>
                  <a:pt x="11732" y="8311"/>
                </a:cubicBezTo>
                <a:cubicBezTo>
                  <a:pt x="7131" y="8311"/>
                  <a:pt x="3302" y="12870"/>
                  <a:pt x="4930" y="17782"/>
                </a:cubicBezTo>
                <a:cubicBezTo>
                  <a:pt x="2123" y="17966"/>
                  <a:pt x="1" y="19002"/>
                  <a:pt x="1" y="20221"/>
                </a:cubicBezTo>
                <a:cubicBezTo>
                  <a:pt x="1" y="21591"/>
                  <a:pt x="2641" y="22711"/>
                  <a:pt x="5882" y="22711"/>
                </a:cubicBezTo>
                <a:cubicBezTo>
                  <a:pt x="5939" y="22712"/>
                  <a:pt x="5996" y="22712"/>
                  <a:pt x="6052" y="22712"/>
                </a:cubicBezTo>
                <a:cubicBezTo>
                  <a:pt x="7132" y="22712"/>
                  <a:pt x="8209" y="22561"/>
                  <a:pt x="9240" y="22260"/>
                </a:cubicBezTo>
                <a:cubicBezTo>
                  <a:pt x="10055" y="22559"/>
                  <a:pt x="10916" y="22712"/>
                  <a:pt x="11778" y="22712"/>
                </a:cubicBezTo>
                <a:cubicBezTo>
                  <a:pt x="12455" y="22712"/>
                  <a:pt x="13131" y="22618"/>
                  <a:pt x="13785" y="22427"/>
                </a:cubicBezTo>
                <a:cubicBezTo>
                  <a:pt x="16316" y="21680"/>
                  <a:pt x="18914" y="21231"/>
                  <a:pt x="21528" y="21231"/>
                </a:cubicBezTo>
                <a:cubicBezTo>
                  <a:pt x="22366" y="21231"/>
                  <a:pt x="23205" y="21277"/>
                  <a:pt x="24044" y="21374"/>
                </a:cubicBezTo>
                <a:cubicBezTo>
                  <a:pt x="24443" y="21421"/>
                  <a:pt x="24847" y="21443"/>
                  <a:pt x="25252" y="21443"/>
                </a:cubicBezTo>
                <a:cubicBezTo>
                  <a:pt x="25865" y="21443"/>
                  <a:pt x="26481" y="21391"/>
                  <a:pt x="27085" y="21291"/>
                </a:cubicBezTo>
                <a:cubicBezTo>
                  <a:pt x="27703" y="21174"/>
                  <a:pt x="28330" y="21115"/>
                  <a:pt x="28957" y="21115"/>
                </a:cubicBezTo>
                <a:cubicBezTo>
                  <a:pt x="29583" y="21115"/>
                  <a:pt x="30210" y="21174"/>
                  <a:pt x="30828" y="21291"/>
                </a:cubicBezTo>
                <a:cubicBezTo>
                  <a:pt x="31279" y="21391"/>
                  <a:pt x="31747" y="21441"/>
                  <a:pt x="32231" y="21441"/>
                </a:cubicBezTo>
                <a:cubicBezTo>
                  <a:pt x="32632" y="21441"/>
                  <a:pt x="33050" y="21408"/>
                  <a:pt x="33451" y="21324"/>
                </a:cubicBezTo>
                <a:cubicBezTo>
                  <a:pt x="34420" y="21408"/>
                  <a:pt x="35473" y="21441"/>
                  <a:pt x="36559" y="21441"/>
                </a:cubicBezTo>
                <a:cubicBezTo>
                  <a:pt x="41471" y="21441"/>
                  <a:pt x="45465" y="20606"/>
                  <a:pt x="45465" y="19586"/>
                </a:cubicBezTo>
                <a:cubicBezTo>
                  <a:pt x="45465" y="18684"/>
                  <a:pt x="42290" y="17932"/>
                  <a:pt x="38113" y="17765"/>
                </a:cubicBezTo>
                <a:cubicBezTo>
                  <a:pt x="39550" y="14841"/>
                  <a:pt x="38614" y="11316"/>
                  <a:pt x="35924" y="9478"/>
                </a:cubicBezTo>
                <a:cubicBezTo>
                  <a:pt x="35289" y="4164"/>
                  <a:pt x="30861" y="138"/>
                  <a:pt x="25531" y="4"/>
                </a:cubicBezTo>
                <a:cubicBezTo>
                  <a:pt x="25441" y="2"/>
                  <a:pt x="25351" y="1"/>
                  <a:pt x="252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1935750" y="2231800"/>
            <a:ext cx="2538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7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2" type="subTitle"/>
          </p:nvPr>
        </p:nvSpPr>
        <p:spPr>
          <a:xfrm>
            <a:off x="5890000" y="2231800"/>
            <a:ext cx="2538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3" type="subTitle"/>
          </p:nvPr>
        </p:nvSpPr>
        <p:spPr>
          <a:xfrm>
            <a:off x="1935600" y="2685225"/>
            <a:ext cx="25386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4" type="subTitle"/>
          </p:nvPr>
        </p:nvSpPr>
        <p:spPr>
          <a:xfrm>
            <a:off x="5890125" y="2685225"/>
            <a:ext cx="25386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title"/>
          </p:nvPr>
        </p:nvSpPr>
        <p:spPr>
          <a:xfrm>
            <a:off x="555050" y="33180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595069" y="340695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" name="Google Shape;65;p6"/>
          <p:cNvSpPr/>
          <p:nvPr/>
        </p:nvSpPr>
        <p:spPr>
          <a:xfrm>
            <a:off x="-715524" y="356347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-665255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>
            <a:off x="7647365" y="107831"/>
            <a:ext cx="1252660" cy="1204643"/>
            <a:chOff x="7384701" y="199425"/>
            <a:chExt cx="1572114" cy="1511851"/>
          </a:xfrm>
        </p:grpSpPr>
        <p:sp>
          <p:nvSpPr>
            <p:cNvPr id="68" name="Google Shape;68;p6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6"/>
          <p:cNvSpPr/>
          <p:nvPr/>
        </p:nvSpPr>
        <p:spPr>
          <a:xfrm>
            <a:off x="5782950" y="5401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>
            <a:off x="7542870" y="4318632"/>
            <a:ext cx="1258532" cy="485097"/>
          </a:xfrm>
          <a:custGeom>
            <a:rect b="b" l="l" r="r" t="t"/>
            <a:pathLst>
              <a:path extrusionOk="0" h="16325" w="42357">
                <a:moveTo>
                  <a:pt x="41087" y="12181"/>
                </a:moveTo>
                <a:cubicBezTo>
                  <a:pt x="40653" y="11914"/>
                  <a:pt x="40369" y="11446"/>
                  <a:pt x="40268" y="10945"/>
                </a:cubicBezTo>
                <a:cubicBezTo>
                  <a:pt x="39901" y="9107"/>
                  <a:pt x="37110" y="7603"/>
                  <a:pt x="35724" y="6968"/>
                </a:cubicBezTo>
                <a:cubicBezTo>
                  <a:pt x="35239" y="6734"/>
                  <a:pt x="34805" y="6400"/>
                  <a:pt x="34487" y="5966"/>
                </a:cubicBezTo>
                <a:cubicBezTo>
                  <a:pt x="32816" y="3676"/>
                  <a:pt x="30043" y="2574"/>
                  <a:pt x="27336" y="3008"/>
                </a:cubicBezTo>
                <a:cubicBezTo>
                  <a:pt x="26300" y="3175"/>
                  <a:pt x="25247" y="2841"/>
                  <a:pt x="24462" y="2173"/>
                </a:cubicBezTo>
                <a:cubicBezTo>
                  <a:pt x="22858" y="819"/>
                  <a:pt x="20769" y="1"/>
                  <a:pt x="18514" y="1"/>
                </a:cubicBezTo>
                <a:cubicBezTo>
                  <a:pt x="14587" y="1"/>
                  <a:pt x="11245" y="2457"/>
                  <a:pt x="9875" y="5899"/>
                </a:cubicBezTo>
                <a:cubicBezTo>
                  <a:pt x="8990" y="5247"/>
                  <a:pt x="7904" y="4879"/>
                  <a:pt x="6701" y="4879"/>
                </a:cubicBezTo>
                <a:cubicBezTo>
                  <a:pt x="2607" y="4879"/>
                  <a:pt x="1" y="12014"/>
                  <a:pt x="1839" y="15623"/>
                </a:cubicBezTo>
                <a:cubicBezTo>
                  <a:pt x="1638" y="16174"/>
                  <a:pt x="42357" y="16325"/>
                  <a:pt x="42357" y="14487"/>
                </a:cubicBezTo>
                <a:cubicBezTo>
                  <a:pt x="42340" y="13501"/>
                  <a:pt x="41839" y="12666"/>
                  <a:pt x="41087" y="121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6423825" y="4281400"/>
            <a:ext cx="2010169" cy="721926"/>
          </a:xfrm>
          <a:custGeom>
            <a:rect b="b" l="l" r="r" t="t"/>
            <a:pathLst>
              <a:path extrusionOk="0" h="24295" w="67654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2055050" y="2952850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-715524" y="359682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-665255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122788" y="231208"/>
            <a:ext cx="1897379" cy="567892"/>
          </a:xfrm>
          <a:custGeom>
            <a:rect b="b" l="l" r="r" t="t"/>
            <a:pathLst>
              <a:path extrusionOk="0" h="14738" w="49241">
                <a:moveTo>
                  <a:pt x="43643" y="10844"/>
                </a:moveTo>
                <a:cubicBezTo>
                  <a:pt x="43593" y="7837"/>
                  <a:pt x="40803" y="5414"/>
                  <a:pt x="37361" y="5414"/>
                </a:cubicBezTo>
                <a:cubicBezTo>
                  <a:pt x="36726" y="5414"/>
                  <a:pt x="36108" y="5497"/>
                  <a:pt x="35539" y="5648"/>
                </a:cubicBezTo>
                <a:cubicBezTo>
                  <a:pt x="34420" y="2373"/>
                  <a:pt x="31296" y="0"/>
                  <a:pt x="27653" y="0"/>
                </a:cubicBezTo>
                <a:cubicBezTo>
                  <a:pt x="23760" y="0"/>
                  <a:pt x="20502" y="2657"/>
                  <a:pt x="19566" y="6249"/>
                </a:cubicBezTo>
                <a:cubicBezTo>
                  <a:pt x="18513" y="5715"/>
                  <a:pt x="17310" y="5414"/>
                  <a:pt x="15990" y="5414"/>
                </a:cubicBezTo>
                <a:cubicBezTo>
                  <a:pt x="12816" y="5414"/>
                  <a:pt x="10159" y="7185"/>
                  <a:pt x="9441" y="9608"/>
                </a:cubicBezTo>
                <a:cubicBezTo>
                  <a:pt x="4211" y="9808"/>
                  <a:pt x="0" y="11396"/>
                  <a:pt x="134" y="13317"/>
                </a:cubicBezTo>
                <a:cubicBezTo>
                  <a:pt x="251" y="14737"/>
                  <a:pt x="49224" y="14069"/>
                  <a:pt x="49224" y="12916"/>
                </a:cubicBezTo>
                <a:cubicBezTo>
                  <a:pt x="49241" y="11863"/>
                  <a:pt x="46851" y="11011"/>
                  <a:pt x="43643" y="10844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3863675" y="334325"/>
            <a:ext cx="47406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3863175" y="1211950"/>
            <a:ext cx="4740600" cy="29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 flipH="1">
            <a:off x="7251405" y="93800"/>
            <a:ext cx="2148846" cy="646266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>
            <a:off x="3230604" y="1582744"/>
            <a:ext cx="9840760" cy="3282519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-937500" y="2730469"/>
            <a:ext cx="7568678" cy="258740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-859924" y="2153900"/>
            <a:ext cx="3719855" cy="1858917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262025" y="426850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type="title"/>
          </p:nvPr>
        </p:nvSpPr>
        <p:spPr>
          <a:xfrm>
            <a:off x="715100" y="1230900"/>
            <a:ext cx="7713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0"/>
              <a:buNone/>
              <a:defRPr sz="10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8" name="Google Shape;88;p8"/>
          <p:cNvSpPr/>
          <p:nvPr/>
        </p:nvSpPr>
        <p:spPr>
          <a:xfrm rot="10800000">
            <a:off x="1460996" y="5344026"/>
            <a:ext cx="262500" cy="26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/>
          <p:nvPr/>
        </p:nvSpPr>
        <p:spPr>
          <a:xfrm>
            <a:off x="4921525" y="3892000"/>
            <a:ext cx="5155928" cy="1783236"/>
          </a:xfrm>
          <a:custGeom>
            <a:rect b="b" l="l" r="r" t="t"/>
            <a:pathLst>
              <a:path extrusionOk="0" h="46150" w="133435">
                <a:moveTo>
                  <a:pt x="124446" y="38146"/>
                </a:moveTo>
                <a:cubicBezTo>
                  <a:pt x="126701" y="35539"/>
                  <a:pt x="127904" y="32198"/>
                  <a:pt x="127821" y="28756"/>
                </a:cubicBezTo>
                <a:cubicBezTo>
                  <a:pt x="127670" y="21604"/>
                  <a:pt x="121956" y="15623"/>
                  <a:pt x="114805" y="15188"/>
                </a:cubicBezTo>
                <a:cubicBezTo>
                  <a:pt x="106785" y="14670"/>
                  <a:pt x="100001" y="21036"/>
                  <a:pt x="100001" y="29056"/>
                </a:cubicBezTo>
                <a:lnTo>
                  <a:pt x="100001" y="29357"/>
                </a:lnTo>
                <a:cubicBezTo>
                  <a:pt x="97679" y="26717"/>
                  <a:pt x="94086" y="25581"/>
                  <a:pt x="90678" y="26400"/>
                </a:cubicBezTo>
                <a:cubicBezTo>
                  <a:pt x="90059" y="20034"/>
                  <a:pt x="84696" y="15172"/>
                  <a:pt x="78313" y="15172"/>
                </a:cubicBezTo>
                <a:lnTo>
                  <a:pt x="78313" y="14854"/>
                </a:lnTo>
                <a:cubicBezTo>
                  <a:pt x="78313" y="7970"/>
                  <a:pt x="73301" y="2122"/>
                  <a:pt x="66500" y="1070"/>
                </a:cubicBezTo>
                <a:cubicBezTo>
                  <a:pt x="59717" y="0"/>
                  <a:pt x="53167" y="4060"/>
                  <a:pt x="51078" y="10610"/>
                </a:cubicBezTo>
                <a:cubicBezTo>
                  <a:pt x="47369" y="4261"/>
                  <a:pt x="40435" y="518"/>
                  <a:pt x="33100" y="919"/>
                </a:cubicBezTo>
                <a:cubicBezTo>
                  <a:pt x="23392" y="1437"/>
                  <a:pt x="15456" y="9173"/>
                  <a:pt x="14670" y="18847"/>
                </a:cubicBezTo>
                <a:cubicBezTo>
                  <a:pt x="14453" y="21437"/>
                  <a:pt x="14754" y="24044"/>
                  <a:pt x="15556" y="26500"/>
                </a:cubicBezTo>
                <a:cubicBezTo>
                  <a:pt x="10009" y="28889"/>
                  <a:pt x="8321" y="35940"/>
                  <a:pt x="12181" y="40569"/>
                </a:cubicBezTo>
                <a:cubicBezTo>
                  <a:pt x="4979" y="41137"/>
                  <a:pt x="0" y="42373"/>
                  <a:pt x="0" y="43810"/>
                </a:cubicBezTo>
                <a:cubicBezTo>
                  <a:pt x="0" y="45782"/>
                  <a:pt x="133435" y="46149"/>
                  <a:pt x="133435" y="42975"/>
                </a:cubicBezTo>
                <a:cubicBezTo>
                  <a:pt x="133435" y="40953"/>
                  <a:pt x="129859" y="39165"/>
                  <a:pt x="124446" y="38146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254125" y="3924255"/>
            <a:ext cx="2421488" cy="779257"/>
          </a:xfrm>
          <a:custGeom>
            <a:rect b="b" l="l" r="r" t="t"/>
            <a:pathLst>
              <a:path extrusionOk="0" h="13432" w="41739">
                <a:moveTo>
                  <a:pt x="20879" y="0"/>
                </a:moveTo>
                <a:cubicBezTo>
                  <a:pt x="19060" y="0"/>
                  <a:pt x="17217" y="609"/>
                  <a:pt x="15674" y="1909"/>
                </a:cubicBezTo>
                <a:cubicBezTo>
                  <a:pt x="15091" y="2395"/>
                  <a:pt x="14358" y="2661"/>
                  <a:pt x="13610" y="2661"/>
                </a:cubicBezTo>
                <a:cubicBezTo>
                  <a:pt x="13457" y="2661"/>
                  <a:pt x="13304" y="2650"/>
                  <a:pt x="13151" y="2628"/>
                </a:cubicBezTo>
                <a:cubicBezTo>
                  <a:pt x="12810" y="2573"/>
                  <a:pt x="12469" y="2547"/>
                  <a:pt x="12130" y="2547"/>
                </a:cubicBezTo>
                <a:cubicBezTo>
                  <a:pt x="10078" y="2547"/>
                  <a:pt x="8118" y="3525"/>
                  <a:pt x="6885" y="5217"/>
                </a:cubicBezTo>
                <a:cubicBezTo>
                  <a:pt x="6601" y="5602"/>
                  <a:pt x="6233" y="5902"/>
                  <a:pt x="5799" y="6103"/>
                </a:cubicBezTo>
                <a:cubicBezTo>
                  <a:pt x="4579" y="6671"/>
                  <a:pt x="2140" y="7991"/>
                  <a:pt x="1805" y="9612"/>
                </a:cubicBezTo>
                <a:cubicBezTo>
                  <a:pt x="1722" y="10046"/>
                  <a:pt x="1455" y="10447"/>
                  <a:pt x="1087" y="10698"/>
                </a:cubicBezTo>
                <a:cubicBezTo>
                  <a:pt x="402" y="11115"/>
                  <a:pt x="1" y="11867"/>
                  <a:pt x="1" y="12669"/>
                </a:cubicBezTo>
                <a:cubicBezTo>
                  <a:pt x="1" y="13218"/>
                  <a:pt x="4792" y="13432"/>
                  <a:pt x="11127" y="13432"/>
                </a:cubicBezTo>
                <a:cubicBezTo>
                  <a:pt x="23492" y="13432"/>
                  <a:pt x="41739" y="12619"/>
                  <a:pt x="41739" y="11901"/>
                </a:cubicBezTo>
                <a:cubicBezTo>
                  <a:pt x="41739" y="10831"/>
                  <a:pt x="39400" y="10614"/>
                  <a:pt x="36509" y="10614"/>
                </a:cubicBezTo>
                <a:cubicBezTo>
                  <a:pt x="36242" y="10614"/>
                  <a:pt x="35991" y="10614"/>
                  <a:pt x="35757" y="10631"/>
                </a:cubicBezTo>
                <a:cubicBezTo>
                  <a:pt x="36442" y="8659"/>
                  <a:pt x="35791" y="6471"/>
                  <a:pt x="34120" y="5217"/>
                </a:cubicBezTo>
                <a:cubicBezTo>
                  <a:pt x="33267" y="4578"/>
                  <a:pt x="32250" y="4256"/>
                  <a:pt x="31233" y="4256"/>
                </a:cubicBezTo>
                <a:cubicBezTo>
                  <a:pt x="30257" y="4256"/>
                  <a:pt x="29282" y="4553"/>
                  <a:pt x="28456" y="5151"/>
                </a:cubicBezTo>
                <a:cubicBezTo>
                  <a:pt x="27169" y="1865"/>
                  <a:pt x="24062" y="0"/>
                  <a:pt x="208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395452" y="4211718"/>
            <a:ext cx="1756768" cy="877630"/>
          </a:xfrm>
          <a:custGeom>
            <a:rect b="b" l="l" r="r" t="t"/>
            <a:pathLst>
              <a:path extrusionOk="0" h="22713" w="45465">
                <a:moveTo>
                  <a:pt x="25261" y="1"/>
                </a:moveTo>
                <a:cubicBezTo>
                  <a:pt x="20045" y="1"/>
                  <a:pt x="15558" y="3786"/>
                  <a:pt x="14704" y="8960"/>
                </a:cubicBezTo>
                <a:cubicBezTo>
                  <a:pt x="13708" y="8514"/>
                  <a:pt x="12703" y="8311"/>
                  <a:pt x="11732" y="8311"/>
                </a:cubicBezTo>
                <a:cubicBezTo>
                  <a:pt x="7131" y="8311"/>
                  <a:pt x="3302" y="12870"/>
                  <a:pt x="4930" y="17782"/>
                </a:cubicBezTo>
                <a:cubicBezTo>
                  <a:pt x="2123" y="17966"/>
                  <a:pt x="1" y="19002"/>
                  <a:pt x="1" y="20221"/>
                </a:cubicBezTo>
                <a:cubicBezTo>
                  <a:pt x="1" y="21591"/>
                  <a:pt x="2641" y="22711"/>
                  <a:pt x="5882" y="22711"/>
                </a:cubicBezTo>
                <a:cubicBezTo>
                  <a:pt x="5939" y="22712"/>
                  <a:pt x="5996" y="22712"/>
                  <a:pt x="6052" y="22712"/>
                </a:cubicBezTo>
                <a:cubicBezTo>
                  <a:pt x="7132" y="22712"/>
                  <a:pt x="8209" y="22561"/>
                  <a:pt x="9240" y="22260"/>
                </a:cubicBezTo>
                <a:cubicBezTo>
                  <a:pt x="10055" y="22559"/>
                  <a:pt x="10916" y="22712"/>
                  <a:pt x="11778" y="22712"/>
                </a:cubicBezTo>
                <a:cubicBezTo>
                  <a:pt x="12455" y="22712"/>
                  <a:pt x="13131" y="22618"/>
                  <a:pt x="13785" y="22427"/>
                </a:cubicBezTo>
                <a:cubicBezTo>
                  <a:pt x="16316" y="21680"/>
                  <a:pt x="18914" y="21231"/>
                  <a:pt x="21528" y="21231"/>
                </a:cubicBezTo>
                <a:cubicBezTo>
                  <a:pt x="22366" y="21231"/>
                  <a:pt x="23205" y="21277"/>
                  <a:pt x="24044" y="21374"/>
                </a:cubicBezTo>
                <a:cubicBezTo>
                  <a:pt x="24443" y="21421"/>
                  <a:pt x="24847" y="21443"/>
                  <a:pt x="25252" y="21443"/>
                </a:cubicBezTo>
                <a:cubicBezTo>
                  <a:pt x="25865" y="21443"/>
                  <a:pt x="26481" y="21391"/>
                  <a:pt x="27085" y="21291"/>
                </a:cubicBezTo>
                <a:cubicBezTo>
                  <a:pt x="27703" y="21174"/>
                  <a:pt x="28330" y="21115"/>
                  <a:pt x="28957" y="21115"/>
                </a:cubicBezTo>
                <a:cubicBezTo>
                  <a:pt x="29583" y="21115"/>
                  <a:pt x="30210" y="21174"/>
                  <a:pt x="30828" y="21291"/>
                </a:cubicBezTo>
                <a:cubicBezTo>
                  <a:pt x="31279" y="21391"/>
                  <a:pt x="31747" y="21441"/>
                  <a:pt x="32231" y="21441"/>
                </a:cubicBezTo>
                <a:cubicBezTo>
                  <a:pt x="32632" y="21441"/>
                  <a:pt x="33050" y="21408"/>
                  <a:pt x="33451" y="21324"/>
                </a:cubicBezTo>
                <a:cubicBezTo>
                  <a:pt x="34420" y="21408"/>
                  <a:pt x="35473" y="21441"/>
                  <a:pt x="36559" y="21441"/>
                </a:cubicBezTo>
                <a:cubicBezTo>
                  <a:pt x="41471" y="21441"/>
                  <a:pt x="45465" y="20606"/>
                  <a:pt x="45465" y="19586"/>
                </a:cubicBezTo>
                <a:cubicBezTo>
                  <a:pt x="45465" y="18684"/>
                  <a:pt x="42290" y="17932"/>
                  <a:pt x="38113" y="17765"/>
                </a:cubicBezTo>
                <a:cubicBezTo>
                  <a:pt x="39550" y="14841"/>
                  <a:pt x="38614" y="11316"/>
                  <a:pt x="35924" y="9478"/>
                </a:cubicBezTo>
                <a:cubicBezTo>
                  <a:pt x="35289" y="4164"/>
                  <a:pt x="30861" y="138"/>
                  <a:pt x="25531" y="4"/>
                </a:cubicBezTo>
                <a:cubicBezTo>
                  <a:pt x="25441" y="2"/>
                  <a:pt x="25351" y="1"/>
                  <a:pt x="252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1148253" y="96975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-336775" y="165449"/>
            <a:ext cx="2690954" cy="961790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7821351" y="674425"/>
            <a:ext cx="1572114" cy="1511851"/>
            <a:chOff x="7384701" y="199425"/>
            <a:chExt cx="1572114" cy="1511851"/>
          </a:xfrm>
        </p:grpSpPr>
        <p:sp>
          <p:nvSpPr>
            <p:cNvPr id="96" name="Google Shape;96;p9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9"/>
          <p:cNvSpPr/>
          <p:nvPr/>
        </p:nvSpPr>
        <p:spPr>
          <a:xfrm>
            <a:off x="7362075" y="2028813"/>
            <a:ext cx="2715369" cy="816457"/>
          </a:xfrm>
          <a:custGeom>
            <a:rect b="b" l="l" r="r" t="t"/>
            <a:pathLst>
              <a:path extrusionOk="0" h="15077" w="50143">
                <a:moveTo>
                  <a:pt x="28059" y="0"/>
                </a:moveTo>
                <a:cubicBezTo>
                  <a:pt x="27957" y="0"/>
                  <a:pt x="27855" y="2"/>
                  <a:pt x="27753" y="6"/>
                </a:cubicBezTo>
                <a:cubicBezTo>
                  <a:pt x="23994" y="156"/>
                  <a:pt x="20786" y="2746"/>
                  <a:pt x="19833" y="6388"/>
                </a:cubicBezTo>
                <a:cubicBezTo>
                  <a:pt x="18697" y="5804"/>
                  <a:pt x="17444" y="5520"/>
                  <a:pt x="16174" y="5520"/>
                </a:cubicBezTo>
                <a:cubicBezTo>
                  <a:pt x="12949" y="5520"/>
                  <a:pt x="10226" y="7341"/>
                  <a:pt x="9491" y="9797"/>
                </a:cubicBezTo>
                <a:cubicBezTo>
                  <a:pt x="4160" y="9981"/>
                  <a:pt x="0" y="11601"/>
                  <a:pt x="0" y="13573"/>
                </a:cubicBezTo>
                <a:cubicBezTo>
                  <a:pt x="0" y="14681"/>
                  <a:pt x="6800" y="15077"/>
                  <a:pt x="15391" y="15077"/>
                </a:cubicBezTo>
                <a:cubicBezTo>
                  <a:pt x="30130" y="15077"/>
                  <a:pt x="50142" y="13911"/>
                  <a:pt x="50142" y="13172"/>
                </a:cubicBezTo>
                <a:cubicBezTo>
                  <a:pt x="50142" y="12119"/>
                  <a:pt x="47670" y="11267"/>
                  <a:pt x="44428" y="11067"/>
                </a:cubicBezTo>
                <a:cubicBezTo>
                  <a:pt x="44361" y="7992"/>
                  <a:pt x="41521" y="5520"/>
                  <a:pt x="38012" y="5520"/>
                </a:cubicBezTo>
                <a:cubicBezTo>
                  <a:pt x="37377" y="5520"/>
                  <a:pt x="36742" y="5603"/>
                  <a:pt x="36141" y="5770"/>
                </a:cubicBezTo>
                <a:cubicBezTo>
                  <a:pt x="34954" y="2308"/>
                  <a:pt x="31696" y="0"/>
                  <a:pt x="280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1124900" y="1492375"/>
            <a:ext cx="73041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2039275" y="2529150"/>
            <a:ext cx="50715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599875" y="3833575"/>
            <a:ext cx="5071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Lato Black"/>
              <a:buNone/>
              <a:defRPr sz="27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www.conventionalcommits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ooks.com/" TargetMode="External"/><Relationship Id="rId4" Type="http://schemas.openxmlformats.org/officeDocument/2006/relationships/hyperlink" Target="https://githooks.com/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/>
          <p:nvPr>
            <p:ph type="ctrTitle"/>
          </p:nvPr>
        </p:nvSpPr>
        <p:spPr>
          <a:xfrm>
            <a:off x="2377800" y="811653"/>
            <a:ext cx="62262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TO MAKE A “PERFECT” GIT COMMIT</a:t>
            </a:r>
            <a:endParaRPr sz="3600"/>
          </a:p>
        </p:txBody>
      </p:sp>
      <p:sp>
        <p:nvSpPr>
          <p:cNvPr id="371" name="Google Shape;371;p40"/>
          <p:cNvSpPr txBox="1"/>
          <p:nvPr>
            <p:ph idx="1" type="subTitle"/>
          </p:nvPr>
        </p:nvSpPr>
        <p:spPr>
          <a:xfrm>
            <a:off x="4545800" y="2426900"/>
            <a:ext cx="39951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Kawtar CHOUBARI (@choubari_)</a:t>
            </a:r>
            <a:endParaRPr sz="2000"/>
          </a:p>
        </p:txBody>
      </p:sp>
      <p:sp>
        <p:nvSpPr>
          <p:cNvPr id="372" name="Google Shape;372;p40"/>
          <p:cNvSpPr txBox="1"/>
          <p:nvPr/>
        </p:nvSpPr>
        <p:spPr>
          <a:xfrm>
            <a:off x="5318350" y="2908250"/>
            <a:ext cx="322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Slides template provided by 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slidesgo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.com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3" name="Google Shape;3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375" y="4386125"/>
            <a:ext cx="1072225" cy="6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6950" y="4335300"/>
            <a:ext cx="1472580" cy="6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"/>
          <p:cNvSpPr/>
          <p:nvPr/>
        </p:nvSpPr>
        <p:spPr>
          <a:xfrm>
            <a:off x="4346775" y="2645650"/>
            <a:ext cx="4204200" cy="1037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562" name="Google Shape;562;p49"/>
          <p:cNvSpPr txBox="1"/>
          <p:nvPr>
            <p:ph type="title"/>
          </p:nvPr>
        </p:nvSpPr>
        <p:spPr>
          <a:xfrm>
            <a:off x="4346775" y="1726925"/>
            <a:ext cx="35331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me how!</a:t>
            </a:r>
            <a:endParaRPr/>
          </a:p>
        </p:txBody>
      </p:sp>
      <p:sp>
        <p:nvSpPr>
          <p:cNvPr id="563" name="Google Shape;563;p49"/>
          <p:cNvSpPr txBox="1"/>
          <p:nvPr>
            <p:ph idx="2" type="subTitle"/>
          </p:nvPr>
        </p:nvSpPr>
        <p:spPr>
          <a:xfrm>
            <a:off x="5205550" y="2760500"/>
            <a:ext cx="32538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quick demo</a:t>
            </a:r>
            <a:endParaRPr/>
          </a:p>
        </p:txBody>
      </p:sp>
      <p:grpSp>
        <p:nvGrpSpPr>
          <p:cNvPr id="564" name="Google Shape;564;p49"/>
          <p:cNvGrpSpPr/>
          <p:nvPr/>
        </p:nvGrpSpPr>
        <p:grpSpPr>
          <a:xfrm>
            <a:off x="4551745" y="2934537"/>
            <a:ext cx="482317" cy="475750"/>
            <a:chOff x="2084100" y="4400250"/>
            <a:chExt cx="486550" cy="479925"/>
          </a:xfrm>
        </p:grpSpPr>
        <p:sp>
          <p:nvSpPr>
            <p:cNvPr id="565" name="Google Shape;565;p49"/>
            <p:cNvSpPr/>
            <p:nvPr/>
          </p:nvSpPr>
          <p:spPr>
            <a:xfrm>
              <a:off x="2084100" y="4652250"/>
              <a:ext cx="105325" cy="90050"/>
            </a:xfrm>
            <a:custGeom>
              <a:rect b="b" l="l" r="r" t="t"/>
              <a:pathLst>
                <a:path extrusionOk="0" h="3602" w="4213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66" name="Google Shape;566;p49"/>
            <p:cNvSpPr/>
            <p:nvPr/>
          </p:nvSpPr>
          <p:spPr>
            <a:xfrm>
              <a:off x="2372575" y="4644175"/>
              <a:ext cx="175875" cy="226275"/>
            </a:xfrm>
            <a:custGeom>
              <a:rect b="b" l="l" r="r" t="t"/>
              <a:pathLst>
                <a:path extrusionOk="0" h="9051" w="7035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67" name="Google Shape;567;p49"/>
            <p:cNvSpPr/>
            <p:nvPr/>
          </p:nvSpPr>
          <p:spPr>
            <a:xfrm>
              <a:off x="2093950" y="4419400"/>
              <a:ext cx="228500" cy="174750"/>
            </a:xfrm>
            <a:custGeom>
              <a:rect b="b" l="l" r="r" t="t"/>
              <a:pathLst>
                <a:path extrusionOk="0" h="6990" w="914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68" name="Google Shape;568;p49"/>
            <p:cNvSpPr/>
            <p:nvPr/>
          </p:nvSpPr>
          <p:spPr>
            <a:xfrm>
              <a:off x="2224425" y="4777500"/>
              <a:ext cx="90425" cy="102675"/>
            </a:xfrm>
            <a:custGeom>
              <a:rect b="b" l="l" r="r" t="t"/>
              <a:pathLst>
                <a:path extrusionOk="0" h="4107" w="3617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69" name="Google Shape;569;p49"/>
            <p:cNvSpPr/>
            <p:nvPr/>
          </p:nvSpPr>
          <p:spPr>
            <a:xfrm>
              <a:off x="2454100" y="4400250"/>
              <a:ext cx="116550" cy="107300"/>
            </a:xfrm>
            <a:custGeom>
              <a:rect b="b" l="l" r="r" t="t"/>
              <a:pathLst>
                <a:path extrusionOk="0" h="4292" w="4662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70" name="Google Shape;570;p49"/>
            <p:cNvSpPr/>
            <p:nvPr/>
          </p:nvSpPr>
          <p:spPr>
            <a:xfrm>
              <a:off x="2152975" y="4431500"/>
              <a:ext cx="381925" cy="377725"/>
            </a:xfrm>
            <a:custGeom>
              <a:rect b="b" l="l" r="r" t="t"/>
              <a:pathLst>
                <a:path extrusionOk="0" h="15109" w="15277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571" name="Google Shape;571;p49"/>
          <p:cNvGrpSpPr/>
          <p:nvPr/>
        </p:nvGrpSpPr>
        <p:grpSpPr>
          <a:xfrm>
            <a:off x="539999" y="411817"/>
            <a:ext cx="3049221" cy="4319853"/>
            <a:chOff x="539999" y="411817"/>
            <a:chExt cx="3049221" cy="4319853"/>
          </a:xfrm>
        </p:grpSpPr>
        <p:sp>
          <p:nvSpPr>
            <p:cNvPr id="572" name="Google Shape;572;p49"/>
            <p:cNvSpPr/>
            <p:nvPr/>
          </p:nvSpPr>
          <p:spPr>
            <a:xfrm>
              <a:off x="1139225" y="2604101"/>
              <a:ext cx="1013706" cy="467776"/>
            </a:xfrm>
            <a:custGeom>
              <a:rect b="b" l="l" r="r" t="t"/>
              <a:pathLst>
                <a:path extrusionOk="0" h="14203" w="30779">
                  <a:moveTo>
                    <a:pt x="25331" y="3910"/>
                  </a:moveTo>
                  <a:lnTo>
                    <a:pt x="25331" y="3910"/>
                  </a:lnTo>
                  <a:lnTo>
                    <a:pt x="22257" y="3910"/>
                  </a:lnTo>
                  <a:lnTo>
                    <a:pt x="20887" y="1"/>
                  </a:lnTo>
                  <a:cubicBezTo>
                    <a:pt x="17762" y="1020"/>
                    <a:pt x="15406" y="3242"/>
                    <a:pt x="14571" y="5932"/>
                  </a:cubicBezTo>
                  <a:cubicBezTo>
                    <a:pt x="6384" y="6216"/>
                    <a:pt x="1" y="8706"/>
                    <a:pt x="1" y="11713"/>
                  </a:cubicBezTo>
                  <a:cubicBezTo>
                    <a:pt x="1" y="13718"/>
                    <a:pt x="14404" y="14203"/>
                    <a:pt x="30778" y="13969"/>
                  </a:cubicBezTo>
                  <a:lnTo>
                    <a:pt x="22240" y="3910"/>
                  </a:lnTo>
                  <a:close/>
                </a:path>
              </a:pathLst>
            </a:custGeom>
            <a:gradFill>
              <a:gsLst>
                <a:gs pos="0">
                  <a:srgbClr val="FCBC5D"/>
                </a:gs>
                <a:gs pos="100000">
                  <a:srgbClr val="F27243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9"/>
            <p:cNvSpPr/>
            <p:nvPr/>
          </p:nvSpPr>
          <p:spPr>
            <a:xfrm>
              <a:off x="1958051" y="2304209"/>
              <a:ext cx="1530391" cy="594905"/>
            </a:xfrm>
            <a:custGeom>
              <a:rect b="b" l="l" r="r" t="t"/>
              <a:pathLst>
                <a:path extrusionOk="0" h="18063" w="46467">
                  <a:moveTo>
                    <a:pt x="6817" y="13016"/>
                  </a:moveTo>
                  <a:lnTo>
                    <a:pt x="6817" y="13016"/>
                  </a:lnTo>
                  <a:lnTo>
                    <a:pt x="6817" y="13016"/>
                  </a:lnTo>
                  <a:lnTo>
                    <a:pt x="46400" y="18062"/>
                  </a:lnTo>
                  <a:cubicBezTo>
                    <a:pt x="46417" y="17812"/>
                    <a:pt x="46450" y="17561"/>
                    <a:pt x="46467" y="17311"/>
                  </a:cubicBezTo>
                  <a:cubicBezTo>
                    <a:pt x="45514" y="17160"/>
                    <a:pt x="44462" y="17043"/>
                    <a:pt x="43359" y="16976"/>
                  </a:cubicBezTo>
                  <a:cubicBezTo>
                    <a:pt x="43276" y="12248"/>
                    <a:pt x="38898" y="8455"/>
                    <a:pt x="33501" y="8455"/>
                  </a:cubicBezTo>
                  <a:cubicBezTo>
                    <a:pt x="32499" y="8455"/>
                    <a:pt x="31546" y="8572"/>
                    <a:pt x="30644" y="8823"/>
                  </a:cubicBezTo>
                  <a:cubicBezTo>
                    <a:pt x="28889" y="3693"/>
                    <a:pt x="24011" y="1"/>
                    <a:pt x="18263" y="1"/>
                  </a:cubicBezTo>
                  <a:cubicBezTo>
                    <a:pt x="12181" y="1"/>
                    <a:pt x="7068" y="4144"/>
                    <a:pt x="5598" y="9792"/>
                  </a:cubicBezTo>
                  <a:cubicBezTo>
                    <a:pt x="3977" y="8956"/>
                    <a:pt x="2072" y="8472"/>
                    <a:pt x="0" y="8472"/>
                  </a:cubicBezTo>
                  <a:close/>
                </a:path>
              </a:pathLst>
            </a:custGeom>
            <a:gradFill>
              <a:gsLst>
                <a:gs pos="0">
                  <a:srgbClr val="FCBC5D"/>
                </a:gs>
                <a:gs pos="100000">
                  <a:srgbClr val="F27243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9"/>
            <p:cNvSpPr/>
            <p:nvPr/>
          </p:nvSpPr>
          <p:spPr>
            <a:xfrm>
              <a:off x="1093579" y="1879400"/>
              <a:ext cx="307086" cy="301586"/>
            </a:xfrm>
            <a:custGeom>
              <a:rect b="b" l="l" r="r" t="t"/>
              <a:pathLst>
                <a:path extrusionOk="0" h="9157" w="9324">
                  <a:moveTo>
                    <a:pt x="0" y="1"/>
                  </a:moveTo>
                  <a:cubicBezTo>
                    <a:pt x="334" y="4963"/>
                    <a:pt x="4328" y="8906"/>
                    <a:pt x="9324" y="9157"/>
                  </a:cubicBezTo>
                  <a:cubicBezTo>
                    <a:pt x="4344" y="8923"/>
                    <a:pt x="334" y="4963"/>
                    <a:pt x="0" y="1"/>
                  </a:cubicBezTo>
                  <a:close/>
                </a:path>
              </a:pathLst>
            </a:custGeom>
            <a:solidFill>
              <a:srgbClr val="9B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9"/>
            <p:cNvSpPr/>
            <p:nvPr/>
          </p:nvSpPr>
          <p:spPr>
            <a:xfrm>
              <a:off x="1093579" y="1533829"/>
              <a:ext cx="307086" cy="301059"/>
            </a:xfrm>
            <a:custGeom>
              <a:rect b="b" l="l" r="r" t="t"/>
              <a:pathLst>
                <a:path extrusionOk="0" h="9141" w="9324">
                  <a:moveTo>
                    <a:pt x="9324" y="1"/>
                  </a:moveTo>
                  <a:cubicBezTo>
                    <a:pt x="4344" y="251"/>
                    <a:pt x="351" y="4194"/>
                    <a:pt x="0" y="9140"/>
                  </a:cubicBezTo>
                  <a:cubicBezTo>
                    <a:pt x="334" y="4211"/>
                    <a:pt x="4344" y="268"/>
                    <a:pt x="9324" y="1"/>
                  </a:cubicBezTo>
                  <a:close/>
                </a:path>
              </a:pathLst>
            </a:custGeom>
            <a:solidFill>
              <a:srgbClr val="9B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9"/>
            <p:cNvSpPr/>
            <p:nvPr/>
          </p:nvSpPr>
          <p:spPr>
            <a:xfrm>
              <a:off x="1433651" y="1857927"/>
              <a:ext cx="307086" cy="323619"/>
            </a:xfrm>
            <a:custGeom>
              <a:rect b="b" l="l" r="r" t="t"/>
              <a:pathLst>
                <a:path extrusionOk="0" h="9826" w="9324">
                  <a:moveTo>
                    <a:pt x="0" y="9826"/>
                  </a:moveTo>
                  <a:cubicBezTo>
                    <a:pt x="5196" y="9558"/>
                    <a:pt x="9323" y="5281"/>
                    <a:pt x="9323" y="1"/>
                  </a:cubicBezTo>
                  <a:lnTo>
                    <a:pt x="9323" y="1"/>
                  </a:lnTo>
                  <a:cubicBezTo>
                    <a:pt x="9323" y="5247"/>
                    <a:pt x="5196" y="9558"/>
                    <a:pt x="0" y="9826"/>
                  </a:cubicBezTo>
                  <a:close/>
                </a:path>
              </a:pathLst>
            </a:custGeom>
            <a:solidFill>
              <a:srgbClr val="9B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9"/>
            <p:cNvSpPr/>
            <p:nvPr/>
          </p:nvSpPr>
          <p:spPr>
            <a:xfrm>
              <a:off x="1433651" y="1534388"/>
              <a:ext cx="307086" cy="323586"/>
            </a:xfrm>
            <a:custGeom>
              <a:rect b="b" l="l" r="r" t="t"/>
              <a:pathLst>
                <a:path extrusionOk="0" h="9825" w="9324">
                  <a:moveTo>
                    <a:pt x="9323" y="9825"/>
                  </a:moveTo>
                  <a:cubicBezTo>
                    <a:pt x="9323" y="4562"/>
                    <a:pt x="5196" y="251"/>
                    <a:pt x="0" y="0"/>
                  </a:cubicBezTo>
                  <a:cubicBezTo>
                    <a:pt x="5196" y="251"/>
                    <a:pt x="9323" y="4562"/>
                    <a:pt x="9323" y="9825"/>
                  </a:cubicBezTo>
                  <a:close/>
                </a:path>
              </a:pathLst>
            </a:custGeom>
            <a:solidFill>
              <a:srgbClr val="9B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9"/>
            <p:cNvSpPr/>
            <p:nvPr/>
          </p:nvSpPr>
          <p:spPr>
            <a:xfrm>
              <a:off x="1024781" y="1465590"/>
              <a:ext cx="784215" cy="784215"/>
            </a:xfrm>
            <a:custGeom>
              <a:rect b="b" l="l" r="r" t="t"/>
              <a:pathLst>
                <a:path extrusionOk="0" h="23811" w="23811">
                  <a:moveTo>
                    <a:pt x="11914" y="101"/>
                  </a:moveTo>
                  <a:cubicBezTo>
                    <a:pt x="18430" y="101"/>
                    <a:pt x="23710" y="5414"/>
                    <a:pt x="23710" y="11914"/>
                  </a:cubicBezTo>
                  <a:cubicBezTo>
                    <a:pt x="23710" y="18414"/>
                    <a:pt x="18397" y="23710"/>
                    <a:pt x="11914" y="23710"/>
                  </a:cubicBezTo>
                  <a:cubicBezTo>
                    <a:pt x="5397" y="23710"/>
                    <a:pt x="101" y="18397"/>
                    <a:pt x="101" y="11914"/>
                  </a:cubicBezTo>
                  <a:cubicBezTo>
                    <a:pt x="101" y="5398"/>
                    <a:pt x="5397" y="101"/>
                    <a:pt x="11914" y="101"/>
                  </a:cubicBezTo>
                  <a:close/>
                  <a:moveTo>
                    <a:pt x="11914" y="1"/>
                  </a:moveTo>
                  <a:cubicBezTo>
                    <a:pt x="5347" y="1"/>
                    <a:pt x="1" y="5347"/>
                    <a:pt x="1" y="11914"/>
                  </a:cubicBezTo>
                  <a:cubicBezTo>
                    <a:pt x="1" y="18464"/>
                    <a:pt x="5347" y="23810"/>
                    <a:pt x="11914" y="23810"/>
                  </a:cubicBezTo>
                  <a:cubicBezTo>
                    <a:pt x="18464" y="23810"/>
                    <a:pt x="23810" y="18464"/>
                    <a:pt x="23810" y="11914"/>
                  </a:cubicBezTo>
                  <a:cubicBezTo>
                    <a:pt x="23810" y="5347"/>
                    <a:pt x="18464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9"/>
            <p:cNvSpPr/>
            <p:nvPr/>
          </p:nvSpPr>
          <p:spPr>
            <a:xfrm>
              <a:off x="816773" y="1258142"/>
              <a:ext cx="1200250" cy="1199690"/>
            </a:xfrm>
            <a:custGeom>
              <a:rect b="b" l="l" r="r" t="t"/>
              <a:pathLst>
                <a:path extrusionOk="0" h="36426" w="36443">
                  <a:moveTo>
                    <a:pt x="18230" y="134"/>
                  </a:moveTo>
                  <a:cubicBezTo>
                    <a:pt x="28188" y="134"/>
                    <a:pt x="36292" y="8238"/>
                    <a:pt x="36292" y="18213"/>
                  </a:cubicBezTo>
                  <a:cubicBezTo>
                    <a:pt x="36292" y="28171"/>
                    <a:pt x="28188" y="36275"/>
                    <a:pt x="18230" y="36275"/>
                  </a:cubicBezTo>
                  <a:cubicBezTo>
                    <a:pt x="8255" y="36275"/>
                    <a:pt x="151" y="28171"/>
                    <a:pt x="151" y="18213"/>
                  </a:cubicBezTo>
                  <a:cubicBezTo>
                    <a:pt x="151" y="8238"/>
                    <a:pt x="8255" y="134"/>
                    <a:pt x="18230" y="134"/>
                  </a:cubicBezTo>
                  <a:close/>
                  <a:moveTo>
                    <a:pt x="18230" y="1"/>
                  </a:moveTo>
                  <a:cubicBezTo>
                    <a:pt x="8171" y="1"/>
                    <a:pt x="1" y="8154"/>
                    <a:pt x="1" y="18213"/>
                  </a:cubicBezTo>
                  <a:cubicBezTo>
                    <a:pt x="1" y="28255"/>
                    <a:pt x="8171" y="36425"/>
                    <a:pt x="18230" y="36425"/>
                  </a:cubicBezTo>
                  <a:cubicBezTo>
                    <a:pt x="28272" y="36425"/>
                    <a:pt x="36442" y="28255"/>
                    <a:pt x="36442" y="18213"/>
                  </a:cubicBezTo>
                  <a:cubicBezTo>
                    <a:pt x="36442" y="8154"/>
                    <a:pt x="28272" y="1"/>
                    <a:pt x="1823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9"/>
            <p:cNvSpPr/>
            <p:nvPr/>
          </p:nvSpPr>
          <p:spPr>
            <a:xfrm>
              <a:off x="922423" y="3262245"/>
              <a:ext cx="1209044" cy="904165"/>
            </a:xfrm>
            <a:custGeom>
              <a:rect b="b" l="l" r="r" t="t"/>
              <a:pathLst>
                <a:path extrusionOk="0" h="27453" w="36710">
                  <a:moveTo>
                    <a:pt x="19567" y="22423"/>
                  </a:moveTo>
                  <a:cubicBezTo>
                    <a:pt x="19483" y="16608"/>
                    <a:pt x="24061" y="11546"/>
                    <a:pt x="30043" y="11262"/>
                  </a:cubicBezTo>
                  <a:cubicBezTo>
                    <a:pt x="31079" y="11212"/>
                    <a:pt x="32014" y="10710"/>
                    <a:pt x="32683" y="9942"/>
                  </a:cubicBezTo>
                  <a:cubicBezTo>
                    <a:pt x="33852" y="8588"/>
                    <a:pt x="35206" y="7385"/>
                    <a:pt x="36710" y="6416"/>
                  </a:cubicBezTo>
                  <a:cubicBezTo>
                    <a:pt x="34203" y="2556"/>
                    <a:pt x="29859" y="0"/>
                    <a:pt x="24913" y="0"/>
                  </a:cubicBezTo>
                  <a:cubicBezTo>
                    <a:pt x="17912" y="0"/>
                    <a:pt x="12131" y="5096"/>
                    <a:pt x="11028" y="11763"/>
                  </a:cubicBezTo>
                  <a:cubicBezTo>
                    <a:pt x="9625" y="11128"/>
                    <a:pt x="8054" y="10844"/>
                    <a:pt x="6383" y="10961"/>
                  </a:cubicBezTo>
                  <a:cubicBezTo>
                    <a:pt x="3860" y="11178"/>
                    <a:pt x="1588" y="12415"/>
                    <a:pt x="1" y="14252"/>
                  </a:cubicBezTo>
                  <a:cubicBezTo>
                    <a:pt x="2708" y="19315"/>
                    <a:pt x="6033" y="23793"/>
                    <a:pt x="9775" y="27452"/>
                  </a:cubicBezTo>
                  <a:cubicBezTo>
                    <a:pt x="11429" y="27452"/>
                    <a:pt x="13117" y="27419"/>
                    <a:pt x="14855" y="27419"/>
                  </a:cubicBezTo>
                  <a:cubicBezTo>
                    <a:pt x="15623" y="26834"/>
                    <a:pt x="16459" y="26333"/>
                    <a:pt x="17328" y="25948"/>
                  </a:cubicBezTo>
                  <a:cubicBezTo>
                    <a:pt x="18731" y="25313"/>
                    <a:pt x="19583" y="23960"/>
                    <a:pt x="19567" y="22423"/>
                  </a:cubicBezTo>
                  <a:close/>
                </a:path>
              </a:pathLst>
            </a:custGeom>
            <a:gradFill>
              <a:gsLst>
                <a:gs pos="0">
                  <a:srgbClr val="FCBC5D"/>
                </a:gs>
                <a:gs pos="100000">
                  <a:srgbClr val="F2724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9"/>
            <p:cNvSpPr/>
            <p:nvPr/>
          </p:nvSpPr>
          <p:spPr>
            <a:xfrm>
              <a:off x="2315709" y="1224023"/>
              <a:ext cx="1116035" cy="777595"/>
            </a:xfrm>
            <a:custGeom>
              <a:rect b="b" l="l" r="r" t="t"/>
              <a:pathLst>
                <a:path extrusionOk="0" h="23610" w="33886">
                  <a:moveTo>
                    <a:pt x="14688" y="6985"/>
                  </a:moveTo>
                  <a:cubicBezTo>
                    <a:pt x="10327" y="7336"/>
                    <a:pt x="6684" y="10744"/>
                    <a:pt x="6100" y="15089"/>
                  </a:cubicBezTo>
                  <a:cubicBezTo>
                    <a:pt x="5899" y="16592"/>
                    <a:pt x="6066" y="18029"/>
                    <a:pt x="6484" y="19349"/>
                  </a:cubicBezTo>
                  <a:cubicBezTo>
                    <a:pt x="2808" y="19600"/>
                    <a:pt x="1" y="20937"/>
                    <a:pt x="1" y="22557"/>
                  </a:cubicBezTo>
                  <a:cubicBezTo>
                    <a:pt x="1" y="23543"/>
                    <a:pt x="17762" y="23610"/>
                    <a:pt x="33886" y="23242"/>
                  </a:cubicBezTo>
                  <a:cubicBezTo>
                    <a:pt x="31747" y="14403"/>
                    <a:pt x="28105" y="6450"/>
                    <a:pt x="23359" y="1"/>
                  </a:cubicBezTo>
                  <a:cubicBezTo>
                    <a:pt x="21271" y="2056"/>
                    <a:pt x="19801" y="4746"/>
                    <a:pt x="19299" y="7753"/>
                  </a:cubicBezTo>
                  <a:cubicBezTo>
                    <a:pt x="17929" y="7152"/>
                    <a:pt x="16359" y="6835"/>
                    <a:pt x="14688" y="6985"/>
                  </a:cubicBezTo>
                  <a:close/>
                </a:path>
              </a:pathLst>
            </a:custGeom>
            <a:gradFill>
              <a:gsLst>
                <a:gs pos="0">
                  <a:srgbClr val="FCBC5D"/>
                </a:gs>
                <a:gs pos="100000">
                  <a:srgbClr val="F2724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9"/>
            <p:cNvSpPr/>
            <p:nvPr/>
          </p:nvSpPr>
          <p:spPr>
            <a:xfrm>
              <a:off x="1329646" y="3375602"/>
              <a:ext cx="1672933" cy="1154536"/>
            </a:xfrm>
            <a:custGeom>
              <a:rect b="b" l="l" r="r" t="t"/>
              <a:pathLst>
                <a:path extrusionOk="0" h="35055" w="50795">
                  <a:moveTo>
                    <a:pt x="33016" y="0"/>
                  </a:moveTo>
                  <a:cubicBezTo>
                    <a:pt x="29825" y="251"/>
                    <a:pt x="26884" y="1320"/>
                    <a:pt x="24328" y="2974"/>
                  </a:cubicBezTo>
                  <a:cubicBezTo>
                    <a:pt x="22824" y="3960"/>
                    <a:pt x="21471" y="5146"/>
                    <a:pt x="20301" y="6500"/>
                  </a:cubicBezTo>
                  <a:cubicBezTo>
                    <a:pt x="19633" y="7268"/>
                    <a:pt x="18680" y="7770"/>
                    <a:pt x="17661" y="7820"/>
                  </a:cubicBezTo>
                  <a:cubicBezTo>
                    <a:pt x="11696" y="8104"/>
                    <a:pt x="7101" y="13166"/>
                    <a:pt x="7185" y="18981"/>
                  </a:cubicBezTo>
                  <a:cubicBezTo>
                    <a:pt x="7202" y="20518"/>
                    <a:pt x="6349" y="21871"/>
                    <a:pt x="4946" y="22490"/>
                  </a:cubicBezTo>
                  <a:cubicBezTo>
                    <a:pt x="4060" y="22891"/>
                    <a:pt x="3225" y="23392"/>
                    <a:pt x="2456" y="23977"/>
                  </a:cubicBezTo>
                  <a:cubicBezTo>
                    <a:pt x="1537" y="24662"/>
                    <a:pt x="702" y="25481"/>
                    <a:pt x="0" y="26383"/>
                  </a:cubicBezTo>
                  <a:cubicBezTo>
                    <a:pt x="6600" y="31880"/>
                    <a:pt x="14336" y="35055"/>
                    <a:pt x="22657" y="35055"/>
                  </a:cubicBezTo>
                  <a:cubicBezTo>
                    <a:pt x="33384" y="35055"/>
                    <a:pt x="43209" y="29741"/>
                    <a:pt x="50794" y="20969"/>
                  </a:cubicBezTo>
                  <a:lnTo>
                    <a:pt x="33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9"/>
            <p:cNvSpPr/>
            <p:nvPr/>
          </p:nvSpPr>
          <p:spPr>
            <a:xfrm>
              <a:off x="2182559" y="2732871"/>
              <a:ext cx="1303699" cy="540430"/>
            </a:xfrm>
            <a:custGeom>
              <a:rect b="b" l="l" r="r" t="t"/>
              <a:pathLst>
                <a:path extrusionOk="0" h="16409" w="39584">
                  <a:moveTo>
                    <a:pt x="0" y="0"/>
                  </a:moveTo>
                  <a:lnTo>
                    <a:pt x="37361" y="16408"/>
                  </a:lnTo>
                  <a:cubicBezTo>
                    <a:pt x="38363" y="12783"/>
                    <a:pt x="39115" y="8973"/>
                    <a:pt x="39583" y="50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9"/>
            <p:cNvSpPr/>
            <p:nvPr/>
          </p:nvSpPr>
          <p:spPr>
            <a:xfrm>
              <a:off x="1991051" y="2732871"/>
              <a:ext cx="1404414" cy="1003233"/>
            </a:xfrm>
            <a:custGeom>
              <a:rect b="b" l="l" r="r" t="t"/>
              <a:pathLst>
                <a:path extrusionOk="0" h="30461" w="42642">
                  <a:moveTo>
                    <a:pt x="1" y="0"/>
                  </a:moveTo>
                  <a:lnTo>
                    <a:pt x="3877" y="3125"/>
                  </a:lnTo>
                  <a:lnTo>
                    <a:pt x="3877" y="3142"/>
                  </a:lnTo>
                  <a:lnTo>
                    <a:pt x="37578" y="30460"/>
                  </a:lnTo>
                  <a:cubicBezTo>
                    <a:pt x="39600" y="26701"/>
                    <a:pt x="41288" y="22624"/>
                    <a:pt x="42641" y="18263"/>
                  </a:cubicBezTo>
                  <a:lnTo>
                    <a:pt x="5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9"/>
            <p:cNvSpPr/>
            <p:nvPr/>
          </p:nvSpPr>
          <p:spPr>
            <a:xfrm>
              <a:off x="1871107" y="2731785"/>
              <a:ext cx="1341113" cy="1334493"/>
            </a:xfrm>
            <a:custGeom>
              <a:rect b="b" l="l" r="r" t="t"/>
              <a:pathLst>
                <a:path extrusionOk="0" h="40519" w="40720">
                  <a:moveTo>
                    <a:pt x="0" y="0"/>
                  </a:moveTo>
                  <a:lnTo>
                    <a:pt x="8538" y="10075"/>
                  </a:lnTo>
                  <a:lnTo>
                    <a:pt x="16559" y="19532"/>
                  </a:lnTo>
                  <a:lnTo>
                    <a:pt x="34337" y="40518"/>
                  </a:lnTo>
                  <a:cubicBezTo>
                    <a:pt x="36709" y="37811"/>
                    <a:pt x="38848" y="34737"/>
                    <a:pt x="40719" y="31395"/>
                  </a:cubicBezTo>
                  <a:lnTo>
                    <a:pt x="26901" y="19867"/>
                  </a:lnTo>
                  <a:lnTo>
                    <a:pt x="26918" y="19967"/>
                  </a:lnTo>
                  <a:lnTo>
                    <a:pt x="20635" y="21420"/>
                  </a:lnTo>
                  <a:lnTo>
                    <a:pt x="26266" y="19365"/>
                  </a:lnTo>
                  <a:lnTo>
                    <a:pt x="16224" y="10994"/>
                  </a:lnTo>
                  <a:lnTo>
                    <a:pt x="10443" y="11429"/>
                  </a:lnTo>
                  <a:lnTo>
                    <a:pt x="10443" y="11429"/>
                  </a:lnTo>
                  <a:lnTo>
                    <a:pt x="15456" y="10343"/>
                  </a:lnTo>
                  <a:lnTo>
                    <a:pt x="7603" y="3810"/>
                  </a:lnTo>
                  <a:lnTo>
                    <a:pt x="4428" y="4227"/>
                  </a:lnTo>
                  <a:lnTo>
                    <a:pt x="4428" y="4227"/>
                  </a:lnTo>
                  <a:lnTo>
                    <a:pt x="7018" y="3308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9"/>
            <p:cNvSpPr/>
            <p:nvPr/>
          </p:nvSpPr>
          <p:spPr>
            <a:xfrm>
              <a:off x="2181472" y="2732871"/>
              <a:ext cx="1231571" cy="601492"/>
            </a:xfrm>
            <a:custGeom>
              <a:rect b="b" l="l" r="r" t="t"/>
              <a:pathLst>
                <a:path extrusionOk="0" h="18263" w="37394">
                  <a:moveTo>
                    <a:pt x="0" y="0"/>
                  </a:moveTo>
                  <a:lnTo>
                    <a:pt x="36842" y="18263"/>
                  </a:lnTo>
                  <a:cubicBezTo>
                    <a:pt x="37043" y="17661"/>
                    <a:pt x="37227" y="17043"/>
                    <a:pt x="37394" y="16408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9"/>
            <p:cNvSpPr/>
            <p:nvPr/>
          </p:nvSpPr>
          <p:spPr>
            <a:xfrm>
              <a:off x="1973464" y="2732871"/>
              <a:ext cx="1255812" cy="1033500"/>
            </a:xfrm>
            <a:custGeom>
              <a:rect b="b" l="l" r="r" t="t"/>
              <a:pathLst>
                <a:path extrusionOk="0" h="31380" w="38130">
                  <a:moveTo>
                    <a:pt x="0" y="0"/>
                  </a:moveTo>
                  <a:lnTo>
                    <a:pt x="3943" y="3292"/>
                  </a:lnTo>
                  <a:lnTo>
                    <a:pt x="1354" y="4211"/>
                  </a:lnTo>
                  <a:lnTo>
                    <a:pt x="1354" y="4211"/>
                  </a:lnTo>
                  <a:lnTo>
                    <a:pt x="4528" y="3793"/>
                  </a:lnTo>
                  <a:lnTo>
                    <a:pt x="12381" y="10326"/>
                  </a:lnTo>
                  <a:lnTo>
                    <a:pt x="7369" y="11412"/>
                  </a:lnTo>
                  <a:lnTo>
                    <a:pt x="7369" y="11412"/>
                  </a:lnTo>
                  <a:lnTo>
                    <a:pt x="13150" y="10978"/>
                  </a:lnTo>
                  <a:lnTo>
                    <a:pt x="23208" y="19349"/>
                  </a:lnTo>
                  <a:lnTo>
                    <a:pt x="17561" y="21404"/>
                  </a:lnTo>
                  <a:lnTo>
                    <a:pt x="23843" y="19967"/>
                  </a:lnTo>
                  <a:lnTo>
                    <a:pt x="23827" y="19850"/>
                  </a:lnTo>
                  <a:lnTo>
                    <a:pt x="37645" y="31379"/>
                  </a:lnTo>
                  <a:cubicBezTo>
                    <a:pt x="37828" y="31095"/>
                    <a:pt x="37995" y="30794"/>
                    <a:pt x="38129" y="30494"/>
                  </a:cubicBezTo>
                  <a:lnTo>
                    <a:pt x="4428" y="314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9"/>
            <p:cNvSpPr/>
            <p:nvPr/>
          </p:nvSpPr>
          <p:spPr>
            <a:xfrm>
              <a:off x="1799575" y="2525423"/>
              <a:ext cx="383034" cy="207490"/>
            </a:xfrm>
            <a:custGeom>
              <a:rect b="b" l="l" r="r" t="t"/>
              <a:pathLst>
                <a:path extrusionOk="0" h="6300" w="11630">
                  <a:moveTo>
                    <a:pt x="0" y="0"/>
                  </a:moveTo>
                  <a:lnTo>
                    <a:pt x="836" y="2390"/>
                  </a:lnTo>
                  <a:lnTo>
                    <a:pt x="2206" y="6299"/>
                  </a:lnTo>
                  <a:lnTo>
                    <a:pt x="11629" y="6299"/>
                  </a:lnTo>
                  <a:lnTo>
                    <a:pt x="4829" y="1738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9"/>
            <p:cNvSpPr/>
            <p:nvPr/>
          </p:nvSpPr>
          <p:spPr>
            <a:xfrm>
              <a:off x="1417118" y="936777"/>
              <a:ext cx="1295992" cy="431481"/>
            </a:xfrm>
            <a:custGeom>
              <a:rect b="b" l="l" r="r" t="t"/>
              <a:pathLst>
                <a:path extrusionOk="0" h="13101" w="39350">
                  <a:moveTo>
                    <a:pt x="19667" y="6968"/>
                  </a:moveTo>
                  <a:cubicBezTo>
                    <a:pt x="24111" y="6968"/>
                    <a:pt x="27737" y="7770"/>
                    <a:pt x="27737" y="8773"/>
                  </a:cubicBezTo>
                  <a:cubicBezTo>
                    <a:pt x="27737" y="9742"/>
                    <a:pt x="24111" y="10561"/>
                    <a:pt x="19667" y="10561"/>
                  </a:cubicBezTo>
                  <a:cubicBezTo>
                    <a:pt x="15222" y="10561"/>
                    <a:pt x="11613" y="9775"/>
                    <a:pt x="11613" y="8773"/>
                  </a:cubicBezTo>
                  <a:cubicBezTo>
                    <a:pt x="11613" y="7770"/>
                    <a:pt x="15222" y="6968"/>
                    <a:pt x="19667" y="6968"/>
                  </a:cubicBezTo>
                  <a:close/>
                  <a:moveTo>
                    <a:pt x="19667" y="1"/>
                  </a:moveTo>
                  <a:cubicBezTo>
                    <a:pt x="12198" y="1"/>
                    <a:pt x="5348" y="2724"/>
                    <a:pt x="1" y="7286"/>
                  </a:cubicBezTo>
                  <a:cubicBezTo>
                    <a:pt x="3493" y="10711"/>
                    <a:pt x="10978" y="13100"/>
                    <a:pt x="19667" y="13100"/>
                  </a:cubicBezTo>
                  <a:cubicBezTo>
                    <a:pt x="28339" y="13100"/>
                    <a:pt x="35841" y="10711"/>
                    <a:pt x="39350" y="7286"/>
                  </a:cubicBezTo>
                  <a:cubicBezTo>
                    <a:pt x="34003" y="2724"/>
                    <a:pt x="27152" y="1"/>
                    <a:pt x="1966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9"/>
            <p:cNvSpPr/>
            <p:nvPr/>
          </p:nvSpPr>
          <p:spPr>
            <a:xfrm>
              <a:off x="1347233" y="695770"/>
              <a:ext cx="1435208" cy="480456"/>
            </a:xfrm>
            <a:custGeom>
              <a:rect b="b" l="l" r="r" t="t"/>
              <a:pathLst>
                <a:path extrusionOk="0" h="14588" w="43577">
                  <a:moveTo>
                    <a:pt x="21789" y="1"/>
                  </a:moveTo>
                  <a:cubicBezTo>
                    <a:pt x="9759" y="1"/>
                    <a:pt x="1" y="4579"/>
                    <a:pt x="1" y="10193"/>
                  </a:cubicBezTo>
                  <a:cubicBezTo>
                    <a:pt x="1" y="11763"/>
                    <a:pt x="753" y="13250"/>
                    <a:pt x="2123" y="14587"/>
                  </a:cubicBezTo>
                  <a:cubicBezTo>
                    <a:pt x="7470" y="10026"/>
                    <a:pt x="14320" y="7285"/>
                    <a:pt x="21789" y="7285"/>
                  </a:cubicBezTo>
                  <a:cubicBezTo>
                    <a:pt x="29274" y="7285"/>
                    <a:pt x="36125" y="10026"/>
                    <a:pt x="41472" y="14587"/>
                  </a:cubicBezTo>
                  <a:cubicBezTo>
                    <a:pt x="42825" y="13250"/>
                    <a:pt x="43577" y="11763"/>
                    <a:pt x="43577" y="10193"/>
                  </a:cubicBezTo>
                  <a:cubicBezTo>
                    <a:pt x="43577" y="4562"/>
                    <a:pt x="33819" y="1"/>
                    <a:pt x="2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9"/>
            <p:cNvSpPr/>
            <p:nvPr/>
          </p:nvSpPr>
          <p:spPr>
            <a:xfrm>
              <a:off x="626384" y="464642"/>
              <a:ext cx="2877004" cy="4214758"/>
            </a:xfrm>
            <a:custGeom>
              <a:rect b="b" l="l" r="r" t="t"/>
              <a:pathLst>
                <a:path extrusionOk="0" h="127972" w="87354">
                  <a:moveTo>
                    <a:pt x="43677" y="12081"/>
                  </a:moveTo>
                  <a:cubicBezTo>
                    <a:pt x="61572" y="12081"/>
                    <a:pt x="76075" y="27119"/>
                    <a:pt x="76075" y="45649"/>
                  </a:cubicBezTo>
                  <a:lnTo>
                    <a:pt x="76075" y="82324"/>
                  </a:lnTo>
                  <a:cubicBezTo>
                    <a:pt x="76075" y="100870"/>
                    <a:pt x="61572" y="115875"/>
                    <a:pt x="43677" y="115875"/>
                  </a:cubicBezTo>
                  <a:cubicBezTo>
                    <a:pt x="25782" y="115875"/>
                    <a:pt x="11279" y="100837"/>
                    <a:pt x="11279" y="82324"/>
                  </a:cubicBezTo>
                  <a:lnTo>
                    <a:pt x="11279" y="45649"/>
                  </a:lnTo>
                  <a:cubicBezTo>
                    <a:pt x="11279" y="27085"/>
                    <a:pt x="25782" y="12081"/>
                    <a:pt x="43677" y="12081"/>
                  </a:cubicBezTo>
                  <a:close/>
                  <a:moveTo>
                    <a:pt x="43677" y="1"/>
                  </a:moveTo>
                  <a:cubicBezTo>
                    <a:pt x="19550" y="1"/>
                    <a:pt x="1" y="20268"/>
                    <a:pt x="1" y="45264"/>
                  </a:cubicBezTo>
                  <a:lnTo>
                    <a:pt x="1" y="82708"/>
                  </a:lnTo>
                  <a:cubicBezTo>
                    <a:pt x="1" y="107721"/>
                    <a:pt x="19550" y="127972"/>
                    <a:pt x="43677" y="127972"/>
                  </a:cubicBezTo>
                  <a:cubicBezTo>
                    <a:pt x="67804" y="127972"/>
                    <a:pt x="87353" y="107721"/>
                    <a:pt x="87353" y="82708"/>
                  </a:cubicBezTo>
                  <a:lnTo>
                    <a:pt x="87353" y="45264"/>
                  </a:lnTo>
                  <a:cubicBezTo>
                    <a:pt x="87353" y="20268"/>
                    <a:pt x="67804" y="1"/>
                    <a:pt x="43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9"/>
            <p:cNvSpPr/>
            <p:nvPr/>
          </p:nvSpPr>
          <p:spPr>
            <a:xfrm>
              <a:off x="1799575" y="1166258"/>
              <a:ext cx="531077" cy="118335"/>
            </a:xfrm>
            <a:custGeom>
              <a:rect b="b" l="l" r="r" t="t"/>
              <a:pathLst>
                <a:path extrusionOk="0" h="3593" w="16125">
                  <a:moveTo>
                    <a:pt x="8054" y="0"/>
                  </a:moveTo>
                  <a:cubicBezTo>
                    <a:pt x="3609" y="0"/>
                    <a:pt x="0" y="802"/>
                    <a:pt x="0" y="1805"/>
                  </a:cubicBezTo>
                  <a:cubicBezTo>
                    <a:pt x="0" y="2791"/>
                    <a:pt x="3609" y="3593"/>
                    <a:pt x="8054" y="3593"/>
                  </a:cubicBezTo>
                  <a:cubicBezTo>
                    <a:pt x="12498" y="3593"/>
                    <a:pt x="16124" y="2807"/>
                    <a:pt x="16124" y="1805"/>
                  </a:cubicBezTo>
                  <a:cubicBezTo>
                    <a:pt x="16124" y="819"/>
                    <a:pt x="12498" y="0"/>
                    <a:pt x="8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9"/>
            <p:cNvSpPr/>
            <p:nvPr/>
          </p:nvSpPr>
          <p:spPr>
            <a:xfrm>
              <a:off x="1799575" y="1236143"/>
              <a:ext cx="531077" cy="118335"/>
            </a:xfrm>
            <a:custGeom>
              <a:rect b="b" l="l" r="r" t="t"/>
              <a:pathLst>
                <a:path extrusionOk="0" h="3593" w="16125">
                  <a:moveTo>
                    <a:pt x="8054" y="0"/>
                  </a:moveTo>
                  <a:cubicBezTo>
                    <a:pt x="3609" y="0"/>
                    <a:pt x="0" y="786"/>
                    <a:pt x="0" y="1788"/>
                  </a:cubicBezTo>
                  <a:cubicBezTo>
                    <a:pt x="0" y="2774"/>
                    <a:pt x="3609" y="3593"/>
                    <a:pt x="8054" y="3593"/>
                  </a:cubicBezTo>
                  <a:cubicBezTo>
                    <a:pt x="12498" y="3593"/>
                    <a:pt x="16124" y="2791"/>
                    <a:pt x="16124" y="1788"/>
                  </a:cubicBezTo>
                  <a:cubicBezTo>
                    <a:pt x="16124" y="802"/>
                    <a:pt x="12498" y="0"/>
                    <a:pt x="8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9"/>
            <p:cNvSpPr/>
            <p:nvPr/>
          </p:nvSpPr>
          <p:spPr>
            <a:xfrm>
              <a:off x="539999" y="411817"/>
              <a:ext cx="3049221" cy="4319853"/>
            </a:xfrm>
            <a:custGeom>
              <a:rect b="b" l="l" r="r" t="t"/>
              <a:pathLst>
                <a:path extrusionOk="0" h="131163" w="92583">
                  <a:moveTo>
                    <a:pt x="46300" y="10043"/>
                  </a:moveTo>
                  <a:cubicBezTo>
                    <a:pt x="66166" y="10043"/>
                    <a:pt x="82323" y="26217"/>
                    <a:pt x="82323" y="46083"/>
                  </a:cubicBezTo>
                  <a:lnTo>
                    <a:pt x="82323" y="85064"/>
                  </a:lnTo>
                  <a:cubicBezTo>
                    <a:pt x="82323" y="104930"/>
                    <a:pt x="66166" y="121088"/>
                    <a:pt x="46300" y="121088"/>
                  </a:cubicBezTo>
                  <a:cubicBezTo>
                    <a:pt x="26433" y="121088"/>
                    <a:pt x="10276" y="104930"/>
                    <a:pt x="10276" y="85064"/>
                  </a:cubicBezTo>
                  <a:lnTo>
                    <a:pt x="10276" y="46083"/>
                  </a:lnTo>
                  <a:cubicBezTo>
                    <a:pt x="10276" y="26217"/>
                    <a:pt x="26433" y="10043"/>
                    <a:pt x="46300" y="10043"/>
                  </a:cubicBezTo>
                  <a:close/>
                  <a:moveTo>
                    <a:pt x="46300" y="1"/>
                  </a:moveTo>
                  <a:cubicBezTo>
                    <a:pt x="20786" y="1"/>
                    <a:pt x="0" y="20770"/>
                    <a:pt x="17" y="46284"/>
                  </a:cubicBezTo>
                  <a:lnTo>
                    <a:pt x="17" y="84880"/>
                  </a:lnTo>
                  <a:cubicBezTo>
                    <a:pt x="17" y="110411"/>
                    <a:pt x="20786" y="131163"/>
                    <a:pt x="46300" y="131163"/>
                  </a:cubicBezTo>
                  <a:cubicBezTo>
                    <a:pt x="71831" y="131163"/>
                    <a:pt x="92583" y="110411"/>
                    <a:pt x="92583" y="84864"/>
                  </a:cubicBezTo>
                  <a:lnTo>
                    <a:pt x="92583" y="46284"/>
                  </a:lnTo>
                  <a:cubicBezTo>
                    <a:pt x="92583" y="20770"/>
                    <a:pt x="71831" y="1"/>
                    <a:pt x="46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9"/>
            <p:cNvSpPr/>
            <p:nvPr/>
          </p:nvSpPr>
          <p:spPr>
            <a:xfrm>
              <a:off x="867391" y="731536"/>
              <a:ext cx="2394934" cy="3679860"/>
            </a:xfrm>
            <a:custGeom>
              <a:rect b="b" l="l" r="r" t="t"/>
              <a:pathLst>
                <a:path extrusionOk="0" h="111731" w="72717">
                  <a:moveTo>
                    <a:pt x="36359" y="669"/>
                  </a:moveTo>
                  <a:cubicBezTo>
                    <a:pt x="56075" y="669"/>
                    <a:pt x="72048" y="16659"/>
                    <a:pt x="72048" y="36375"/>
                  </a:cubicBezTo>
                  <a:lnTo>
                    <a:pt x="72048" y="75389"/>
                  </a:lnTo>
                  <a:cubicBezTo>
                    <a:pt x="72048" y="95089"/>
                    <a:pt x="56075" y="111079"/>
                    <a:pt x="36359" y="111079"/>
                  </a:cubicBezTo>
                  <a:cubicBezTo>
                    <a:pt x="16643" y="111079"/>
                    <a:pt x="669" y="95089"/>
                    <a:pt x="669" y="75389"/>
                  </a:cubicBezTo>
                  <a:lnTo>
                    <a:pt x="669" y="36375"/>
                  </a:lnTo>
                  <a:cubicBezTo>
                    <a:pt x="669" y="16659"/>
                    <a:pt x="16643" y="669"/>
                    <a:pt x="36359" y="669"/>
                  </a:cubicBezTo>
                  <a:close/>
                  <a:moveTo>
                    <a:pt x="36359" y="1"/>
                  </a:moveTo>
                  <a:cubicBezTo>
                    <a:pt x="16309" y="1"/>
                    <a:pt x="1" y="16325"/>
                    <a:pt x="1" y="36375"/>
                  </a:cubicBezTo>
                  <a:lnTo>
                    <a:pt x="1" y="75356"/>
                  </a:lnTo>
                  <a:cubicBezTo>
                    <a:pt x="1" y="95406"/>
                    <a:pt x="16309" y="111730"/>
                    <a:pt x="36359" y="111730"/>
                  </a:cubicBezTo>
                  <a:cubicBezTo>
                    <a:pt x="56409" y="111730"/>
                    <a:pt x="72717" y="95406"/>
                    <a:pt x="72717" y="75356"/>
                  </a:cubicBezTo>
                  <a:lnTo>
                    <a:pt x="72717" y="36375"/>
                  </a:lnTo>
                  <a:cubicBezTo>
                    <a:pt x="72717" y="16325"/>
                    <a:pt x="56409" y="1"/>
                    <a:pt x="36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9"/>
            <p:cNvSpPr/>
            <p:nvPr/>
          </p:nvSpPr>
          <p:spPr>
            <a:xfrm>
              <a:off x="1079251" y="1550175"/>
              <a:ext cx="675260" cy="615183"/>
            </a:xfrm>
            <a:custGeom>
              <a:rect b="b" l="l" r="r" t="t"/>
              <a:pathLst>
                <a:path extrusionOk="0" h="15452" w="16961">
                  <a:moveTo>
                    <a:pt x="8478" y="0"/>
                  </a:moveTo>
                  <a:cubicBezTo>
                    <a:pt x="6500" y="0"/>
                    <a:pt x="4521" y="756"/>
                    <a:pt x="3008" y="2268"/>
                  </a:cubicBezTo>
                  <a:cubicBezTo>
                    <a:pt x="1" y="5276"/>
                    <a:pt x="1" y="10171"/>
                    <a:pt x="3008" y="13196"/>
                  </a:cubicBezTo>
                  <a:cubicBezTo>
                    <a:pt x="4521" y="14699"/>
                    <a:pt x="6500" y="15451"/>
                    <a:pt x="8478" y="15451"/>
                  </a:cubicBezTo>
                  <a:cubicBezTo>
                    <a:pt x="10456" y="15451"/>
                    <a:pt x="12432" y="14699"/>
                    <a:pt x="13936" y="13196"/>
                  </a:cubicBezTo>
                  <a:cubicBezTo>
                    <a:pt x="16960" y="10171"/>
                    <a:pt x="16960" y="5276"/>
                    <a:pt x="13936" y="2268"/>
                  </a:cubicBezTo>
                  <a:cubicBezTo>
                    <a:pt x="12432" y="756"/>
                    <a:pt x="10456" y="0"/>
                    <a:pt x="8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49"/>
          <p:cNvSpPr txBox="1"/>
          <p:nvPr/>
        </p:nvSpPr>
        <p:spPr>
          <a:xfrm>
            <a:off x="6751525" y="4844500"/>
            <a:ext cx="24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@choubari_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0"/>
          <p:cNvSpPr txBox="1"/>
          <p:nvPr>
            <p:ph idx="2" type="title"/>
          </p:nvPr>
        </p:nvSpPr>
        <p:spPr>
          <a:xfrm>
            <a:off x="540021" y="1628775"/>
            <a:ext cx="3855300" cy="12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Next!?</a:t>
            </a:r>
            <a:endParaRPr/>
          </a:p>
        </p:txBody>
      </p:sp>
      <p:sp>
        <p:nvSpPr>
          <p:cNvPr id="603" name="Google Shape;603;p50"/>
          <p:cNvSpPr txBox="1"/>
          <p:nvPr>
            <p:ph idx="1" type="subTitle"/>
          </p:nvPr>
        </p:nvSpPr>
        <p:spPr>
          <a:xfrm>
            <a:off x="540000" y="2979325"/>
            <a:ext cx="33114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You can easily set guidelines and automate recurring tasks</a:t>
            </a:r>
            <a:endParaRPr sz="1900"/>
          </a:p>
        </p:txBody>
      </p:sp>
      <p:grpSp>
        <p:nvGrpSpPr>
          <p:cNvPr id="604" name="Google Shape;604;p50"/>
          <p:cNvGrpSpPr/>
          <p:nvPr/>
        </p:nvGrpSpPr>
        <p:grpSpPr>
          <a:xfrm>
            <a:off x="1576350" y="100149"/>
            <a:ext cx="8047297" cy="2525219"/>
            <a:chOff x="1576350" y="100149"/>
            <a:chExt cx="8047297" cy="2525219"/>
          </a:xfrm>
        </p:grpSpPr>
        <p:sp>
          <p:nvSpPr>
            <p:cNvPr id="605" name="Google Shape;605;p50"/>
            <p:cNvSpPr/>
            <p:nvPr/>
          </p:nvSpPr>
          <p:spPr>
            <a:xfrm>
              <a:off x="2686073" y="1242852"/>
              <a:ext cx="5671175" cy="241336"/>
            </a:xfrm>
            <a:custGeom>
              <a:rect b="b" l="l" r="r" t="t"/>
              <a:pathLst>
                <a:path extrusionOk="0" h="8718" w="204865">
                  <a:moveTo>
                    <a:pt x="119719" y="0"/>
                  </a:moveTo>
                  <a:cubicBezTo>
                    <a:pt x="114044" y="0"/>
                    <a:pt x="108840" y="4574"/>
                    <a:pt x="108840" y="4574"/>
                  </a:cubicBezTo>
                  <a:cubicBezTo>
                    <a:pt x="108840" y="4574"/>
                    <a:pt x="108272" y="647"/>
                    <a:pt x="105950" y="597"/>
                  </a:cubicBezTo>
                  <a:cubicBezTo>
                    <a:pt x="105941" y="597"/>
                    <a:pt x="105932" y="597"/>
                    <a:pt x="105923" y="597"/>
                  </a:cubicBezTo>
                  <a:cubicBezTo>
                    <a:pt x="103599" y="597"/>
                    <a:pt x="100001" y="4925"/>
                    <a:pt x="100001" y="4925"/>
                  </a:cubicBezTo>
                  <a:cubicBezTo>
                    <a:pt x="100001" y="4925"/>
                    <a:pt x="98607" y="3017"/>
                    <a:pt x="96634" y="3017"/>
                  </a:cubicBezTo>
                  <a:cubicBezTo>
                    <a:pt x="96593" y="3017"/>
                    <a:pt x="96551" y="3018"/>
                    <a:pt x="96509" y="3020"/>
                  </a:cubicBezTo>
                  <a:cubicBezTo>
                    <a:pt x="94471" y="3104"/>
                    <a:pt x="90344" y="5593"/>
                    <a:pt x="90344" y="5593"/>
                  </a:cubicBezTo>
                  <a:lnTo>
                    <a:pt x="1" y="8718"/>
                  </a:lnTo>
                  <a:lnTo>
                    <a:pt x="161272" y="6512"/>
                  </a:lnTo>
                  <a:lnTo>
                    <a:pt x="204864" y="4340"/>
                  </a:lnTo>
                  <a:lnTo>
                    <a:pt x="153987" y="1199"/>
                  </a:lnTo>
                  <a:cubicBezTo>
                    <a:pt x="151948" y="1282"/>
                    <a:pt x="147437" y="3922"/>
                    <a:pt x="147437" y="3922"/>
                  </a:cubicBezTo>
                  <a:cubicBezTo>
                    <a:pt x="147437" y="3922"/>
                    <a:pt x="148623" y="2786"/>
                    <a:pt x="145967" y="1266"/>
                  </a:cubicBezTo>
                  <a:cubicBezTo>
                    <a:pt x="145580" y="1044"/>
                    <a:pt x="145052" y="950"/>
                    <a:pt x="144432" y="950"/>
                  </a:cubicBezTo>
                  <a:cubicBezTo>
                    <a:pt x="140793" y="950"/>
                    <a:pt x="133987" y="4206"/>
                    <a:pt x="133987" y="4206"/>
                  </a:cubicBezTo>
                  <a:cubicBezTo>
                    <a:pt x="133987" y="4206"/>
                    <a:pt x="137696" y="1867"/>
                    <a:pt x="134254" y="664"/>
                  </a:cubicBezTo>
                  <a:cubicBezTo>
                    <a:pt x="133875" y="530"/>
                    <a:pt x="133446" y="470"/>
                    <a:pt x="132982" y="470"/>
                  </a:cubicBezTo>
                  <a:cubicBezTo>
                    <a:pt x="129237" y="470"/>
                    <a:pt x="123243" y="4373"/>
                    <a:pt x="123243" y="4373"/>
                  </a:cubicBezTo>
                  <a:cubicBezTo>
                    <a:pt x="123243" y="4373"/>
                    <a:pt x="126083" y="313"/>
                    <a:pt x="120219" y="13"/>
                  </a:cubicBezTo>
                  <a:cubicBezTo>
                    <a:pt x="120052" y="4"/>
                    <a:pt x="119885" y="0"/>
                    <a:pt x="119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7865549" y="2136482"/>
              <a:ext cx="1019851" cy="393106"/>
            </a:xfrm>
            <a:custGeom>
              <a:rect b="b" l="l" r="r" t="t"/>
              <a:pathLst>
                <a:path extrusionOk="0" h="16325" w="42357">
                  <a:moveTo>
                    <a:pt x="41087" y="12181"/>
                  </a:moveTo>
                  <a:cubicBezTo>
                    <a:pt x="40653" y="11914"/>
                    <a:pt x="40369" y="11446"/>
                    <a:pt x="40268" y="10945"/>
                  </a:cubicBezTo>
                  <a:cubicBezTo>
                    <a:pt x="39901" y="9107"/>
                    <a:pt x="37110" y="7603"/>
                    <a:pt x="35724" y="6968"/>
                  </a:cubicBezTo>
                  <a:cubicBezTo>
                    <a:pt x="35239" y="6734"/>
                    <a:pt x="34805" y="6400"/>
                    <a:pt x="34487" y="5966"/>
                  </a:cubicBezTo>
                  <a:cubicBezTo>
                    <a:pt x="32816" y="3676"/>
                    <a:pt x="30043" y="2574"/>
                    <a:pt x="27336" y="3008"/>
                  </a:cubicBezTo>
                  <a:cubicBezTo>
                    <a:pt x="26300" y="3175"/>
                    <a:pt x="25247" y="2841"/>
                    <a:pt x="24462" y="2173"/>
                  </a:cubicBezTo>
                  <a:cubicBezTo>
                    <a:pt x="22858" y="819"/>
                    <a:pt x="20769" y="1"/>
                    <a:pt x="18514" y="1"/>
                  </a:cubicBezTo>
                  <a:cubicBezTo>
                    <a:pt x="14587" y="1"/>
                    <a:pt x="11245" y="2457"/>
                    <a:pt x="9875" y="5899"/>
                  </a:cubicBezTo>
                  <a:cubicBezTo>
                    <a:pt x="8990" y="5247"/>
                    <a:pt x="7904" y="4879"/>
                    <a:pt x="6701" y="4879"/>
                  </a:cubicBezTo>
                  <a:cubicBezTo>
                    <a:pt x="2607" y="4879"/>
                    <a:pt x="1" y="12014"/>
                    <a:pt x="1839" y="15623"/>
                  </a:cubicBezTo>
                  <a:cubicBezTo>
                    <a:pt x="1638" y="16174"/>
                    <a:pt x="42357" y="16325"/>
                    <a:pt x="42357" y="14487"/>
                  </a:cubicBezTo>
                  <a:cubicBezTo>
                    <a:pt x="42340" y="13501"/>
                    <a:pt x="41839" y="12666"/>
                    <a:pt x="41087" y="121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1576350" y="1648079"/>
              <a:ext cx="5671175" cy="241807"/>
            </a:xfrm>
            <a:custGeom>
              <a:rect b="b" l="l" r="r" t="t"/>
              <a:pathLst>
                <a:path extrusionOk="0" h="8735" w="204865">
                  <a:moveTo>
                    <a:pt x="119719" y="0"/>
                  </a:moveTo>
                  <a:cubicBezTo>
                    <a:pt x="114045" y="0"/>
                    <a:pt x="108840" y="4574"/>
                    <a:pt x="108840" y="4574"/>
                  </a:cubicBezTo>
                  <a:cubicBezTo>
                    <a:pt x="108840" y="4574"/>
                    <a:pt x="108272" y="647"/>
                    <a:pt x="105950" y="597"/>
                  </a:cubicBezTo>
                  <a:cubicBezTo>
                    <a:pt x="105941" y="597"/>
                    <a:pt x="105932" y="597"/>
                    <a:pt x="105923" y="597"/>
                  </a:cubicBezTo>
                  <a:cubicBezTo>
                    <a:pt x="103616" y="597"/>
                    <a:pt x="100001" y="4924"/>
                    <a:pt x="100001" y="4924"/>
                  </a:cubicBezTo>
                  <a:cubicBezTo>
                    <a:pt x="100001" y="4924"/>
                    <a:pt x="98623" y="3017"/>
                    <a:pt x="96635" y="3017"/>
                  </a:cubicBezTo>
                  <a:cubicBezTo>
                    <a:pt x="96594" y="3017"/>
                    <a:pt x="96552" y="3018"/>
                    <a:pt x="96509" y="3020"/>
                  </a:cubicBezTo>
                  <a:cubicBezTo>
                    <a:pt x="94471" y="3103"/>
                    <a:pt x="90361" y="5593"/>
                    <a:pt x="90361" y="5593"/>
                  </a:cubicBezTo>
                  <a:lnTo>
                    <a:pt x="1" y="8734"/>
                  </a:lnTo>
                  <a:lnTo>
                    <a:pt x="1" y="8734"/>
                  </a:lnTo>
                  <a:lnTo>
                    <a:pt x="161289" y="6512"/>
                  </a:lnTo>
                  <a:lnTo>
                    <a:pt x="204864" y="4340"/>
                  </a:lnTo>
                  <a:lnTo>
                    <a:pt x="153987" y="1198"/>
                  </a:lnTo>
                  <a:cubicBezTo>
                    <a:pt x="151948" y="1282"/>
                    <a:pt x="147437" y="3922"/>
                    <a:pt x="147437" y="3922"/>
                  </a:cubicBezTo>
                  <a:cubicBezTo>
                    <a:pt x="147437" y="3922"/>
                    <a:pt x="148623" y="2786"/>
                    <a:pt x="145967" y="1265"/>
                  </a:cubicBezTo>
                  <a:cubicBezTo>
                    <a:pt x="145584" y="1045"/>
                    <a:pt x="145059" y="950"/>
                    <a:pt x="144443" y="950"/>
                  </a:cubicBezTo>
                  <a:cubicBezTo>
                    <a:pt x="140812" y="950"/>
                    <a:pt x="133987" y="4223"/>
                    <a:pt x="133987" y="4223"/>
                  </a:cubicBezTo>
                  <a:cubicBezTo>
                    <a:pt x="133987" y="4223"/>
                    <a:pt x="137696" y="1884"/>
                    <a:pt x="134254" y="664"/>
                  </a:cubicBezTo>
                  <a:cubicBezTo>
                    <a:pt x="133880" y="533"/>
                    <a:pt x="133457" y="475"/>
                    <a:pt x="133000" y="475"/>
                  </a:cubicBezTo>
                  <a:cubicBezTo>
                    <a:pt x="129255" y="475"/>
                    <a:pt x="123243" y="4390"/>
                    <a:pt x="123243" y="4390"/>
                  </a:cubicBezTo>
                  <a:cubicBezTo>
                    <a:pt x="123243" y="4390"/>
                    <a:pt x="126084" y="330"/>
                    <a:pt x="120219" y="12"/>
                  </a:cubicBezTo>
                  <a:cubicBezTo>
                    <a:pt x="120052" y="4"/>
                    <a:pt x="119885" y="0"/>
                    <a:pt x="119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6384836" y="1199691"/>
              <a:ext cx="2784472" cy="1304372"/>
            </a:xfrm>
            <a:custGeom>
              <a:rect b="b" l="l" r="r" t="t"/>
              <a:pathLst>
                <a:path extrusionOk="0" h="47119" w="100586">
                  <a:moveTo>
                    <a:pt x="100586" y="47119"/>
                  </a:moveTo>
                  <a:lnTo>
                    <a:pt x="70945" y="44663"/>
                  </a:lnTo>
                  <a:cubicBezTo>
                    <a:pt x="45481" y="42524"/>
                    <a:pt x="21036" y="33752"/>
                    <a:pt x="0" y="19216"/>
                  </a:cubicBezTo>
                  <a:lnTo>
                    <a:pt x="0" y="13702"/>
                  </a:lnTo>
                  <a:cubicBezTo>
                    <a:pt x="0" y="11914"/>
                    <a:pt x="1354" y="10410"/>
                    <a:pt x="3125" y="10227"/>
                  </a:cubicBezTo>
                  <a:lnTo>
                    <a:pt x="1005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6384836" y="1200632"/>
              <a:ext cx="2784472" cy="1303431"/>
            </a:xfrm>
            <a:custGeom>
              <a:rect b="b" l="l" r="r" t="t"/>
              <a:pathLst>
                <a:path extrusionOk="0" h="47085" w="100586">
                  <a:moveTo>
                    <a:pt x="100586" y="47085"/>
                  </a:moveTo>
                  <a:lnTo>
                    <a:pt x="70945" y="44629"/>
                  </a:lnTo>
                  <a:cubicBezTo>
                    <a:pt x="45481" y="42490"/>
                    <a:pt x="21036" y="33718"/>
                    <a:pt x="0" y="19182"/>
                  </a:cubicBezTo>
                  <a:lnTo>
                    <a:pt x="0" y="13083"/>
                  </a:lnTo>
                  <a:cubicBezTo>
                    <a:pt x="0" y="11629"/>
                    <a:pt x="1103" y="10410"/>
                    <a:pt x="2540" y="10276"/>
                  </a:cubicBezTo>
                  <a:lnTo>
                    <a:pt x="100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0"/>
            <p:cNvSpPr/>
            <p:nvPr/>
          </p:nvSpPr>
          <p:spPr>
            <a:xfrm>
              <a:off x="6384836" y="1647940"/>
              <a:ext cx="2784472" cy="785878"/>
            </a:xfrm>
            <a:custGeom>
              <a:rect b="b" l="l" r="r" t="t"/>
              <a:pathLst>
                <a:path extrusionOk="0" h="28389" w="100586">
                  <a:moveTo>
                    <a:pt x="0" y="0"/>
                  </a:moveTo>
                  <a:lnTo>
                    <a:pt x="0" y="485"/>
                  </a:lnTo>
                  <a:cubicBezTo>
                    <a:pt x="21036" y="15038"/>
                    <a:pt x="45481" y="23810"/>
                    <a:pt x="70945" y="25915"/>
                  </a:cubicBezTo>
                  <a:lnTo>
                    <a:pt x="100586" y="28388"/>
                  </a:lnTo>
                  <a:lnTo>
                    <a:pt x="100586" y="18480"/>
                  </a:lnTo>
                  <a:lnTo>
                    <a:pt x="56642" y="16709"/>
                  </a:lnTo>
                  <a:cubicBezTo>
                    <a:pt x="36759" y="15055"/>
                    <a:pt x="17511" y="934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0"/>
            <p:cNvSpPr/>
            <p:nvPr/>
          </p:nvSpPr>
          <p:spPr>
            <a:xfrm>
              <a:off x="6741003" y="142701"/>
              <a:ext cx="1422327" cy="1408458"/>
            </a:xfrm>
            <a:custGeom>
              <a:rect b="b" l="l" r="r" t="t"/>
              <a:pathLst>
                <a:path extrusionOk="0" h="50879" w="51380">
                  <a:moveTo>
                    <a:pt x="1" y="1"/>
                  </a:moveTo>
                  <a:lnTo>
                    <a:pt x="185" y="48456"/>
                  </a:lnTo>
                  <a:lnTo>
                    <a:pt x="803" y="50878"/>
                  </a:lnTo>
                  <a:lnTo>
                    <a:pt x="51380" y="50878"/>
                  </a:lnTo>
                  <a:lnTo>
                    <a:pt x="46016" y="48456"/>
                  </a:lnTo>
                  <a:lnTo>
                    <a:pt x="46117" y="46083"/>
                  </a:lnTo>
                  <a:cubicBezTo>
                    <a:pt x="46117" y="43059"/>
                    <a:pt x="44095" y="40385"/>
                    <a:pt x="41171" y="39567"/>
                  </a:cubicBezTo>
                  <a:lnTo>
                    <a:pt x="35490" y="37996"/>
                  </a:lnTo>
                  <a:cubicBezTo>
                    <a:pt x="28071" y="35924"/>
                    <a:pt x="21572" y="31313"/>
                    <a:pt x="17177" y="2493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0"/>
            <p:cNvSpPr/>
            <p:nvPr/>
          </p:nvSpPr>
          <p:spPr>
            <a:xfrm>
              <a:off x="6263631" y="100149"/>
              <a:ext cx="1760441" cy="1383931"/>
            </a:xfrm>
            <a:custGeom>
              <a:rect b="b" l="l" r="r" t="t"/>
              <a:pathLst>
                <a:path extrusionOk="0" h="49993" w="63594">
                  <a:moveTo>
                    <a:pt x="34437" y="24997"/>
                  </a:moveTo>
                  <a:lnTo>
                    <a:pt x="17144" y="84"/>
                  </a:lnTo>
                  <a:lnTo>
                    <a:pt x="1" y="1"/>
                  </a:lnTo>
                  <a:lnTo>
                    <a:pt x="17327" y="49993"/>
                  </a:lnTo>
                  <a:lnTo>
                    <a:pt x="34370" y="49993"/>
                  </a:lnTo>
                  <a:lnTo>
                    <a:pt x="49976" y="49993"/>
                  </a:lnTo>
                  <a:lnTo>
                    <a:pt x="63593" y="49993"/>
                  </a:lnTo>
                  <a:lnTo>
                    <a:pt x="63593" y="46183"/>
                  </a:lnTo>
                  <a:cubicBezTo>
                    <a:pt x="63593" y="43142"/>
                    <a:pt x="61538" y="40469"/>
                    <a:pt x="58614" y="39667"/>
                  </a:cubicBezTo>
                  <a:lnTo>
                    <a:pt x="52900" y="38096"/>
                  </a:lnTo>
                  <a:cubicBezTo>
                    <a:pt x="45415" y="36024"/>
                    <a:pt x="38865" y="31396"/>
                    <a:pt x="34437" y="2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0"/>
            <p:cNvSpPr/>
            <p:nvPr/>
          </p:nvSpPr>
          <p:spPr>
            <a:xfrm>
              <a:off x="5831137" y="1606773"/>
              <a:ext cx="2132300" cy="117042"/>
            </a:xfrm>
            <a:custGeom>
              <a:rect b="b" l="l" r="r" t="t"/>
              <a:pathLst>
                <a:path extrusionOk="0" h="4228" w="77027">
                  <a:moveTo>
                    <a:pt x="77027" y="4228"/>
                  </a:moveTo>
                  <a:lnTo>
                    <a:pt x="0" y="4228"/>
                  </a:lnTo>
                  <a:lnTo>
                    <a:pt x="0" y="1838"/>
                  </a:lnTo>
                  <a:lnTo>
                    <a:pt x="770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0"/>
            <p:cNvSpPr/>
            <p:nvPr/>
          </p:nvSpPr>
          <p:spPr>
            <a:xfrm>
              <a:off x="5831137" y="1724268"/>
              <a:ext cx="2132300" cy="116128"/>
            </a:xfrm>
            <a:custGeom>
              <a:rect b="b" l="l" r="r" t="t"/>
              <a:pathLst>
                <a:path extrusionOk="0" h="4195" w="77027">
                  <a:moveTo>
                    <a:pt x="0" y="0"/>
                  </a:moveTo>
                  <a:lnTo>
                    <a:pt x="0" y="2523"/>
                  </a:lnTo>
                  <a:cubicBezTo>
                    <a:pt x="0" y="3442"/>
                    <a:pt x="752" y="4194"/>
                    <a:pt x="1671" y="4194"/>
                  </a:cubicBezTo>
                  <a:lnTo>
                    <a:pt x="77027" y="4194"/>
                  </a:lnTo>
                  <a:lnTo>
                    <a:pt x="770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0"/>
            <p:cNvSpPr/>
            <p:nvPr/>
          </p:nvSpPr>
          <p:spPr>
            <a:xfrm>
              <a:off x="8288342" y="1502234"/>
              <a:ext cx="191978" cy="191978"/>
            </a:xfrm>
            <a:custGeom>
              <a:rect b="b" l="l" r="r" t="t"/>
              <a:pathLst>
                <a:path extrusionOk="0" h="6935" w="6935">
                  <a:moveTo>
                    <a:pt x="3475" y="0"/>
                  </a:moveTo>
                  <a:cubicBezTo>
                    <a:pt x="1554" y="0"/>
                    <a:pt x="0" y="1554"/>
                    <a:pt x="0" y="3476"/>
                  </a:cubicBezTo>
                  <a:cubicBezTo>
                    <a:pt x="0" y="5397"/>
                    <a:pt x="1554" y="6934"/>
                    <a:pt x="3475" y="6934"/>
                  </a:cubicBezTo>
                  <a:cubicBezTo>
                    <a:pt x="5380" y="6934"/>
                    <a:pt x="6934" y="5397"/>
                    <a:pt x="6934" y="3476"/>
                  </a:cubicBezTo>
                  <a:cubicBezTo>
                    <a:pt x="6934" y="1554"/>
                    <a:pt x="5380" y="0"/>
                    <a:pt x="3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0"/>
            <p:cNvSpPr/>
            <p:nvPr/>
          </p:nvSpPr>
          <p:spPr>
            <a:xfrm>
              <a:off x="8619066" y="1561239"/>
              <a:ext cx="191978" cy="191978"/>
            </a:xfrm>
            <a:custGeom>
              <a:rect b="b" l="l" r="r" t="t"/>
              <a:pathLst>
                <a:path extrusionOk="0" h="6935" w="6935">
                  <a:moveTo>
                    <a:pt x="3476" y="0"/>
                  </a:moveTo>
                  <a:cubicBezTo>
                    <a:pt x="1555" y="0"/>
                    <a:pt x="1" y="1554"/>
                    <a:pt x="1" y="3476"/>
                  </a:cubicBezTo>
                  <a:cubicBezTo>
                    <a:pt x="1" y="5397"/>
                    <a:pt x="1555" y="6934"/>
                    <a:pt x="3476" y="6934"/>
                  </a:cubicBezTo>
                  <a:cubicBezTo>
                    <a:pt x="5381" y="6934"/>
                    <a:pt x="6935" y="5397"/>
                    <a:pt x="6935" y="3476"/>
                  </a:cubicBezTo>
                  <a:cubicBezTo>
                    <a:pt x="6935" y="1554"/>
                    <a:pt x="5364" y="0"/>
                    <a:pt x="3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0"/>
            <p:cNvSpPr/>
            <p:nvPr/>
          </p:nvSpPr>
          <p:spPr>
            <a:xfrm>
              <a:off x="6345523" y="819345"/>
              <a:ext cx="492139" cy="156821"/>
            </a:xfrm>
            <a:custGeom>
              <a:rect b="b" l="l" r="r" t="t"/>
              <a:pathLst>
                <a:path extrusionOk="0" h="5665" w="17778">
                  <a:moveTo>
                    <a:pt x="0" y="0"/>
                  </a:moveTo>
                  <a:lnTo>
                    <a:pt x="0" y="5664"/>
                  </a:lnTo>
                  <a:lnTo>
                    <a:pt x="17778" y="5664"/>
                  </a:lnTo>
                  <a:lnTo>
                    <a:pt x="13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0"/>
            <p:cNvSpPr/>
            <p:nvPr/>
          </p:nvSpPr>
          <p:spPr>
            <a:xfrm>
              <a:off x="4338715" y="2383562"/>
              <a:ext cx="5284931" cy="241807"/>
            </a:xfrm>
            <a:custGeom>
              <a:rect b="b" l="l" r="r" t="t"/>
              <a:pathLst>
                <a:path extrusionOk="0" h="8735" w="204882">
                  <a:moveTo>
                    <a:pt x="119719" y="1"/>
                  </a:moveTo>
                  <a:cubicBezTo>
                    <a:pt x="114045" y="1"/>
                    <a:pt x="108841" y="4574"/>
                    <a:pt x="108841" y="4574"/>
                  </a:cubicBezTo>
                  <a:cubicBezTo>
                    <a:pt x="108841" y="4574"/>
                    <a:pt x="108272" y="648"/>
                    <a:pt x="105967" y="598"/>
                  </a:cubicBezTo>
                  <a:cubicBezTo>
                    <a:pt x="105958" y="597"/>
                    <a:pt x="105949" y="597"/>
                    <a:pt x="105940" y="597"/>
                  </a:cubicBezTo>
                  <a:cubicBezTo>
                    <a:pt x="103616" y="597"/>
                    <a:pt x="100002" y="4925"/>
                    <a:pt x="100002" y="4925"/>
                  </a:cubicBezTo>
                  <a:cubicBezTo>
                    <a:pt x="100002" y="4925"/>
                    <a:pt x="98623" y="3018"/>
                    <a:pt x="96651" y="3018"/>
                  </a:cubicBezTo>
                  <a:cubicBezTo>
                    <a:pt x="96610" y="3018"/>
                    <a:pt x="96568" y="3019"/>
                    <a:pt x="96526" y="3020"/>
                  </a:cubicBezTo>
                  <a:cubicBezTo>
                    <a:pt x="94471" y="3104"/>
                    <a:pt x="90361" y="5593"/>
                    <a:pt x="90361" y="5593"/>
                  </a:cubicBezTo>
                  <a:lnTo>
                    <a:pt x="1" y="8735"/>
                  </a:lnTo>
                  <a:lnTo>
                    <a:pt x="161289" y="6512"/>
                  </a:lnTo>
                  <a:lnTo>
                    <a:pt x="204881" y="4340"/>
                  </a:lnTo>
                  <a:lnTo>
                    <a:pt x="154004" y="1216"/>
                  </a:lnTo>
                  <a:cubicBezTo>
                    <a:pt x="151949" y="1299"/>
                    <a:pt x="147437" y="3923"/>
                    <a:pt x="147437" y="3923"/>
                  </a:cubicBezTo>
                  <a:cubicBezTo>
                    <a:pt x="147437" y="3923"/>
                    <a:pt x="148624" y="2803"/>
                    <a:pt x="145984" y="1266"/>
                  </a:cubicBezTo>
                  <a:cubicBezTo>
                    <a:pt x="145598" y="1045"/>
                    <a:pt x="145072" y="951"/>
                    <a:pt x="144454" y="951"/>
                  </a:cubicBezTo>
                  <a:cubicBezTo>
                    <a:pt x="140813" y="951"/>
                    <a:pt x="133987" y="4223"/>
                    <a:pt x="133987" y="4223"/>
                  </a:cubicBezTo>
                  <a:cubicBezTo>
                    <a:pt x="133987" y="4223"/>
                    <a:pt x="137713" y="1884"/>
                    <a:pt x="134254" y="664"/>
                  </a:cubicBezTo>
                  <a:cubicBezTo>
                    <a:pt x="133880" y="534"/>
                    <a:pt x="133457" y="475"/>
                    <a:pt x="133000" y="475"/>
                  </a:cubicBezTo>
                  <a:cubicBezTo>
                    <a:pt x="129259" y="475"/>
                    <a:pt x="123260" y="4390"/>
                    <a:pt x="123260" y="4390"/>
                  </a:cubicBezTo>
                  <a:cubicBezTo>
                    <a:pt x="123260" y="4390"/>
                    <a:pt x="126100" y="330"/>
                    <a:pt x="120219" y="13"/>
                  </a:cubicBezTo>
                  <a:cubicBezTo>
                    <a:pt x="120052" y="5"/>
                    <a:pt x="119885" y="1"/>
                    <a:pt x="119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50"/>
          <p:cNvSpPr txBox="1"/>
          <p:nvPr/>
        </p:nvSpPr>
        <p:spPr>
          <a:xfrm>
            <a:off x="6751525" y="4844500"/>
            <a:ext cx="24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@choubari_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0" name="Google Shape;62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524" y="1022600"/>
            <a:ext cx="560025" cy="3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1"/>
          <p:cNvSpPr txBox="1"/>
          <p:nvPr>
            <p:ph idx="6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 tasks &amp; code review</a:t>
            </a:r>
            <a:endParaRPr b="1">
              <a:solidFill>
                <a:srgbClr val="0F4B7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51"/>
          <p:cNvSpPr txBox="1"/>
          <p:nvPr>
            <p:ph idx="4294967295" type="body"/>
          </p:nvPr>
        </p:nvSpPr>
        <p:spPr>
          <a:xfrm>
            <a:off x="1361875" y="1360700"/>
            <a:ext cx="8094600" cy="24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Format the code before a commit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Run unit tests before a commit or a push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Check if the file names and functions names are in Camel Case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Prevent pushing deprecated code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Ensure you are not committing any private keys</a:t>
            </a:r>
            <a:endParaRPr sz="2000"/>
          </a:p>
        </p:txBody>
      </p:sp>
      <p:sp>
        <p:nvSpPr>
          <p:cNvPr id="627" name="Google Shape;627;p51"/>
          <p:cNvSpPr txBox="1"/>
          <p:nvPr/>
        </p:nvSpPr>
        <p:spPr>
          <a:xfrm>
            <a:off x="6751525" y="4844500"/>
            <a:ext cx="24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@choubari_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2"/>
          <p:cNvSpPr txBox="1"/>
          <p:nvPr>
            <p:ph type="title"/>
          </p:nvPr>
        </p:nvSpPr>
        <p:spPr>
          <a:xfrm>
            <a:off x="1653600" y="480752"/>
            <a:ext cx="5836800" cy="16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33" name="Google Shape;633;p52"/>
          <p:cNvSpPr txBox="1"/>
          <p:nvPr>
            <p:ph idx="1" type="subTitle"/>
          </p:nvPr>
        </p:nvSpPr>
        <p:spPr>
          <a:xfrm>
            <a:off x="2002200" y="2049125"/>
            <a:ext cx="51396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We landed safely, see you soon!</a:t>
            </a:r>
            <a:endParaRPr sz="2200"/>
          </a:p>
        </p:txBody>
      </p:sp>
      <p:sp>
        <p:nvSpPr>
          <p:cNvPr id="634" name="Google Shape;634;p52"/>
          <p:cNvSpPr/>
          <p:nvPr/>
        </p:nvSpPr>
        <p:spPr>
          <a:xfrm>
            <a:off x="1934475" y="3627964"/>
            <a:ext cx="171300" cy="334625"/>
          </a:xfrm>
          <a:custGeom>
            <a:rect b="b" l="l" r="r" t="t"/>
            <a:pathLst>
              <a:path extrusionOk="0" h="13385" w="6852">
                <a:moveTo>
                  <a:pt x="3426" y="1"/>
                </a:moveTo>
                <a:lnTo>
                  <a:pt x="1538" y="385"/>
                </a:lnTo>
                <a:lnTo>
                  <a:pt x="1839" y="1555"/>
                </a:lnTo>
                <a:lnTo>
                  <a:pt x="1" y="2708"/>
                </a:lnTo>
                <a:lnTo>
                  <a:pt x="970" y="5114"/>
                </a:lnTo>
                <a:lnTo>
                  <a:pt x="1772" y="5264"/>
                </a:lnTo>
                <a:lnTo>
                  <a:pt x="1772" y="13117"/>
                </a:lnTo>
                <a:lnTo>
                  <a:pt x="3426" y="13384"/>
                </a:lnTo>
                <a:lnTo>
                  <a:pt x="5080" y="13117"/>
                </a:lnTo>
                <a:lnTo>
                  <a:pt x="5080" y="5264"/>
                </a:lnTo>
                <a:lnTo>
                  <a:pt x="5899" y="5114"/>
                </a:lnTo>
                <a:lnTo>
                  <a:pt x="6851" y="2708"/>
                </a:lnTo>
                <a:lnTo>
                  <a:pt x="5013" y="1555"/>
                </a:lnTo>
                <a:lnTo>
                  <a:pt x="5331" y="385"/>
                </a:lnTo>
                <a:lnTo>
                  <a:pt x="342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5" name="Google Shape;635;p52"/>
          <p:cNvGrpSpPr/>
          <p:nvPr/>
        </p:nvGrpSpPr>
        <p:grpSpPr>
          <a:xfrm>
            <a:off x="1840900" y="3239438"/>
            <a:ext cx="2071050" cy="1111650"/>
            <a:chOff x="1867200" y="2325100"/>
            <a:chExt cx="2071050" cy="1111650"/>
          </a:xfrm>
        </p:grpSpPr>
        <p:sp>
          <p:nvSpPr>
            <p:cNvPr id="636" name="Google Shape;636;p52"/>
            <p:cNvSpPr/>
            <p:nvPr/>
          </p:nvSpPr>
          <p:spPr>
            <a:xfrm>
              <a:off x="1867200" y="3188525"/>
              <a:ext cx="1947825" cy="162300"/>
            </a:xfrm>
            <a:custGeom>
              <a:rect b="b" l="l" r="r" t="t"/>
              <a:pathLst>
                <a:path extrusionOk="0" h="6492" w="77913">
                  <a:moveTo>
                    <a:pt x="38948" y="1"/>
                  </a:moveTo>
                  <a:cubicBezTo>
                    <a:pt x="17444" y="1"/>
                    <a:pt x="0" y="1220"/>
                    <a:pt x="0" y="2707"/>
                  </a:cubicBezTo>
                  <a:cubicBezTo>
                    <a:pt x="0" y="4046"/>
                    <a:pt x="7752" y="6491"/>
                    <a:pt x="31749" y="6491"/>
                  </a:cubicBezTo>
                  <a:cubicBezTo>
                    <a:pt x="34116" y="6491"/>
                    <a:pt x="36641" y="6468"/>
                    <a:pt x="39332" y="6417"/>
                  </a:cubicBezTo>
                  <a:cubicBezTo>
                    <a:pt x="60836" y="5999"/>
                    <a:pt x="77913" y="4178"/>
                    <a:pt x="77913" y="2707"/>
                  </a:cubicBezTo>
                  <a:cubicBezTo>
                    <a:pt x="77913" y="1220"/>
                    <a:pt x="60469" y="34"/>
                    <a:pt x="38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2"/>
            <p:cNvSpPr/>
            <p:nvPr/>
          </p:nvSpPr>
          <p:spPr>
            <a:xfrm>
              <a:off x="2054325" y="3203150"/>
              <a:ext cx="53925" cy="52225"/>
            </a:xfrm>
            <a:custGeom>
              <a:rect b="b" l="l" r="r" t="t"/>
              <a:pathLst>
                <a:path extrusionOk="0" h="2089" w="2157">
                  <a:moveTo>
                    <a:pt x="1087" y="0"/>
                  </a:moveTo>
                  <a:cubicBezTo>
                    <a:pt x="485" y="0"/>
                    <a:pt x="1" y="468"/>
                    <a:pt x="1" y="1053"/>
                  </a:cubicBezTo>
                  <a:cubicBezTo>
                    <a:pt x="1" y="1621"/>
                    <a:pt x="485" y="2089"/>
                    <a:pt x="1087" y="2089"/>
                  </a:cubicBezTo>
                  <a:cubicBezTo>
                    <a:pt x="1672" y="2089"/>
                    <a:pt x="2156" y="1621"/>
                    <a:pt x="2156" y="1053"/>
                  </a:cubicBezTo>
                  <a:cubicBezTo>
                    <a:pt x="2156" y="468"/>
                    <a:pt x="1672" y="0"/>
                    <a:pt x="1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2"/>
            <p:cNvSpPr/>
            <p:nvPr/>
          </p:nvSpPr>
          <p:spPr>
            <a:xfrm>
              <a:off x="2073975" y="3203150"/>
              <a:ext cx="54325" cy="52225"/>
            </a:xfrm>
            <a:custGeom>
              <a:rect b="b" l="l" r="r" t="t"/>
              <a:pathLst>
                <a:path extrusionOk="0" h="2089" w="2173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88" y="2089"/>
                    <a:pt x="2172" y="1621"/>
                    <a:pt x="2172" y="1053"/>
                  </a:cubicBezTo>
                  <a:cubicBezTo>
                    <a:pt x="2172" y="468"/>
                    <a:pt x="1688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2"/>
            <p:cNvSpPr/>
            <p:nvPr/>
          </p:nvSpPr>
          <p:spPr>
            <a:xfrm>
              <a:off x="2042225" y="3173900"/>
              <a:ext cx="101950" cy="43050"/>
            </a:xfrm>
            <a:custGeom>
              <a:rect b="b" l="l" r="r" t="t"/>
              <a:pathLst>
                <a:path extrusionOk="0" h="1722" w="4078">
                  <a:moveTo>
                    <a:pt x="0" y="1"/>
                  </a:moveTo>
                  <a:lnTo>
                    <a:pt x="0" y="1722"/>
                  </a:lnTo>
                  <a:lnTo>
                    <a:pt x="4077" y="1722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2"/>
            <p:cNvSpPr/>
            <p:nvPr/>
          </p:nvSpPr>
          <p:spPr>
            <a:xfrm>
              <a:off x="2681750" y="3203150"/>
              <a:ext cx="54325" cy="52225"/>
            </a:xfrm>
            <a:custGeom>
              <a:rect b="b" l="l" r="r" t="t"/>
              <a:pathLst>
                <a:path extrusionOk="0" h="2089" w="2173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88" y="2089"/>
                    <a:pt x="2172" y="1621"/>
                    <a:pt x="2172" y="1053"/>
                  </a:cubicBezTo>
                  <a:cubicBezTo>
                    <a:pt x="2172" y="468"/>
                    <a:pt x="1688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2"/>
            <p:cNvSpPr/>
            <p:nvPr/>
          </p:nvSpPr>
          <p:spPr>
            <a:xfrm>
              <a:off x="2701800" y="3203150"/>
              <a:ext cx="53900" cy="52225"/>
            </a:xfrm>
            <a:custGeom>
              <a:rect b="b" l="l" r="r" t="t"/>
              <a:pathLst>
                <a:path extrusionOk="0" h="2089" w="2156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71" y="2089"/>
                    <a:pt x="2156" y="1621"/>
                    <a:pt x="2156" y="1053"/>
                  </a:cubicBezTo>
                  <a:cubicBezTo>
                    <a:pt x="2156" y="468"/>
                    <a:pt x="1671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2"/>
            <p:cNvSpPr/>
            <p:nvPr/>
          </p:nvSpPr>
          <p:spPr>
            <a:xfrm>
              <a:off x="2793700" y="3191400"/>
              <a:ext cx="54325" cy="52300"/>
            </a:xfrm>
            <a:custGeom>
              <a:rect b="b" l="l" r="r" t="t"/>
              <a:pathLst>
                <a:path extrusionOk="0" h="2092" w="2173">
                  <a:moveTo>
                    <a:pt x="1145" y="1"/>
                  </a:moveTo>
                  <a:cubicBezTo>
                    <a:pt x="1125" y="1"/>
                    <a:pt x="1106" y="1"/>
                    <a:pt x="1086" y="2"/>
                  </a:cubicBezTo>
                  <a:cubicBezTo>
                    <a:pt x="468" y="2"/>
                    <a:pt x="0" y="454"/>
                    <a:pt x="0" y="1038"/>
                  </a:cubicBezTo>
                  <a:cubicBezTo>
                    <a:pt x="0" y="1606"/>
                    <a:pt x="468" y="2091"/>
                    <a:pt x="1086" y="2091"/>
                  </a:cubicBezTo>
                  <a:cubicBezTo>
                    <a:pt x="1688" y="2091"/>
                    <a:pt x="2172" y="1623"/>
                    <a:pt x="2172" y="1038"/>
                  </a:cubicBezTo>
                  <a:cubicBezTo>
                    <a:pt x="2172" y="473"/>
                    <a:pt x="1719" y="1"/>
                    <a:pt x="1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2"/>
            <p:cNvSpPr/>
            <p:nvPr/>
          </p:nvSpPr>
          <p:spPr>
            <a:xfrm>
              <a:off x="2813750" y="3191025"/>
              <a:ext cx="54325" cy="52250"/>
            </a:xfrm>
            <a:custGeom>
              <a:rect b="b" l="l" r="r" t="t"/>
              <a:pathLst>
                <a:path extrusionOk="0" h="2090" w="2173">
                  <a:moveTo>
                    <a:pt x="1086" y="1"/>
                  </a:moveTo>
                  <a:cubicBezTo>
                    <a:pt x="485" y="1"/>
                    <a:pt x="0" y="469"/>
                    <a:pt x="0" y="1053"/>
                  </a:cubicBezTo>
                  <a:cubicBezTo>
                    <a:pt x="0" y="1638"/>
                    <a:pt x="485" y="2089"/>
                    <a:pt x="1086" y="2089"/>
                  </a:cubicBezTo>
                  <a:cubicBezTo>
                    <a:pt x="1688" y="2089"/>
                    <a:pt x="2172" y="1638"/>
                    <a:pt x="2172" y="1053"/>
                  </a:cubicBezTo>
                  <a:cubicBezTo>
                    <a:pt x="2172" y="469"/>
                    <a:pt x="1688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2"/>
            <p:cNvSpPr/>
            <p:nvPr/>
          </p:nvSpPr>
          <p:spPr>
            <a:xfrm>
              <a:off x="3746500" y="2983475"/>
              <a:ext cx="191750" cy="51350"/>
            </a:xfrm>
            <a:custGeom>
              <a:rect b="b" l="l" r="r" t="t"/>
              <a:pathLst>
                <a:path extrusionOk="0" h="2054" w="7670">
                  <a:moveTo>
                    <a:pt x="5376" y="0"/>
                  </a:moveTo>
                  <a:cubicBezTo>
                    <a:pt x="5129" y="0"/>
                    <a:pt x="4880" y="17"/>
                    <a:pt x="4629" y="49"/>
                  </a:cubicBezTo>
                  <a:cubicBezTo>
                    <a:pt x="3593" y="166"/>
                    <a:pt x="0" y="1051"/>
                    <a:pt x="0" y="1051"/>
                  </a:cubicBezTo>
                  <a:lnTo>
                    <a:pt x="3325" y="2054"/>
                  </a:lnTo>
                  <a:cubicBezTo>
                    <a:pt x="3325" y="2054"/>
                    <a:pt x="6099" y="1085"/>
                    <a:pt x="7670" y="550"/>
                  </a:cubicBezTo>
                  <a:cubicBezTo>
                    <a:pt x="6920" y="169"/>
                    <a:pt x="6160" y="0"/>
                    <a:pt x="5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2"/>
            <p:cNvSpPr/>
            <p:nvPr/>
          </p:nvSpPr>
          <p:spPr>
            <a:xfrm>
              <a:off x="1889750" y="2597375"/>
              <a:ext cx="1974150" cy="613725"/>
            </a:xfrm>
            <a:custGeom>
              <a:rect b="b" l="l" r="r" t="t"/>
              <a:pathLst>
                <a:path extrusionOk="0" h="24549" w="78966">
                  <a:moveTo>
                    <a:pt x="74997" y="0"/>
                  </a:moveTo>
                  <a:cubicBezTo>
                    <a:pt x="74489" y="0"/>
                    <a:pt x="74003" y="10"/>
                    <a:pt x="73686" y="37"/>
                  </a:cubicBezTo>
                  <a:cubicBezTo>
                    <a:pt x="72716" y="121"/>
                    <a:pt x="72031" y="221"/>
                    <a:pt x="71764" y="789"/>
                  </a:cubicBezTo>
                  <a:cubicBezTo>
                    <a:pt x="71480" y="1341"/>
                    <a:pt x="63527" y="10731"/>
                    <a:pt x="62775" y="11900"/>
                  </a:cubicBezTo>
                  <a:cubicBezTo>
                    <a:pt x="62006" y="13070"/>
                    <a:pt x="59767" y="14206"/>
                    <a:pt x="58497" y="14340"/>
                  </a:cubicBezTo>
                  <a:cubicBezTo>
                    <a:pt x="58145" y="14371"/>
                    <a:pt x="57519" y="14382"/>
                    <a:pt x="56756" y="14382"/>
                  </a:cubicBezTo>
                  <a:cubicBezTo>
                    <a:pt x="55083" y="14382"/>
                    <a:pt x="52752" y="14330"/>
                    <a:pt x="51197" y="14330"/>
                  </a:cubicBezTo>
                  <a:cubicBezTo>
                    <a:pt x="50837" y="14330"/>
                    <a:pt x="50519" y="14333"/>
                    <a:pt x="50260" y="14340"/>
                  </a:cubicBezTo>
                  <a:cubicBezTo>
                    <a:pt x="48372" y="14373"/>
                    <a:pt x="13117" y="14340"/>
                    <a:pt x="9825" y="14691"/>
                  </a:cubicBezTo>
                  <a:cubicBezTo>
                    <a:pt x="6550" y="15075"/>
                    <a:pt x="5815" y="15660"/>
                    <a:pt x="3225" y="18133"/>
                  </a:cubicBezTo>
                  <a:cubicBezTo>
                    <a:pt x="3025" y="18333"/>
                    <a:pt x="2524" y="18550"/>
                    <a:pt x="1972" y="18851"/>
                  </a:cubicBezTo>
                  <a:cubicBezTo>
                    <a:pt x="1187" y="19269"/>
                    <a:pt x="301" y="19804"/>
                    <a:pt x="218" y="20539"/>
                  </a:cubicBezTo>
                  <a:cubicBezTo>
                    <a:pt x="1" y="22310"/>
                    <a:pt x="2373" y="23563"/>
                    <a:pt x="8806" y="24014"/>
                  </a:cubicBezTo>
                  <a:cubicBezTo>
                    <a:pt x="15239" y="24449"/>
                    <a:pt x="35891" y="24449"/>
                    <a:pt x="40686" y="24532"/>
                  </a:cubicBezTo>
                  <a:cubicBezTo>
                    <a:pt x="41296" y="24543"/>
                    <a:pt x="41928" y="24548"/>
                    <a:pt x="42578" y="24548"/>
                  </a:cubicBezTo>
                  <a:cubicBezTo>
                    <a:pt x="47035" y="24548"/>
                    <a:pt x="52325" y="24277"/>
                    <a:pt x="57094" y="23446"/>
                  </a:cubicBezTo>
                  <a:cubicBezTo>
                    <a:pt x="59984" y="22928"/>
                    <a:pt x="65849" y="21424"/>
                    <a:pt x="70778" y="20104"/>
                  </a:cubicBezTo>
                  <a:cubicBezTo>
                    <a:pt x="75206" y="18918"/>
                    <a:pt x="78865" y="17882"/>
                    <a:pt x="78865" y="17882"/>
                  </a:cubicBezTo>
                  <a:cubicBezTo>
                    <a:pt x="78865" y="17882"/>
                    <a:pt x="78965" y="17598"/>
                    <a:pt x="78832" y="16796"/>
                  </a:cubicBezTo>
                  <a:cubicBezTo>
                    <a:pt x="78815" y="16679"/>
                    <a:pt x="78782" y="16545"/>
                    <a:pt x="78731" y="16412"/>
                  </a:cubicBezTo>
                  <a:cubicBezTo>
                    <a:pt x="77863" y="16044"/>
                    <a:pt x="73819" y="15042"/>
                    <a:pt x="73819" y="15042"/>
                  </a:cubicBezTo>
                  <a:lnTo>
                    <a:pt x="77111" y="37"/>
                  </a:lnTo>
                  <a:cubicBezTo>
                    <a:pt x="77111" y="37"/>
                    <a:pt x="76012" y="0"/>
                    <a:pt x="74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2"/>
            <p:cNvSpPr/>
            <p:nvPr/>
          </p:nvSpPr>
          <p:spPr>
            <a:xfrm>
              <a:off x="1889750" y="3018100"/>
              <a:ext cx="1974150" cy="193000"/>
            </a:xfrm>
            <a:custGeom>
              <a:rect b="b" l="l" r="r" t="t"/>
              <a:pathLst>
                <a:path extrusionOk="0" h="7720" w="78966">
                  <a:moveTo>
                    <a:pt x="78815" y="0"/>
                  </a:moveTo>
                  <a:cubicBezTo>
                    <a:pt x="75724" y="702"/>
                    <a:pt x="70127" y="1888"/>
                    <a:pt x="64262" y="2674"/>
                  </a:cubicBezTo>
                  <a:cubicBezTo>
                    <a:pt x="60190" y="3197"/>
                    <a:pt x="46410" y="3249"/>
                    <a:pt x="32671" y="3249"/>
                  </a:cubicBezTo>
                  <a:cubicBezTo>
                    <a:pt x="29284" y="3249"/>
                    <a:pt x="25899" y="3246"/>
                    <a:pt x="22663" y="3246"/>
                  </a:cubicBezTo>
                  <a:cubicBezTo>
                    <a:pt x="10533" y="3246"/>
                    <a:pt x="488" y="3290"/>
                    <a:pt x="218" y="3710"/>
                  </a:cubicBezTo>
                  <a:cubicBezTo>
                    <a:pt x="1" y="5481"/>
                    <a:pt x="2373" y="6734"/>
                    <a:pt x="8806" y="7185"/>
                  </a:cubicBezTo>
                  <a:cubicBezTo>
                    <a:pt x="15239" y="7620"/>
                    <a:pt x="35891" y="7620"/>
                    <a:pt x="40686" y="7703"/>
                  </a:cubicBezTo>
                  <a:cubicBezTo>
                    <a:pt x="41296" y="7714"/>
                    <a:pt x="41928" y="7719"/>
                    <a:pt x="42578" y="7719"/>
                  </a:cubicBezTo>
                  <a:cubicBezTo>
                    <a:pt x="47035" y="7719"/>
                    <a:pt x="52325" y="7448"/>
                    <a:pt x="57094" y="6617"/>
                  </a:cubicBezTo>
                  <a:cubicBezTo>
                    <a:pt x="59984" y="6099"/>
                    <a:pt x="65849" y="4595"/>
                    <a:pt x="70778" y="3275"/>
                  </a:cubicBezTo>
                  <a:cubicBezTo>
                    <a:pt x="75206" y="2089"/>
                    <a:pt x="78865" y="1053"/>
                    <a:pt x="78865" y="1053"/>
                  </a:cubicBezTo>
                  <a:cubicBezTo>
                    <a:pt x="78865" y="1053"/>
                    <a:pt x="78965" y="769"/>
                    <a:pt x="78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2"/>
            <p:cNvSpPr/>
            <p:nvPr/>
          </p:nvSpPr>
          <p:spPr>
            <a:xfrm>
              <a:off x="3536375" y="3023000"/>
              <a:ext cx="174225" cy="29375"/>
            </a:xfrm>
            <a:custGeom>
              <a:rect b="b" l="l" r="r" t="t"/>
              <a:pathLst>
                <a:path extrusionOk="0" h="1175" w="6969">
                  <a:moveTo>
                    <a:pt x="3604" y="1"/>
                  </a:moveTo>
                  <a:cubicBezTo>
                    <a:pt x="3063" y="1"/>
                    <a:pt x="2582" y="30"/>
                    <a:pt x="2407" y="88"/>
                  </a:cubicBezTo>
                  <a:cubicBezTo>
                    <a:pt x="2056" y="222"/>
                    <a:pt x="1" y="840"/>
                    <a:pt x="1" y="840"/>
                  </a:cubicBezTo>
                  <a:lnTo>
                    <a:pt x="6965" y="1174"/>
                  </a:lnTo>
                  <a:lnTo>
                    <a:pt x="6965" y="1174"/>
                  </a:lnTo>
                  <a:cubicBezTo>
                    <a:pt x="6823" y="1161"/>
                    <a:pt x="5993" y="221"/>
                    <a:pt x="5164" y="88"/>
                  </a:cubicBezTo>
                  <a:cubicBezTo>
                    <a:pt x="4746" y="30"/>
                    <a:pt x="4145" y="1"/>
                    <a:pt x="3604" y="1"/>
                  </a:cubicBezTo>
                  <a:close/>
                  <a:moveTo>
                    <a:pt x="6965" y="1174"/>
                  </a:moveTo>
                  <a:cubicBezTo>
                    <a:pt x="6966" y="1174"/>
                    <a:pt x="6967" y="1175"/>
                    <a:pt x="6968" y="1175"/>
                  </a:cubicBezTo>
                  <a:lnTo>
                    <a:pt x="6965" y="11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8" name="Google Shape;648;p52"/>
            <p:cNvGrpSpPr/>
            <p:nvPr/>
          </p:nvGrpSpPr>
          <p:grpSpPr>
            <a:xfrm>
              <a:off x="2309975" y="3167225"/>
              <a:ext cx="202625" cy="127850"/>
              <a:chOff x="2309975" y="3167225"/>
              <a:chExt cx="202625" cy="127850"/>
            </a:xfrm>
          </p:grpSpPr>
          <p:sp>
            <p:nvSpPr>
              <p:cNvPr id="649" name="Google Shape;649;p52"/>
              <p:cNvSpPr/>
              <p:nvPr/>
            </p:nvSpPr>
            <p:spPr>
              <a:xfrm>
                <a:off x="2318325" y="3167650"/>
                <a:ext cx="194275" cy="127425"/>
              </a:xfrm>
              <a:custGeom>
                <a:rect b="b" l="l" r="r" t="t"/>
                <a:pathLst>
                  <a:path extrusionOk="0" h="5097" w="7771">
                    <a:moveTo>
                      <a:pt x="1404" y="0"/>
                    </a:moveTo>
                    <a:lnTo>
                      <a:pt x="1404" y="0"/>
                    </a:lnTo>
                    <a:cubicBezTo>
                      <a:pt x="1839" y="1303"/>
                      <a:pt x="2557" y="2506"/>
                      <a:pt x="3443" y="3576"/>
                    </a:cubicBezTo>
                    <a:cubicBezTo>
                      <a:pt x="2696" y="3620"/>
                      <a:pt x="1935" y="3643"/>
                      <a:pt x="1164" y="3643"/>
                    </a:cubicBezTo>
                    <a:cubicBezTo>
                      <a:pt x="779" y="3643"/>
                      <a:pt x="391" y="3637"/>
                      <a:pt x="1" y="3626"/>
                    </a:cubicBezTo>
                    <a:lnTo>
                      <a:pt x="1" y="3626"/>
                    </a:lnTo>
                    <a:cubicBezTo>
                      <a:pt x="318" y="4712"/>
                      <a:pt x="986" y="4996"/>
                      <a:pt x="1638" y="5079"/>
                    </a:cubicBezTo>
                    <a:cubicBezTo>
                      <a:pt x="1724" y="5091"/>
                      <a:pt x="1868" y="5097"/>
                      <a:pt x="2055" y="5097"/>
                    </a:cubicBezTo>
                    <a:cubicBezTo>
                      <a:pt x="2669" y="5097"/>
                      <a:pt x="3754" y="5039"/>
                      <a:pt x="4829" y="4963"/>
                    </a:cubicBezTo>
                    <a:cubicBezTo>
                      <a:pt x="6149" y="4846"/>
                      <a:pt x="7419" y="4729"/>
                      <a:pt x="7770" y="4612"/>
                    </a:cubicBezTo>
                    <a:cubicBezTo>
                      <a:pt x="7236" y="4010"/>
                      <a:pt x="6834" y="1805"/>
                      <a:pt x="7770" y="635"/>
                    </a:cubicBezTo>
                    <a:cubicBezTo>
                      <a:pt x="6868" y="167"/>
                      <a:pt x="2941" y="50"/>
                      <a:pt x="14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52"/>
              <p:cNvSpPr/>
              <p:nvPr/>
            </p:nvSpPr>
            <p:spPr>
              <a:xfrm>
                <a:off x="2309975" y="3167225"/>
                <a:ext cx="94425" cy="91675"/>
              </a:xfrm>
              <a:custGeom>
                <a:rect b="b" l="l" r="r" t="t"/>
                <a:pathLst>
                  <a:path extrusionOk="0" h="3667" w="3777">
                    <a:moveTo>
                      <a:pt x="1087" y="0"/>
                    </a:moveTo>
                    <a:cubicBezTo>
                      <a:pt x="268" y="552"/>
                      <a:pt x="1" y="1504"/>
                      <a:pt x="201" y="3058"/>
                    </a:cubicBezTo>
                    <a:cubicBezTo>
                      <a:pt x="234" y="3259"/>
                      <a:pt x="268" y="3442"/>
                      <a:pt x="335" y="3643"/>
                    </a:cubicBezTo>
                    <a:cubicBezTo>
                      <a:pt x="725" y="3660"/>
                      <a:pt x="1113" y="3667"/>
                      <a:pt x="1498" y="3667"/>
                    </a:cubicBezTo>
                    <a:cubicBezTo>
                      <a:pt x="2269" y="3667"/>
                      <a:pt x="3030" y="3637"/>
                      <a:pt x="3777" y="3593"/>
                    </a:cubicBezTo>
                    <a:cubicBezTo>
                      <a:pt x="2891" y="2523"/>
                      <a:pt x="2173" y="1320"/>
                      <a:pt x="1738" y="17"/>
                    </a:cubicBezTo>
                    <a:cubicBezTo>
                      <a:pt x="1337" y="17"/>
                      <a:pt x="1087" y="0"/>
                      <a:pt x="10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1" name="Google Shape;651;p52"/>
            <p:cNvSpPr/>
            <p:nvPr/>
          </p:nvSpPr>
          <p:spPr>
            <a:xfrm>
              <a:off x="2483850" y="3186425"/>
              <a:ext cx="53800" cy="93600"/>
            </a:xfrm>
            <a:custGeom>
              <a:rect b="b" l="l" r="r" t="t"/>
              <a:pathLst>
                <a:path extrusionOk="0" h="3744" w="2152">
                  <a:moveTo>
                    <a:pt x="1049" y="1"/>
                  </a:moveTo>
                  <a:cubicBezTo>
                    <a:pt x="0" y="1582"/>
                    <a:pt x="1041" y="3744"/>
                    <a:pt x="1049" y="3744"/>
                  </a:cubicBezTo>
                  <a:cubicBezTo>
                    <a:pt x="1049" y="3744"/>
                    <a:pt x="1049" y="3744"/>
                    <a:pt x="1049" y="3744"/>
                  </a:cubicBezTo>
                  <a:lnTo>
                    <a:pt x="2035" y="3560"/>
                  </a:lnTo>
                  <a:cubicBezTo>
                    <a:pt x="2035" y="3560"/>
                    <a:pt x="1667" y="1254"/>
                    <a:pt x="2152" y="302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2"/>
            <p:cNvSpPr/>
            <p:nvPr/>
          </p:nvSpPr>
          <p:spPr>
            <a:xfrm>
              <a:off x="2518900" y="3200650"/>
              <a:ext cx="93525" cy="57250"/>
            </a:xfrm>
            <a:custGeom>
              <a:rect b="b" l="l" r="r" t="t"/>
              <a:pathLst>
                <a:path extrusionOk="0" h="2290" w="3741">
                  <a:moveTo>
                    <a:pt x="649" y="0"/>
                  </a:moveTo>
                  <a:cubicBezTo>
                    <a:pt x="1" y="316"/>
                    <a:pt x="478" y="2289"/>
                    <a:pt x="482" y="2289"/>
                  </a:cubicBezTo>
                  <a:cubicBezTo>
                    <a:pt x="482" y="2289"/>
                    <a:pt x="482" y="2289"/>
                    <a:pt x="482" y="2289"/>
                  </a:cubicBezTo>
                  <a:lnTo>
                    <a:pt x="3390" y="1938"/>
                  </a:lnTo>
                  <a:cubicBezTo>
                    <a:pt x="3390" y="1938"/>
                    <a:pt x="3741" y="1086"/>
                    <a:pt x="3490" y="501"/>
                  </a:cubicBezTo>
                  <a:lnTo>
                    <a:pt x="6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2"/>
            <p:cNvSpPr/>
            <p:nvPr/>
          </p:nvSpPr>
          <p:spPr>
            <a:xfrm>
              <a:off x="2350900" y="3114775"/>
              <a:ext cx="495025" cy="75950"/>
            </a:xfrm>
            <a:custGeom>
              <a:rect b="b" l="l" r="r" t="t"/>
              <a:pathLst>
                <a:path extrusionOk="0" h="3038" w="19801">
                  <a:moveTo>
                    <a:pt x="12538" y="1"/>
                  </a:moveTo>
                  <a:cubicBezTo>
                    <a:pt x="12423" y="1"/>
                    <a:pt x="12310" y="4"/>
                    <a:pt x="12198" y="10"/>
                  </a:cubicBezTo>
                  <a:cubicBezTo>
                    <a:pt x="9491" y="160"/>
                    <a:pt x="1" y="2115"/>
                    <a:pt x="1" y="2115"/>
                  </a:cubicBezTo>
                  <a:lnTo>
                    <a:pt x="6367" y="2867"/>
                  </a:lnTo>
                  <a:cubicBezTo>
                    <a:pt x="6367" y="2867"/>
                    <a:pt x="10168" y="3038"/>
                    <a:pt x="12317" y="3038"/>
                  </a:cubicBezTo>
                  <a:cubicBezTo>
                    <a:pt x="12496" y="3038"/>
                    <a:pt x="12663" y="3037"/>
                    <a:pt x="12816" y="3034"/>
                  </a:cubicBezTo>
                  <a:cubicBezTo>
                    <a:pt x="14788" y="3017"/>
                    <a:pt x="19801" y="2650"/>
                    <a:pt x="19099" y="2115"/>
                  </a:cubicBezTo>
                  <a:cubicBezTo>
                    <a:pt x="18442" y="1603"/>
                    <a:pt x="15177" y="1"/>
                    <a:pt x="12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2"/>
            <p:cNvSpPr/>
            <p:nvPr/>
          </p:nvSpPr>
          <p:spPr>
            <a:xfrm>
              <a:off x="2666700" y="3084925"/>
              <a:ext cx="84000" cy="38875"/>
            </a:xfrm>
            <a:custGeom>
              <a:rect b="b" l="l" r="r" t="t"/>
              <a:pathLst>
                <a:path extrusionOk="0" h="1555" w="3360">
                  <a:moveTo>
                    <a:pt x="2490" y="1"/>
                  </a:moveTo>
                  <a:cubicBezTo>
                    <a:pt x="1772" y="1"/>
                    <a:pt x="84" y="1204"/>
                    <a:pt x="1" y="1204"/>
                  </a:cubicBezTo>
                  <a:lnTo>
                    <a:pt x="2273" y="1555"/>
                  </a:lnTo>
                  <a:lnTo>
                    <a:pt x="3359" y="134"/>
                  </a:lnTo>
                  <a:cubicBezTo>
                    <a:pt x="3359" y="134"/>
                    <a:pt x="3192" y="1"/>
                    <a:pt x="2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2"/>
            <p:cNvSpPr/>
            <p:nvPr/>
          </p:nvSpPr>
          <p:spPr>
            <a:xfrm>
              <a:off x="2231450" y="3040225"/>
              <a:ext cx="1001275" cy="20075"/>
            </a:xfrm>
            <a:custGeom>
              <a:rect b="b" l="l" r="r" t="t"/>
              <a:pathLst>
                <a:path extrusionOk="0" h="803" w="40051">
                  <a:moveTo>
                    <a:pt x="251" y="1"/>
                  </a:moveTo>
                  <a:cubicBezTo>
                    <a:pt x="134" y="1"/>
                    <a:pt x="34" y="101"/>
                    <a:pt x="0" y="235"/>
                  </a:cubicBezTo>
                  <a:lnTo>
                    <a:pt x="0" y="369"/>
                  </a:lnTo>
                  <a:cubicBezTo>
                    <a:pt x="17" y="486"/>
                    <a:pt x="117" y="619"/>
                    <a:pt x="234" y="619"/>
                  </a:cubicBezTo>
                  <a:cubicBezTo>
                    <a:pt x="368" y="619"/>
                    <a:pt x="468" y="502"/>
                    <a:pt x="485" y="385"/>
                  </a:cubicBezTo>
                  <a:lnTo>
                    <a:pt x="485" y="252"/>
                  </a:lnTo>
                  <a:cubicBezTo>
                    <a:pt x="485" y="135"/>
                    <a:pt x="385" y="18"/>
                    <a:pt x="251" y="1"/>
                  </a:cubicBezTo>
                  <a:close/>
                  <a:moveTo>
                    <a:pt x="1571" y="1"/>
                  </a:moveTo>
                  <a:cubicBezTo>
                    <a:pt x="1454" y="1"/>
                    <a:pt x="1337" y="101"/>
                    <a:pt x="1320" y="235"/>
                  </a:cubicBezTo>
                  <a:lnTo>
                    <a:pt x="1320" y="369"/>
                  </a:lnTo>
                  <a:cubicBezTo>
                    <a:pt x="1320" y="502"/>
                    <a:pt x="1437" y="619"/>
                    <a:pt x="1554" y="619"/>
                  </a:cubicBezTo>
                  <a:cubicBezTo>
                    <a:pt x="1688" y="619"/>
                    <a:pt x="1788" y="502"/>
                    <a:pt x="1805" y="385"/>
                  </a:cubicBezTo>
                  <a:lnTo>
                    <a:pt x="1805" y="252"/>
                  </a:lnTo>
                  <a:cubicBezTo>
                    <a:pt x="1805" y="135"/>
                    <a:pt x="1705" y="1"/>
                    <a:pt x="1571" y="1"/>
                  </a:cubicBezTo>
                  <a:close/>
                  <a:moveTo>
                    <a:pt x="2908" y="1"/>
                  </a:moveTo>
                  <a:cubicBezTo>
                    <a:pt x="2791" y="1"/>
                    <a:pt x="2690" y="101"/>
                    <a:pt x="2657" y="235"/>
                  </a:cubicBezTo>
                  <a:lnTo>
                    <a:pt x="2657" y="369"/>
                  </a:lnTo>
                  <a:cubicBezTo>
                    <a:pt x="2640" y="502"/>
                    <a:pt x="2741" y="619"/>
                    <a:pt x="2891" y="619"/>
                  </a:cubicBezTo>
                  <a:cubicBezTo>
                    <a:pt x="3025" y="619"/>
                    <a:pt x="3125" y="502"/>
                    <a:pt x="3142" y="385"/>
                  </a:cubicBezTo>
                  <a:lnTo>
                    <a:pt x="3142" y="252"/>
                  </a:lnTo>
                  <a:cubicBezTo>
                    <a:pt x="3142" y="135"/>
                    <a:pt x="3041" y="18"/>
                    <a:pt x="2908" y="1"/>
                  </a:cubicBezTo>
                  <a:close/>
                  <a:moveTo>
                    <a:pt x="4228" y="34"/>
                  </a:moveTo>
                  <a:cubicBezTo>
                    <a:pt x="4094" y="34"/>
                    <a:pt x="3994" y="135"/>
                    <a:pt x="3977" y="252"/>
                  </a:cubicBezTo>
                  <a:lnTo>
                    <a:pt x="3977" y="385"/>
                  </a:lnTo>
                  <a:cubicBezTo>
                    <a:pt x="3960" y="502"/>
                    <a:pt x="4060" y="619"/>
                    <a:pt x="4211" y="636"/>
                  </a:cubicBezTo>
                  <a:cubicBezTo>
                    <a:pt x="4328" y="636"/>
                    <a:pt x="4461" y="536"/>
                    <a:pt x="4461" y="402"/>
                  </a:cubicBezTo>
                  <a:lnTo>
                    <a:pt x="4461" y="268"/>
                  </a:lnTo>
                  <a:cubicBezTo>
                    <a:pt x="4461" y="151"/>
                    <a:pt x="4361" y="51"/>
                    <a:pt x="4228" y="34"/>
                  </a:cubicBezTo>
                  <a:close/>
                  <a:moveTo>
                    <a:pt x="5548" y="34"/>
                  </a:moveTo>
                  <a:cubicBezTo>
                    <a:pt x="5414" y="34"/>
                    <a:pt x="5314" y="135"/>
                    <a:pt x="5297" y="252"/>
                  </a:cubicBezTo>
                  <a:lnTo>
                    <a:pt x="5297" y="385"/>
                  </a:lnTo>
                  <a:cubicBezTo>
                    <a:pt x="5280" y="536"/>
                    <a:pt x="5380" y="636"/>
                    <a:pt x="5531" y="636"/>
                  </a:cubicBezTo>
                  <a:cubicBezTo>
                    <a:pt x="5648" y="636"/>
                    <a:pt x="5748" y="536"/>
                    <a:pt x="5781" y="402"/>
                  </a:cubicBezTo>
                  <a:lnTo>
                    <a:pt x="5781" y="268"/>
                  </a:lnTo>
                  <a:cubicBezTo>
                    <a:pt x="5781" y="151"/>
                    <a:pt x="5665" y="51"/>
                    <a:pt x="5548" y="34"/>
                  </a:cubicBezTo>
                  <a:close/>
                  <a:moveTo>
                    <a:pt x="6868" y="34"/>
                  </a:moveTo>
                  <a:cubicBezTo>
                    <a:pt x="6734" y="34"/>
                    <a:pt x="6634" y="135"/>
                    <a:pt x="6617" y="252"/>
                  </a:cubicBezTo>
                  <a:lnTo>
                    <a:pt x="6617" y="385"/>
                  </a:lnTo>
                  <a:cubicBezTo>
                    <a:pt x="6583" y="536"/>
                    <a:pt x="6717" y="636"/>
                    <a:pt x="6834" y="636"/>
                  </a:cubicBezTo>
                  <a:cubicBezTo>
                    <a:pt x="6968" y="636"/>
                    <a:pt x="7085" y="536"/>
                    <a:pt x="7085" y="402"/>
                  </a:cubicBezTo>
                  <a:lnTo>
                    <a:pt x="7085" y="268"/>
                  </a:lnTo>
                  <a:cubicBezTo>
                    <a:pt x="7085" y="151"/>
                    <a:pt x="6984" y="51"/>
                    <a:pt x="6868" y="34"/>
                  </a:cubicBezTo>
                  <a:close/>
                  <a:moveTo>
                    <a:pt x="8171" y="34"/>
                  </a:moveTo>
                  <a:cubicBezTo>
                    <a:pt x="8054" y="34"/>
                    <a:pt x="7937" y="135"/>
                    <a:pt x="7920" y="252"/>
                  </a:cubicBezTo>
                  <a:lnTo>
                    <a:pt x="7920" y="385"/>
                  </a:lnTo>
                  <a:cubicBezTo>
                    <a:pt x="7920" y="536"/>
                    <a:pt x="8037" y="636"/>
                    <a:pt x="8154" y="636"/>
                  </a:cubicBezTo>
                  <a:cubicBezTo>
                    <a:pt x="8288" y="636"/>
                    <a:pt x="8405" y="536"/>
                    <a:pt x="8405" y="402"/>
                  </a:cubicBezTo>
                  <a:lnTo>
                    <a:pt x="8405" y="268"/>
                  </a:lnTo>
                  <a:cubicBezTo>
                    <a:pt x="8405" y="151"/>
                    <a:pt x="8304" y="51"/>
                    <a:pt x="8171" y="34"/>
                  </a:cubicBezTo>
                  <a:close/>
                  <a:moveTo>
                    <a:pt x="9491" y="51"/>
                  </a:moveTo>
                  <a:cubicBezTo>
                    <a:pt x="9374" y="51"/>
                    <a:pt x="9240" y="151"/>
                    <a:pt x="9240" y="285"/>
                  </a:cubicBezTo>
                  <a:lnTo>
                    <a:pt x="9240" y="402"/>
                  </a:lnTo>
                  <a:cubicBezTo>
                    <a:pt x="9240" y="552"/>
                    <a:pt x="9340" y="653"/>
                    <a:pt x="9474" y="653"/>
                  </a:cubicBezTo>
                  <a:cubicBezTo>
                    <a:pt x="9591" y="653"/>
                    <a:pt x="9725" y="552"/>
                    <a:pt x="9725" y="419"/>
                  </a:cubicBezTo>
                  <a:lnTo>
                    <a:pt x="9725" y="302"/>
                  </a:lnTo>
                  <a:cubicBezTo>
                    <a:pt x="9725" y="168"/>
                    <a:pt x="9624" y="68"/>
                    <a:pt x="9491" y="51"/>
                  </a:cubicBezTo>
                  <a:close/>
                  <a:moveTo>
                    <a:pt x="10811" y="51"/>
                  </a:moveTo>
                  <a:cubicBezTo>
                    <a:pt x="10677" y="51"/>
                    <a:pt x="10577" y="151"/>
                    <a:pt x="10560" y="285"/>
                  </a:cubicBezTo>
                  <a:lnTo>
                    <a:pt x="10560" y="402"/>
                  </a:lnTo>
                  <a:cubicBezTo>
                    <a:pt x="10560" y="552"/>
                    <a:pt x="10660" y="653"/>
                    <a:pt x="10794" y="653"/>
                  </a:cubicBezTo>
                  <a:cubicBezTo>
                    <a:pt x="10911" y="653"/>
                    <a:pt x="11045" y="552"/>
                    <a:pt x="11045" y="419"/>
                  </a:cubicBezTo>
                  <a:lnTo>
                    <a:pt x="11045" y="302"/>
                  </a:lnTo>
                  <a:cubicBezTo>
                    <a:pt x="11045" y="168"/>
                    <a:pt x="10928" y="51"/>
                    <a:pt x="10811" y="51"/>
                  </a:cubicBezTo>
                  <a:close/>
                  <a:moveTo>
                    <a:pt x="12114" y="51"/>
                  </a:moveTo>
                  <a:cubicBezTo>
                    <a:pt x="11997" y="51"/>
                    <a:pt x="11897" y="151"/>
                    <a:pt x="11880" y="285"/>
                  </a:cubicBezTo>
                  <a:lnTo>
                    <a:pt x="11880" y="402"/>
                  </a:lnTo>
                  <a:cubicBezTo>
                    <a:pt x="11880" y="552"/>
                    <a:pt x="11980" y="653"/>
                    <a:pt x="12097" y="653"/>
                  </a:cubicBezTo>
                  <a:cubicBezTo>
                    <a:pt x="12231" y="653"/>
                    <a:pt x="12331" y="552"/>
                    <a:pt x="12348" y="419"/>
                  </a:cubicBezTo>
                  <a:lnTo>
                    <a:pt x="12348" y="302"/>
                  </a:lnTo>
                  <a:cubicBezTo>
                    <a:pt x="12348" y="168"/>
                    <a:pt x="12248" y="68"/>
                    <a:pt x="12114" y="51"/>
                  </a:cubicBezTo>
                  <a:close/>
                  <a:moveTo>
                    <a:pt x="13434" y="68"/>
                  </a:moveTo>
                  <a:cubicBezTo>
                    <a:pt x="13317" y="68"/>
                    <a:pt x="13183" y="168"/>
                    <a:pt x="13183" y="302"/>
                  </a:cubicBezTo>
                  <a:lnTo>
                    <a:pt x="13183" y="419"/>
                  </a:lnTo>
                  <a:cubicBezTo>
                    <a:pt x="13183" y="552"/>
                    <a:pt x="13300" y="669"/>
                    <a:pt x="13417" y="669"/>
                  </a:cubicBezTo>
                  <a:cubicBezTo>
                    <a:pt x="13551" y="669"/>
                    <a:pt x="13668" y="569"/>
                    <a:pt x="13668" y="452"/>
                  </a:cubicBezTo>
                  <a:lnTo>
                    <a:pt x="13668" y="318"/>
                  </a:lnTo>
                  <a:cubicBezTo>
                    <a:pt x="13668" y="185"/>
                    <a:pt x="13568" y="85"/>
                    <a:pt x="13434" y="68"/>
                  </a:cubicBezTo>
                  <a:close/>
                  <a:moveTo>
                    <a:pt x="14771" y="68"/>
                  </a:moveTo>
                  <a:cubicBezTo>
                    <a:pt x="14654" y="68"/>
                    <a:pt x="14537" y="168"/>
                    <a:pt x="14520" y="302"/>
                  </a:cubicBezTo>
                  <a:lnTo>
                    <a:pt x="14520" y="419"/>
                  </a:lnTo>
                  <a:cubicBezTo>
                    <a:pt x="14503" y="569"/>
                    <a:pt x="14604" y="669"/>
                    <a:pt x="14754" y="669"/>
                  </a:cubicBezTo>
                  <a:cubicBezTo>
                    <a:pt x="14888" y="669"/>
                    <a:pt x="14988" y="569"/>
                    <a:pt x="15005" y="452"/>
                  </a:cubicBezTo>
                  <a:lnTo>
                    <a:pt x="15005" y="318"/>
                  </a:lnTo>
                  <a:cubicBezTo>
                    <a:pt x="15005" y="185"/>
                    <a:pt x="14904" y="85"/>
                    <a:pt x="14771" y="68"/>
                  </a:cubicBezTo>
                  <a:close/>
                  <a:moveTo>
                    <a:pt x="16091" y="68"/>
                  </a:moveTo>
                  <a:cubicBezTo>
                    <a:pt x="15957" y="68"/>
                    <a:pt x="15857" y="168"/>
                    <a:pt x="15840" y="302"/>
                  </a:cubicBezTo>
                  <a:lnTo>
                    <a:pt x="15840" y="419"/>
                  </a:lnTo>
                  <a:cubicBezTo>
                    <a:pt x="15823" y="569"/>
                    <a:pt x="15924" y="669"/>
                    <a:pt x="16074" y="669"/>
                  </a:cubicBezTo>
                  <a:cubicBezTo>
                    <a:pt x="16191" y="669"/>
                    <a:pt x="16308" y="569"/>
                    <a:pt x="16325" y="452"/>
                  </a:cubicBezTo>
                  <a:lnTo>
                    <a:pt x="16325" y="318"/>
                  </a:lnTo>
                  <a:cubicBezTo>
                    <a:pt x="16325" y="185"/>
                    <a:pt x="16224" y="68"/>
                    <a:pt x="16091" y="68"/>
                  </a:cubicBezTo>
                  <a:close/>
                  <a:moveTo>
                    <a:pt x="17411" y="68"/>
                  </a:moveTo>
                  <a:cubicBezTo>
                    <a:pt x="17277" y="68"/>
                    <a:pt x="17177" y="168"/>
                    <a:pt x="17160" y="302"/>
                  </a:cubicBezTo>
                  <a:lnTo>
                    <a:pt x="17160" y="419"/>
                  </a:lnTo>
                  <a:cubicBezTo>
                    <a:pt x="17143" y="569"/>
                    <a:pt x="17244" y="669"/>
                    <a:pt x="17394" y="669"/>
                  </a:cubicBezTo>
                  <a:cubicBezTo>
                    <a:pt x="17511" y="669"/>
                    <a:pt x="17611" y="569"/>
                    <a:pt x="17645" y="452"/>
                  </a:cubicBezTo>
                  <a:lnTo>
                    <a:pt x="17645" y="318"/>
                  </a:lnTo>
                  <a:cubicBezTo>
                    <a:pt x="17645" y="185"/>
                    <a:pt x="17528" y="85"/>
                    <a:pt x="17411" y="68"/>
                  </a:cubicBezTo>
                  <a:close/>
                  <a:moveTo>
                    <a:pt x="18731" y="85"/>
                  </a:moveTo>
                  <a:cubicBezTo>
                    <a:pt x="18597" y="85"/>
                    <a:pt x="18497" y="201"/>
                    <a:pt x="18480" y="318"/>
                  </a:cubicBezTo>
                  <a:lnTo>
                    <a:pt x="18480" y="452"/>
                  </a:lnTo>
                  <a:cubicBezTo>
                    <a:pt x="18447" y="586"/>
                    <a:pt x="18580" y="703"/>
                    <a:pt x="18697" y="703"/>
                  </a:cubicBezTo>
                  <a:cubicBezTo>
                    <a:pt x="18831" y="703"/>
                    <a:pt x="18931" y="586"/>
                    <a:pt x="18948" y="469"/>
                  </a:cubicBezTo>
                  <a:lnTo>
                    <a:pt x="18948" y="335"/>
                  </a:lnTo>
                  <a:cubicBezTo>
                    <a:pt x="18948" y="218"/>
                    <a:pt x="18848" y="85"/>
                    <a:pt x="18731" y="85"/>
                  </a:cubicBezTo>
                  <a:close/>
                  <a:moveTo>
                    <a:pt x="20034" y="85"/>
                  </a:moveTo>
                  <a:cubicBezTo>
                    <a:pt x="19917" y="85"/>
                    <a:pt x="19817" y="201"/>
                    <a:pt x="19783" y="318"/>
                  </a:cubicBezTo>
                  <a:lnTo>
                    <a:pt x="19783" y="452"/>
                  </a:lnTo>
                  <a:cubicBezTo>
                    <a:pt x="19783" y="586"/>
                    <a:pt x="19900" y="703"/>
                    <a:pt x="20017" y="703"/>
                  </a:cubicBezTo>
                  <a:cubicBezTo>
                    <a:pt x="20151" y="703"/>
                    <a:pt x="20251" y="586"/>
                    <a:pt x="20268" y="469"/>
                  </a:cubicBezTo>
                  <a:lnTo>
                    <a:pt x="20268" y="335"/>
                  </a:lnTo>
                  <a:cubicBezTo>
                    <a:pt x="20268" y="218"/>
                    <a:pt x="20168" y="101"/>
                    <a:pt x="20034" y="85"/>
                  </a:cubicBezTo>
                  <a:close/>
                  <a:moveTo>
                    <a:pt x="21354" y="85"/>
                  </a:moveTo>
                  <a:cubicBezTo>
                    <a:pt x="21220" y="85"/>
                    <a:pt x="21120" y="201"/>
                    <a:pt x="21103" y="318"/>
                  </a:cubicBezTo>
                  <a:lnTo>
                    <a:pt x="21103" y="452"/>
                  </a:lnTo>
                  <a:cubicBezTo>
                    <a:pt x="21103" y="586"/>
                    <a:pt x="21203" y="703"/>
                    <a:pt x="21337" y="703"/>
                  </a:cubicBezTo>
                  <a:cubicBezTo>
                    <a:pt x="21454" y="703"/>
                    <a:pt x="21588" y="586"/>
                    <a:pt x="21588" y="469"/>
                  </a:cubicBezTo>
                  <a:lnTo>
                    <a:pt x="21588" y="335"/>
                  </a:lnTo>
                  <a:cubicBezTo>
                    <a:pt x="21588" y="218"/>
                    <a:pt x="21488" y="85"/>
                    <a:pt x="21354" y="85"/>
                  </a:cubicBezTo>
                  <a:close/>
                  <a:moveTo>
                    <a:pt x="22674" y="101"/>
                  </a:moveTo>
                  <a:cubicBezTo>
                    <a:pt x="22540" y="101"/>
                    <a:pt x="22440" y="218"/>
                    <a:pt x="22423" y="335"/>
                  </a:cubicBezTo>
                  <a:lnTo>
                    <a:pt x="22423" y="469"/>
                  </a:lnTo>
                  <a:cubicBezTo>
                    <a:pt x="22423" y="586"/>
                    <a:pt x="22523" y="719"/>
                    <a:pt x="22657" y="719"/>
                  </a:cubicBezTo>
                  <a:cubicBezTo>
                    <a:pt x="22774" y="719"/>
                    <a:pt x="22874" y="619"/>
                    <a:pt x="22908" y="486"/>
                  </a:cubicBezTo>
                  <a:lnTo>
                    <a:pt x="22908" y="352"/>
                  </a:lnTo>
                  <a:cubicBezTo>
                    <a:pt x="22908" y="235"/>
                    <a:pt x="22791" y="135"/>
                    <a:pt x="22674" y="101"/>
                  </a:cubicBezTo>
                  <a:close/>
                  <a:moveTo>
                    <a:pt x="23994" y="101"/>
                  </a:moveTo>
                  <a:cubicBezTo>
                    <a:pt x="23860" y="101"/>
                    <a:pt x="23760" y="218"/>
                    <a:pt x="23743" y="335"/>
                  </a:cubicBezTo>
                  <a:lnTo>
                    <a:pt x="23743" y="469"/>
                  </a:lnTo>
                  <a:cubicBezTo>
                    <a:pt x="23743" y="619"/>
                    <a:pt x="23843" y="719"/>
                    <a:pt x="23960" y="719"/>
                  </a:cubicBezTo>
                  <a:cubicBezTo>
                    <a:pt x="24094" y="719"/>
                    <a:pt x="24211" y="619"/>
                    <a:pt x="24211" y="486"/>
                  </a:cubicBezTo>
                  <a:lnTo>
                    <a:pt x="24211" y="352"/>
                  </a:lnTo>
                  <a:cubicBezTo>
                    <a:pt x="24211" y="235"/>
                    <a:pt x="24111" y="101"/>
                    <a:pt x="23994" y="101"/>
                  </a:cubicBezTo>
                  <a:close/>
                  <a:moveTo>
                    <a:pt x="25297" y="101"/>
                  </a:moveTo>
                  <a:cubicBezTo>
                    <a:pt x="25180" y="101"/>
                    <a:pt x="25063" y="218"/>
                    <a:pt x="25046" y="335"/>
                  </a:cubicBezTo>
                  <a:lnTo>
                    <a:pt x="25046" y="469"/>
                  </a:lnTo>
                  <a:cubicBezTo>
                    <a:pt x="25046" y="619"/>
                    <a:pt x="25163" y="719"/>
                    <a:pt x="25280" y="719"/>
                  </a:cubicBezTo>
                  <a:cubicBezTo>
                    <a:pt x="25414" y="719"/>
                    <a:pt x="25531" y="619"/>
                    <a:pt x="25531" y="486"/>
                  </a:cubicBezTo>
                  <a:lnTo>
                    <a:pt x="25531" y="352"/>
                  </a:lnTo>
                  <a:cubicBezTo>
                    <a:pt x="25531" y="235"/>
                    <a:pt x="25431" y="135"/>
                    <a:pt x="25297" y="101"/>
                  </a:cubicBezTo>
                  <a:close/>
                  <a:moveTo>
                    <a:pt x="26634" y="135"/>
                  </a:moveTo>
                  <a:cubicBezTo>
                    <a:pt x="26517" y="135"/>
                    <a:pt x="26383" y="235"/>
                    <a:pt x="26383" y="369"/>
                  </a:cubicBezTo>
                  <a:lnTo>
                    <a:pt x="26383" y="486"/>
                  </a:lnTo>
                  <a:cubicBezTo>
                    <a:pt x="26366" y="619"/>
                    <a:pt x="26467" y="736"/>
                    <a:pt x="26617" y="736"/>
                  </a:cubicBezTo>
                  <a:cubicBezTo>
                    <a:pt x="26751" y="736"/>
                    <a:pt x="26868" y="636"/>
                    <a:pt x="26868" y="502"/>
                  </a:cubicBezTo>
                  <a:lnTo>
                    <a:pt x="26868" y="385"/>
                  </a:lnTo>
                  <a:cubicBezTo>
                    <a:pt x="26868" y="252"/>
                    <a:pt x="26767" y="135"/>
                    <a:pt x="26634" y="135"/>
                  </a:cubicBezTo>
                  <a:close/>
                  <a:moveTo>
                    <a:pt x="27954" y="135"/>
                  </a:moveTo>
                  <a:cubicBezTo>
                    <a:pt x="27837" y="135"/>
                    <a:pt x="27720" y="235"/>
                    <a:pt x="27703" y="369"/>
                  </a:cubicBezTo>
                  <a:lnTo>
                    <a:pt x="27703" y="486"/>
                  </a:lnTo>
                  <a:cubicBezTo>
                    <a:pt x="27686" y="636"/>
                    <a:pt x="27787" y="736"/>
                    <a:pt x="27937" y="736"/>
                  </a:cubicBezTo>
                  <a:cubicBezTo>
                    <a:pt x="28054" y="736"/>
                    <a:pt x="28188" y="636"/>
                    <a:pt x="28188" y="502"/>
                  </a:cubicBezTo>
                  <a:lnTo>
                    <a:pt x="28188" y="385"/>
                  </a:lnTo>
                  <a:cubicBezTo>
                    <a:pt x="28188" y="252"/>
                    <a:pt x="28087" y="151"/>
                    <a:pt x="27954" y="135"/>
                  </a:cubicBezTo>
                  <a:close/>
                  <a:moveTo>
                    <a:pt x="29274" y="135"/>
                  </a:moveTo>
                  <a:cubicBezTo>
                    <a:pt x="29140" y="135"/>
                    <a:pt x="29040" y="235"/>
                    <a:pt x="29023" y="369"/>
                  </a:cubicBezTo>
                  <a:lnTo>
                    <a:pt x="29023" y="486"/>
                  </a:lnTo>
                  <a:cubicBezTo>
                    <a:pt x="29006" y="636"/>
                    <a:pt x="29107" y="736"/>
                    <a:pt x="29240" y="736"/>
                  </a:cubicBezTo>
                  <a:cubicBezTo>
                    <a:pt x="29374" y="736"/>
                    <a:pt x="29474" y="636"/>
                    <a:pt x="29508" y="502"/>
                  </a:cubicBezTo>
                  <a:lnTo>
                    <a:pt x="29508" y="385"/>
                  </a:lnTo>
                  <a:cubicBezTo>
                    <a:pt x="29508" y="252"/>
                    <a:pt x="29391" y="135"/>
                    <a:pt x="29274" y="135"/>
                  </a:cubicBezTo>
                  <a:close/>
                  <a:moveTo>
                    <a:pt x="30594" y="135"/>
                  </a:moveTo>
                  <a:cubicBezTo>
                    <a:pt x="30460" y="135"/>
                    <a:pt x="30343" y="235"/>
                    <a:pt x="30343" y="369"/>
                  </a:cubicBezTo>
                  <a:lnTo>
                    <a:pt x="30343" y="486"/>
                  </a:lnTo>
                  <a:cubicBezTo>
                    <a:pt x="30310" y="636"/>
                    <a:pt x="30443" y="736"/>
                    <a:pt x="30560" y="736"/>
                  </a:cubicBezTo>
                  <a:cubicBezTo>
                    <a:pt x="30694" y="736"/>
                    <a:pt x="30811" y="636"/>
                    <a:pt x="30811" y="502"/>
                  </a:cubicBezTo>
                  <a:lnTo>
                    <a:pt x="30811" y="385"/>
                  </a:lnTo>
                  <a:cubicBezTo>
                    <a:pt x="30811" y="252"/>
                    <a:pt x="30711" y="151"/>
                    <a:pt x="30594" y="135"/>
                  </a:cubicBezTo>
                  <a:close/>
                  <a:moveTo>
                    <a:pt x="31897" y="151"/>
                  </a:moveTo>
                  <a:cubicBezTo>
                    <a:pt x="31780" y="151"/>
                    <a:pt x="31680" y="252"/>
                    <a:pt x="31646" y="385"/>
                  </a:cubicBezTo>
                  <a:lnTo>
                    <a:pt x="31646" y="502"/>
                  </a:lnTo>
                  <a:cubicBezTo>
                    <a:pt x="31646" y="653"/>
                    <a:pt x="31747" y="753"/>
                    <a:pt x="31880" y="753"/>
                  </a:cubicBezTo>
                  <a:cubicBezTo>
                    <a:pt x="32014" y="753"/>
                    <a:pt x="32131" y="653"/>
                    <a:pt x="32131" y="536"/>
                  </a:cubicBezTo>
                  <a:lnTo>
                    <a:pt x="32131" y="402"/>
                  </a:lnTo>
                  <a:cubicBezTo>
                    <a:pt x="32131" y="268"/>
                    <a:pt x="32031" y="168"/>
                    <a:pt x="31897" y="151"/>
                  </a:cubicBezTo>
                  <a:close/>
                  <a:moveTo>
                    <a:pt x="33217" y="151"/>
                  </a:moveTo>
                  <a:cubicBezTo>
                    <a:pt x="33100" y="151"/>
                    <a:pt x="32983" y="252"/>
                    <a:pt x="32966" y="385"/>
                  </a:cubicBezTo>
                  <a:lnTo>
                    <a:pt x="32966" y="502"/>
                  </a:lnTo>
                  <a:cubicBezTo>
                    <a:pt x="32966" y="653"/>
                    <a:pt x="33067" y="753"/>
                    <a:pt x="33200" y="753"/>
                  </a:cubicBezTo>
                  <a:cubicBezTo>
                    <a:pt x="33317" y="753"/>
                    <a:pt x="33434" y="653"/>
                    <a:pt x="33451" y="536"/>
                  </a:cubicBezTo>
                  <a:lnTo>
                    <a:pt x="33451" y="402"/>
                  </a:lnTo>
                  <a:cubicBezTo>
                    <a:pt x="33451" y="268"/>
                    <a:pt x="33351" y="168"/>
                    <a:pt x="33217" y="151"/>
                  </a:cubicBezTo>
                  <a:close/>
                  <a:moveTo>
                    <a:pt x="34537" y="151"/>
                  </a:moveTo>
                  <a:cubicBezTo>
                    <a:pt x="34403" y="151"/>
                    <a:pt x="34286" y="252"/>
                    <a:pt x="34286" y="385"/>
                  </a:cubicBezTo>
                  <a:lnTo>
                    <a:pt x="34286" y="502"/>
                  </a:lnTo>
                  <a:cubicBezTo>
                    <a:pt x="34286" y="653"/>
                    <a:pt x="34387" y="753"/>
                    <a:pt x="34520" y="753"/>
                  </a:cubicBezTo>
                  <a:cubicBezTo>
                    <a:pt x="34637" y="753"/>
                    <a:pt x="34771" y="653"/>
                    <a:pt x="34771" y="536"/>
                  </a:cubicBezTo>
                  <a:lnTo>
                    <a:pt x="34771" y="402"/>
                  </a:lnTo>
                  <a:cubicBezTo>
                    <a:pt x="34771" y="268"/>
                    <a:pt x="34654" y="151"/>
                    <a:pt x="34537" y="151"/>
                  </a:cubicBezTo>
                  <a:close/>
                  <a:moveTo>
                    <a:pt x="35857" y="168"/>
                  </a:moveTo>
                  <a:cubicBezTo>
                    <a:pt x="35723" y="168"/>
                    <a:pt x="35623" y="268"/>
                    <a:pt x="35590" y="402"/>
                  </a:cubicBezTo>
                  <a:lnTo>
                    <a:pt x="35590" y="536"/>
                  </a:lnTo>
                  <a:cubicBezTo>
                    <a:pt x="35606" y="653"/>
                    <a:pt x="35707" y="786"/>
                    <a:pt x="35823" y="786"/>
                  </a:cubicBezTo>
                  <a:cubicBezTo>
                    <a:pt x="35957" y="786"/>
                    <a:pt x="36057" y="669"/>
                    <a:pt x="36074" y="552"/>
                  </a:cubicBezTo>
                  <a:lnTo>
                    <a:pt x="36074" y="419"/>
                  </a:lnTo>
                  <a:cubicBezTo>
                    <a:pt x="36074" y="302"/>
                    <a:pt x="35974" y="185"/>
                    <a:pt x="35857" y="168"/>
                  </a:cubicBezTo>
                  <a:close/>
                  <a:moveTo>
                    <a:pt x="37160" y="168"/>
                  </a:moveTo>
                  <a:cubicBezTo>
                    <a:pt x="37043" y="168"/>
                    <a:pt x="36943" y="268"/>
                    <a:pt x="36910" y="402"/>
                  </a:cubicBezTo>
                  <a:lnTo>
                    <a:pt x="36910" y="536"/>
                  </a:lnTo>
                  <a:cubicBezTo>
                    <a:pt x="36910" y="669"/>
                    <a:pt x="37027" y="786"/>
                    <a:pt x="37143" y="786"/>
                  </a:cubicBezTo>
                  <a:cubicBezTo>
                    <a:pt x="37277" y="786"/>
                    <a:pt x="37377" y="669"/>
                    <a:pt x="37394" y="552"/>
                  </a:cubicBezTo>
                  <a:lnTo>
                    <a:pt x="37394" y="419"/>
                  </a:lnTo>
                  <a:cubicBezTo>
                    <a:pt x="37394" y="302"/>
                    <a:pt x="37294" y="185"/>
                    <a:pt x="37160" y="168"/>
                  </a:cubicBezTo>
                  <a:close/>
                  <a:moveTo>
                    <a:pt x="38497" y="168"/>
                  </a:moveTo>
                  <a:cubicBezTo>
                    <a:pt x="38380" y="168"/>
                    <a:pt x="38280" y="268"/>
                    <a:pt x="38246" y="402"/>
                  </a:cubicBezTo>
                  <a:lnTo>
                    <a:pt x="38246" y="536"/>
                  </a:lnTo>
                  <a:cubicBezTo>
                    <a:pt x="38230" y="669"/>
                    <a:pt x="38330" y="786"/>
                    <a:pt x="38480" y="786"/>
                  </a:cubicBezTo>
                  <a:cubicBezTo>
                    <a:pt x="38614" y="786"/>
                    <a:pt x="38714" y="669"/>
                    <a:pt x="38731" y="552"/>
                  </a:cubicBezTo>
                  <a:lnTo>
                    <a:pt x="38731" y="419"/>
                  </a:lnTo>
                  <a:cubicBezTo>
                    <a:pt x="38731" y="302"/>
                    <a:pt x="38631" y="185"/>
                    <a:pt x="38497" y="168"/>
                  </a:cubicBezTo>
                  <a:close/>
                  <a:moveTo>
                    <a:pt x="39817" y="201"/>
                  </a:moveTo>
                  <a:cubicBezTo>
                    <a:pt x="39683" y="201"/>
                    <a:pt x="39583" y="302"/>
                    <a:pt x="39566" y="419"/>
                  </a:cubicBezTo>
                  <a:lnTo>
                    <a:pt x="39566" y="552"/>
                  </a:lnTo>
                  <a:cubicBezTo>
                    <a:pt x="39550" y="669"/>
                    <a:pt x="39650" y="803"/>
                    <a:pt x="39800" y="803"/>
                  </a:cubicBezTo>
                  <a:cubicBezTo>
                    <a:pt x="39917" y="803"/>
                    <a:pt x="40051" y="703"/>
                    <a:pt x="40051" y="569"/>
                  </a:cubicBezTo>
                  <a:lnTo>
                    <a:pt x="40051" y="452"/>
                  </a:lnTo>
                  <a:cubicBezTo>
                    <a:pt x="40051" y="318"/>
                    <a:pt x="39951" y="218"/>
                    <a:pt x="3981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2"/>
            <p:cNvSpPr/>
            <p:nvPr/>
          </p:nvSpPr>
          <p:spPr>
            <a:xfrm>
              <a:off x="1977900" y="3025200"/>
              <a:ext cx="41800" cy="37200"/>
            </a:xfrm>
            <a:custGeom>
              <a:rect b="b" l="l" r="r" t="t"/>
              <a:pathLst>
                <a:path extrusionOk="0" h="1488" w="1672">
                  <a:moveTo>
                    <a:pt x="986" y="0"/>
                  </a:moveTo>
                  <a:cubicBezTo>
                    <a:pt x="986" y="0"/>
                    <a:pt x="67" y="1070"/>
                    <a:pt x="50" y="1137"/>
                  </a:cubicBezTo>
                  <a:cubicBezTo>
                    <a:pt x="0" y="1170"/>
                    <a:pt x="1136" y="1488"/>
                    <a:pt x="1136" y="1488"/>
                  </a:cubicBezTo>
                  <a:lnTo>
                    <a:pt x="1671" y="67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2"/>
            <p:cNvSpPr/>
            <p:nvPr/>
          </p:nvSpPr>
          <p:spPr>
            <a:xfrm>
              <a:off x="2013400" y="3027300"/>
              <a:ext cx="28850" cy="35100"/>
            </a:xfrm>
            <a:custGeom>
              <a:rect b="b" l="l" r="r" t="t"/>
              <a:pathLst>
                <a:path extrusionOk="0" h="1404" w="1154">
                  <a:moveTo>
                    <a:pt x="385" y="0"/>
                  </a:moveTo>
                  <a:cubicBezTo>
                    <a:pt x="385" y="17"/>
                    <a:pt x="0" y="1404"/>
                    <a:pt x="0" y="1404"/>
                  </a:cubicBezTo>
                  <a:lnTo>
                    <a:pt x="986" y="1404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2"/>
            <p:cNvSpPr/>
            <p:nvPr/>
          </p:nvSpPr>
          <p:spPr>
            <a:xfrm>
              <a:off x="3350500" y="2597375"/>
              <a:ext cx="465350" cy="376050"/>
            </a:xfrm>
            <a:custGeom>
              <a:rect b="b" l="l" r="r" t="t"/>
              <a:pathLst>
                <a:path extrusionOk="0" h="15042" w="18614">
                  <a:moveTo>
                    <a:pt x="16507" y="0"/>
                  </a:moveTo>
                  <a:cubicBezTo>
                    <a:pt x="16000" y="0"/>
                    <a:pt x="15512" y="10"/>
                    <a:pt x="15189" y="37"/>
                  </a:cubicBezTo>
                  <a:cubicBezTo>
                    <a:pt x="14236" y="121"/>
                    <a:pt x="13535" y="221"/>
                    <a:pt x="13267" y="789"/>
                  </a:cubicBezTo>
                  <a:cubicBezTo>
                    <a:pt x="13000" y="1341"/>
                    <a:pt x="5047" y="10731"/>
                    <a:pt x="4295" y="11900"/>
                  </a:cubicBezTo>
                  <a:cubicBezTo>
                    <a:pt x="3509" y="13070"/>
                    <a:pt x="1287" y="14206"/>
                    <a:pt x="1" y="14340"/>
                  </a:cubicBezTo>
                  <a:cubicBezTo>
                    <a:pt x="91" y="14338"/>
                    <a:pt x="192" y="14337"/>
                    <a:pt x="302" y="14337"/>
                  </a:cubicBezTo>
                  <a:cubicBezTo>
                    <a:pt x="3603" y="14337"/>
                    <a:pt x="15339" y="15042"/>
                    <a:pt x="15339" y="15042"/>
                  </a:cubicBezTo>
                  <a:lnTo>
                    <a:pt x="18614" y="37"/>
                  </a:lnTo>
                  <a:cubicBezTo>
                    <a:pt x="18614" y="37"/>
                    <a:pt x="17522" y="0"/>
                    <a:pt x="16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2"/>
            <p:cNvSpPr/>
            <p:nvPr/>
          </p:nvSpPr>
          <p:spPr>
            <a:xfrm>
              <a:off x="2406475" y="3310125"/>
              <a:ext cx="414400" cy="126625"/>
            </a:xfrm>
            <a:custGeom>
              <a:rect b="b" l="l" r="r" t="t"/>
              <a:pathLst>
                <a:path extrusionOk="0" h="5065" w="16576">
                  <a:moveTo>
                    <a:pt x="11949" y="1"/>
                  </a:moveTo>
                  <a:cubicBezTo>
                    <a:pt x="7122" y="1"/>
                    <a:pt x="0" y="15"/>
                    <a:pt x="0" y="15"/>
                  </a:cubicBezTo>
                  <a:cubicBezTo>
                    <a:pt x="0" y="15"/>
                    <a:pt x="4679" y="3992"/>
                    <a:pt x="6901" y="4627"/>
                  </a:cubicBezTo>
                  <a:cubicBezTo>
                    <a:pt x="8196" y="4990"/>
                    <a:pt x="9636" y="5065"/>
                    <a:pt x="10603" y="5065"/>
                  </a:cubicBezTo>
                  <a:cubicBezTo>
                    <a:pt x="11283" y="5065"/>
                    <a:pt x="11730" y="5028"/>
                    <a:pt x="11730" y="5028"/>
                  </a:cubicBezTo>
                  <a:cubicBezTo>
                    <a:pt x="11730" y="5028"/>
                    <a:pt x="16575" y="15"/>
                    <a:pt x="16291" y="15"/>
                  </a:cubicBezTo>
                  <a:cubicBezTo>
                    <a:pt x="16202" y="4"/>
                    <a:pt x="14362" y="1"/>
                    <a:pt x="119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2"/>
            <p:cNvSpPr/>
            <p:nvPr/>
          </p:nvSpPr>
          <p:spPr>
            <a:xfrm>
              <a:off x="3383925" y="2325100"/>
              <a:ext cx="97775" cy="5875"/>
            </a:xfrm>
            <a:custGeom>
              <a:rect b="b" l="l" r="r" t="t"/>
              <a:pathLst>
                <a:path extrusionOk="0" h="235" w="3911">
                  <a:moveTo>
                    <a:pt x="0" y="1"/>
                  </a:moveTo>
                  <a:lnTo>
                    <a:pt x="0" y="235"/>
                  </a:lnTo>
                  <a:lnTo>
                    <a:pt x="3910" y="235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2"/>
            <p:cNvSpPr/>
            <p:nvPr/>
          </p:nvSpPr>
          <p:spPr>
            <a:xfrm>
              <a:off x="3383925" y="2354350"/>
              <a:ext cx="97775" cy="5875"/>
            </a:xfrm>
            <a:custGeom>
              <a:rect b="b" l="l" r="r" t="t"/>
              <a:pathLst>
                <a:path extrusionOk="0" h="235" w="3911">
                  <a:moveTo>
                    <a:pt x="0" y="1"/>
                  </a:moveTo>
                  <a:lnTo>
                    <a:pt x="0" y="235"/>
                  </a:lnTo>
                  <a:lnTo>
                    <a:pt x="3910" y="235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2"/>
            <p:cNvSpPr/>
            <p:nvPr/>
          </p:nvSpPr>
          <p:spPr>
            <a:xfrm>
              <a:off x="3426100" y="2328025"/>
              <a:ext cx="18000" cy="835050"/>
            </a:xfrm>
            <a:custGeom>
              <a:rect b="b" l="l" r="r" t="t"/>
              <a:pathLst>
                <a:path extrusionOk="0" h="33402" w="720">
                  <a:moveTo>
                    <a:pt x="1" y="1"/>
                  </a:moveTo>
                  <a:lnTo>
                    <a:pt x="1" y="33401"/>
                  </a:lnTo>
                  <a:lnTo>
                    <a:pt x="719" y="33401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2"/>
            <p:cNvSpPr/>
            <p:nvPr/>
          </p:nvSpPr>
          <p:spPr>
            <a:xfrm>
              <a:off x="3383925" y="2325100"/>
              <a:ext cx="20900" cy="18425"/>
            </a:xfrm>
            <a:custGeom>
              <a:rect b="b" l="l" r="r" t="t"/>
              <a:pathLst>
                <a:path extrusionOk="0" h="737" w="836">
                  <a:moveTo>
                    <a:pt x="84" y="1"/>
                  </a:moveTo>
                  <a:lnTo>
                    <a:pt x="0" y="736"/>
                  </a:lnTo>
                  <a:lnTo>
                    <a:pt x="735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2"/>
            <p:cNvSpPr/>
            <p:nvPr/>
          </p:nvSpPr>
          <p:spPr>
            <a:xfrm>
              <a:off x="3426525" y="2325100"/>
              <a:ext cx="20900" cy="18425"/>
            </a:xfrm>
            <a:custGeom>
              <a:rect b="b" l="l" r="r" t="t"/>
              <a:pathLst>
                <a:path extrusionOk="0" h="737" w="836">
                  <a:moveTo>
                    <a:pt x="84" y="1"/>
                  </a:moveTo>
                  <a:lnTo>
                    <a:pt x="1" y="736"/>
                  </a:lnTo>
                  <a:lnTo>
                    <a:pt x="719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2"/>
            <p:cNvSpPr/>
            <p:nvPr/>
          </p:nvSpPr>
          <p:spPr>
            <a:xfrm>
              <a:off x="3460775" y="2325100"/>
              <a:ext cx="20925" cy="18425"/>
            </a:xfrm>
            <a:custGeom>
              <a:rect b="b" l="l" r="r" t="t"/>
              <a:pathLst>
                <a:path extrusionOk="0" h="737" w="837">
                  <a:moveTo>
                    <a:pt x="84" y="1"/>
                  </a:moveTo>
                  <a:lnTo>
                    <a:pt x="1" y="736"/>
                  </a:lnTo>
                  <a:lnTo>
                    <a:pt x="736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2"/>
            <p:cNvSpPr/>
            <p:nvPr/>
          </p:nvSpPr>
          <p:spPr>
            <a:xfrm>
              <a:off x="3383925" y="2356850"/>
              <a:ext cx="20900" cy="18425"/>
            </a:xfrm>
            <a:custGeom>
              <a:rect b="b" l="l" r="r" t="t"/>
              <a:pathLst>
                <a:path extrusionOk="0" h="737" w="836">
                  <a:moveTo>
                    <a:pt x="84" y="1"/>
                  </a:moveTo>
                  <a:lnTo>
                    <a:pt x="0" y="736"/>
                  </a:lnTo>
                  <a:lnTo>
                    <a:pt x="735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2"/>
            <p:cNvSpPr/>
            <p:nvPr/>
          </p:nvSpPr>
          <p:spPr>
            <a:xfrm>
              <a:off x="3426525" y="2356850"/>
              <a:ext cx="20900" cy="18425"/>
            </a:xfrm>
            <a:custGeom>
              <a:rect b="b" l="l" r="r" t="t"/>
              <a:pathLst>
                <a:path extrusionOk="0" h="737" w="836">
                  <a:moveTo>
                    <a:pt x="84" y="1"/>
                  </a:moveTo>
                  <a:lnTo>
                    <a:pt x="1" y="736"/>
                  </a:lnTo>
                  <a:lnTo>
                    <a:pt x="719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2"/>
            <p:cNvSpPr/>
            <p:nvPr/>
          </p:nvSpPr>
          <p:spPr>
            <a:xfrm>
              <a:off x="3460775" y="2356850"/>
              <a:ext cx="20925" cy="18425"/>
            </a:xfrm>
            <a:custGeom>
              <a:rect b="b" l="l" r="r" t="t"/>
              <a:pathLst>
                <a:path extrusionOk="0" h="737" w="837">
                  <a:moveTo>
                    <a:pt x="84" y="1"/>
                  </a:moveTo>
                  <a:lnTo>
                    <a:pt x="1" y="736"/>
                  </a:lnTo>
                  <a:lnTo>
                    <a:pt x="736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52"/>
          <p:cNvGrpSpPr/>
          <p:nvPr/>
        </p:nvGrpSpPr>
        <p:grpSpPr>
          <a:xfrm>
            <a:off x="6919696" y="360224"/>
            <a:ext cx="9688579" cy="5200410"/>
            <a:chOff x="1867200" y="2325100"/>
            <a:chExt cx="2071050" cy="1111650"/>
          </a:xfrm>
        </p:grpSpPr>
        <p:sp>
          <p:nvSpPr>
            <p:cNvPr id="670" name="Google Shape;670;p52"/>
            <p:cNvSpPr/>
            <p:nvPr/>
          </p:nvSpPr>
          <p:spPr>
            <a:xfrm>
              <a:off x="1867200" y="3188525"/>
              <a:ext cx="1947825" cy="162300"/>
            </a:xfrm>
            <a:custGeom>
              <a:rect b="b" l="l" r="r" t="t"/>
              <a:pathLst>
                <a:path extrusionOk="0" h="6492" w="77913">
                  <a:moveTo>
                    <a:pt x="38948" y="1"/>
                  </a:moveTo>
                  <a:cubicBezTo>
                    <a:pt x="17444" y="1"/>
                    <a:pt x="0" y="1220"/>
                    <a:pt x="0" y="2707"/>
                  </a:cubicBezTo>
                  <a:cubicBezTo>
                    <a:pt x="0" y="4046"/>
                    <a:pt x="7752" y="6491"/>
                    <a:pt x="31749" y="6491"/>
                  </a:cubicBezTo>
                  <a:cubicBezTo>
                    <a:pt x="34116" y="6491"/>
                    <a:pt x="36641" y="6468"/>
                    <a:pt x="39332" y="6417"/>
                  </a:cubicBezTo>
                  <a:cubicBezTo>
                    <a:pt x="60836" y="5999"/>
                    <a:pt x="77913" y="4178"/>
                    <a:pt x="77913" y="2707"/>
                  </a:cubicBezTo>
                  <a:cubicBezTo>
                    <a:pt x="77913" y="1220"/>
                    <a:pt x="60469" y="34"/>
                    <a:pt x="38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2"/>
            <p:cNvSpPr/>
            <p:nvPr/>
          </p:nvSpPr>
          <p:spPr>
            <a:xfrm>
              <a:off x="2054325" y="3203150"/>
              <a:ext cx="53925" cy="52225"/>
            </a:xfrm>
            <a:custGeom>
              <a:rect b="b" l="l" r="r" t="t"/>
              <a:pathLst>
                <a:path extrusionOk="0" h="2089" w="2157">
                  <a:moveTo>
                    <a:pt x="1087" y="0"/>
                  </a:moveTo>
                  <a:cubicBezTo>
                    <a:pt x="485" y="0"/>
                    <a:pt x="1" y="468"/>
                    <a:pt x="1" y="1053"/>
                  </a:cubicBezTo>
                  <a:cubicBezTo>
                    <a:pt x="1" y="1621"/>
                    <a:pt x="485" y="2089"/>
                    <a:pt x="1087" y="2089"/>
                  </a:cubicBezTo>
                  <a:cubicBezTo>
                    <a:pt x="1672" y="2089"/>
                    <a:pt x="2156" y="1621"/>
                    <a:pt x="2156" y="1053"/>
                  </a:cubicBezTo>
                  <a:cubicBezTo>
                    <a:pt x="2156" y="468"/>
                    <a:pt x="1672" y="0"/>
                    <a:pt x="1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2"/>
            <p:cNvSpPr/>
            <p:nvPr/>
          </p:nvSpPr>
          <p:spPr>
            <a:xfrm>
              <a:off x="2073975" y="3203150"/>
              <a:ext cx="54325" cy="52225"/>
            </a:xfrm>
            <a:custGeom>
              <a:rect b="b" l="l" r="r" t="t"/>
              <a:pathLst>
                <a:path extrusionOk="0" h="2089" w="2173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88" y="2089"/>
                    <a:pt x="2172" y="1621"/>
                    <a:pt x="2172" y="1053"/>
                  </a:cubicBezTo>
                  <a:cubicBezTo>
                    <a:pt x="2172" y="468"/>
                    <a:pt x="1688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2"/>
            <p:cNvSpPr/>
            <p:nvPr/>
          </p:nvSpPr>
          <p:spPr>
            <a:xfrm>
              <a:off x="2042225" y="3173900"/>
              <a:ext cx="101950" cy="43050"/>
            </a:xfrm>
            <a:custGeom>
              <a:rect b="b" l="l" r="r" t="t"/>
              <a:pathLst>
                <a:path extrusionOk="0" h="1722" w="4078">
                  <a:moveTo>
                    <a:pt x="0" y="1"/>
                  </a:moveTo>
                  <a:lnTo>
                    <a:pt x="0" y="1722"/>
                  </a:lnTo>
                  <a:lnTo>
                    <a:pt x="4077" y="1722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2"/>
            <p:cNvSpPr/>
            <p:nvPr/>
          </p:nvSpPr>
          <p:spPr>
            <a:xfrm>
              <a:off x="2681750" y="3203150"/>
              <a:ext cx="54325" cy="52225"/>
            </a:xfrm>
            <a:custGeom>
              <a:rect b="b" l="l" r="r" t="t"/>
              <a:pathLst>
                <a:path extrusionOk="0" h="2089" w="2173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88" y="2089"/>
                    <a:pt x="2172" y="1621"/>
                    <a:pt x="2172" y="1053"/>
                  </a:cubicBezTo>
                  <a:cubicBezTo>
                    <a:pt x="2172" y="468"/>
                    <a:pt x="1688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2"/>
            <p:cNvSpPr/>
            <p:nvPr/>
          </p:nvSpPr>
          <p:spPr>
            <a:xfrm>
              <a:off x="2701800" y="3203150"/>
              <a:ext cx="53900" cy="52225"/>
            </a:xfrm>
            <a:custGeom>
              <a:rect b="b" l="l" r="r" t="t"/>
              <a:pathLst>
                <a:path extrusionOk="0" h="2089" w="2156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71" y="2089"/>
                    <a:pt x="2156" y="1621"/>
                    <a:pt x="2156" y="1053"/>
                  </a:cubicBezTo>
                  <a:cubicBezTo>
                    <a:pt x="2156" y="468"/>
                    <a:pt x="1671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2"/>
            <p:cNvSpPr/>
            <p:nvPr/>
          </p:nvSpPr>
          <p:spPr>
            <a:xfrm>
              <a:off x="2793700" y="3191400"/>
              <a:ext cx="54325" cy="52300"/>
            </a:xfrm>
            <a:custGeom>
              <a:rect b="b" l="l" r="r" t="t"/>
              <a:pathLst>
                <a:path extrusionOk="0" h="2092" w="2173">
                  <a:moveTo>
                    <a:pt x="1145" y="1"/>
                  </a:moveTo>
                  <a:cubicBezTo>
                    <a:pt x="1125" y="1"/>
                    <a:pt x="1106" y="1"/>
                    <a:pt x="1086" y="2"/>
                  </a:cubicBezTo>
                  <a:cubicBezTo>
                    <a:pt x="468" y="2"/>
                    <a:pt x="0" y="454"/>
                    <a:pt x="0" y="1038"/>
                  </a:cubicBezTo>
                  <a:cubicBezTo>
                    <a:pt x="0" y="1606"/>
                    <a:pt x="468" y="2091"/>
                    <a:pt x="1086" y="2091"/>
                  </a:cubicBezTo>
                  <a:cubicBezTo>
                    <a:pt x="1688" y="2091"/>
                    <a:pt x="2172" y="1623"/>
                    <a:pt x="2172" y="1038"/>
                  </a:cubicBezTo>
                  <a:cubicBezTo>
                    <a:pt x="2172" y="473"/>
                    <a:pt x="1719" y="1"/>
                    <a:pt x="1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2"/>
            <p:cNvSpPr/>
            <p:nvPr/>
          </p:nvSpPr>
          <p:spPr>
            <a:xfrm>
              <a:off x="2813750" y="3191025"/>
              <a:ext cx="54325" cy="52250"/>
            </a:xfrm>
            <a:custGeom>
              <a:rect b="b" l="l" r="r" t="t"/>
              <a:pathLst>
                <a:path extrusionOk="0" h="2090" w="2173">
                  <a:moveTo>
                    <a:pt x="1086" y="1"/>
                  </a:moveTo>
                  <a:cubicBezTo>
                    <a:pt x="485" y="1"/>
                    <a:pt x="0" y="469"/>
                    <a:pt x="0" y="1053"/>
                  </a:cubicBezTo>
                  <a:cubicBezTo>
                    <a:pt x="0" y="1638"/>
                    <a:pt x="485" y="2089"/>
                    <a:pt x="1086" y="2089"/>
                  </a:cubicBezTo>
                  <a:cubicBezTo>
                    <a:pt x="1688" y="2089"/>
                    <a:pt x="2172" y="1638"/>
                    <a:pt x="2172" y="1053"/>
                  </a:cubicBezTo>
                  <a:cubicBezTo>
                    <a:pt x="2172" y="469"/>
                    <a:pt x="1688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2"/>
            <p:cNvSpPr/>
            <p:nvPr/>
          </p:nvSpPr>
          <p:spPr>
            <a:xfrm>
              <a:off x="3746500" y="2983475"/>
              <a:ext cx="191750" cy="51350"/>
            </a:xfrm>
            <a:custGeom>
              <a:rect b="b" l="l" r="r" t="t"/>
              <a:pathLst>
                <a:path extrusionOk="0" h="2054" w="7670">
                  <a:moveTo>
                    <a:pt x="5376" y="0"/>
                  </a:moveTo>
                  <a:cubicBezTo>
                    <a:pt x="5129" y="0"/>
                    <a:pt x="4880" y="17"/>
                    <a:pt x="4629" y="49"/>
                  </a:cubicBezTo>
                  <a:cubicBezTo>
                    <a:pt x="3593" y="166"/>
                    <a:pt x="0" y="1051"/>
                    <a:pt x="0" y="1051"/>
                  </a:cubicBezTo>
                  <a:lnTo>
                    <a:pt x="3325" y="2054"/>
                  </a:lnTo>
                  <a:cubicBezTo>
                    <a:pt x="3325" y="2054"/>
                    <a:pt x="6099" y="1085"/>
                    <a:pt x="7670" y="550"/>
                  </a:cubicBezTo>
                  <a:cubicBezTo>
                    <a:pt x="6920" y="169"/>
                    <a:pt x="6160" y="0"/>
                    <a:pt x="5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2"/>
            <p:cNvSpPr/>
            <p:nvPr/>
          </p:nvSpPr>
          <p:spPr>
            <a:xfrm>
              <a:off x="1889750" y="2597375"/>
              <a:ext cx="1974150" cy="613725"/>
            </a:xfrm>
            <a:custGeom>
              <a:rect b="b" l="l" r="r" t="t"/>
              <a:pathLst>
                <a:path extrusionOk="0" h="24549" w="78966">
                  <a:moveTo>
                    <a:pt x="74997" y="0"/>
                  </a:moveTo>
                  <a:cubicBezTo>
                    <a:pt x="74489" y="0"/>
                    <a:pt x="74003" y="10"/>
                    <a:pt x="73686" y="37"/>
                  </a:cubicBezTo>
                  <a:cubicBezTo>
                    <a:pt x="72716" y="121"/>
                    <a:pt x="72031" y="221"/>
                    <a:pt x="71764" y="789"/>
                  </a:cubicBezTo>
                  <a:cubicBezTo>
                    <a:pt x="71480" y="1341"/>
                    <a:pt x="63527" y="10731"/>
                    <a:pt x="62775" y="11900"/>
                  </a:cubicBezTo>
                  <a:cubicBezTo>
                    <a:pt x="62006" y="13070"/>
                    <a:pt x="59767" y="14206"/>
                    <a:pt x="58497" y="14340"/>
                  </a:cubicBezTo>
                  <a:cubicBezTo>
                    <a:pt x="58145" y="14371"/>
                    <a:pt x="57519" y="14382"/>
                    <a:pt x="56756" y="14382"/>
                  </a:cubicBezTo>
                  <a:cubicBezTo>
                    <a:pt x="55083" y="14382"/>
                    <a:pt x="52752" y="14330"/>
                    <a:pt x="51197" y="14330"/>
                  </a:cubicBezTo>
                  <a:cubicBezTo>
                    <a:pt x="50837" y="14330"/>
                    <a:pt x="50519" y="14333"/>
                    <a:pt x="50260" y="14340"/>
                  </a:cubicBezTo>
                  <a:cubicBezTo>
                    <a:pt x="48372" y="14373"/>
                    <a:pt x="13117" y="14340"/>
                    <a:pt x="9825" y="14691"/>
                  </a:cubicBezTo>
                  <a:cubicBezTo>
                    <a:pt x="6550" y="15075"/>
                    <a:pt x="5815" y="15660"/>
                    <a:pt x="3225" y="18133"/>
                  </a:cubicBezTo>
                  <a:cubicBezTo>
                    <a:pt x="3025" y="18333"/>
                    <a:pt x="2524" y="18550"/>
                    <a:pt x="1972" y="18851"/>
                  </a:cubicBezTo>
                  <a:cubicBezTo>
                    <a:pt x="1187" y="19269"/>
                    <a:pt x="301" y="19804"/>
                    <a:pt x="218" y="20539"/>
                  </a:cubicBezTo>
                  <a:cubicBezTo>
                    <a:pt x="1" y="22310"/>
                    <a:pt x="2373" y="23563"/>
                    <a:pt x="8806" y="24014"/>
                  </a:cubicBezTo>
                  <a:cubicBezTo>
                    <a:pt x="15239" y="24449"/>
                    <a:pt x="35891" y="24449"/>
                    <a:pt x="40686" y="24532"/>
                  </a:cubicBezTo>
                  <a:cubicBezTo>
                    <a:pt x="41296" y="24543"/>
                    <a:pt x="41928" y="24548"/>
                    <a:pt x="42578" y="24548"/>
                  </a:cubicBezTo>
                  <a:cubicBezTo>
                    <a:pt x="47035" y="24548"/>
                    <a:pt x="52325" y="24277"/>
                    <a:pt x="57094" y="23446"/>
                  </a:cubicBezTo>
                  <a:cubicBezTo>
                    <a:pt x="59984" y="22928"/>
                    <a:pt x="65849" y="21424"/>
                    <a:pt x="70778" y="20104"/>
                  </a:cubicBezTo>
                  <a:cubicBezTo>
                    <a:pt x="75206" y="18918"/>
                    <a:pt x="78865" y="17882"/>
                    <a:pt x="78865" y="17882"/>
                  </a:cubicBezTo>
                  <a:cubicBezTo>
                    <a:pt x="78865" y="17882"/>
                    <a:pt x="78965" y="17598"/>
                    <a:pt x="78832" y="16796"/>
                  </a:cubicBezTo>
                  <a:cubicBezTo>
                    <a:pt x="78815" y="16679"/>
                    <a:pt x="78782" y="16545"/>
                    <a:pt x="78731" y="16412"/>
                  </a:cubicBezTo>
                  <a:cubicBezTo>
                    <a:pt x="77863" y="16044"/>
                    <a:pt x="73819" y="15042"/>
                    <a:pt x="73819" y="15042"/>
                  </a:cubicBezTo>
                  <a:lnTo>
                    <a:pt x="77111" y="37"/>
                  </a:lnTo>
                  <a:cubicBezTo>
                    <a:pt x="77111" y="37"/>
                    <a:pt x="76012" y="0"/>
                    <a:pt x="74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2"/>
            <p:cNvSpPr/>
            <p:nvPr/>
          </p:nvSpPr>
          <p:spPr>
            <a:xfrm>
              <a:off x="1889750" y="3018100"/>
              <a:ext cx="1974150" cy="193000"/>
            </a:xfrm>
            <a:custGeom>
              <a:rect b="b" l="l" r="r" t="t"/>
              <a:pathLst>
                <a:path extrusionOk="0" h="7720" w="78966">
                  <a:moveTo>
                    <a:pt x="78815" y="0"/>
                  </a:moveTo>
                  <a:cubicBezTo>
                    <a:pt x="75724" y="702"/>
                    <a:pt x="70127" y="1888"/>
                    <a:pt x="64262" y="2674"/>
                  </a:cubicBezTo>
                  <a:cubicBezTo>
                    <a:pt x="60190" y="3197"/>
                    <a:pt x="46410" y="3249"/>
                    <a:pt x="32671" y="3249"/>
                  </a:cubicBezTo>
                  <a:cubicBezTo>
                    <a:pt x="29284" y="3249"/>
                    <a:pt x="25899" y="3246"/>
                    <a:pt x="22663" y="3246"/>
                  </a:cubicBezTo>
                  <a:cubicBezTo>
                    <a:pt x="10533" y="3246"/>
                    <a:pt x="488" y="3290"/>
                    <a:pt x="218" y="3710"/>
                  </a:cubicBezTo>
                  <a:cubicBezTo>
                    <a:pt x="1" y="5481"/>
                    <a:pt x="2373" y="6734"/>
                    <a:pt x="8806" y="7185"/>
                  </a:cubicBezTo>
                  <a:cubicBezTo>
                    <a:pt x="15239" y="7620"/>
                    <a:pt x="35891" y="7620"/>
                    <a:pt x="40686" y="7703"/>
                  </a:cubicBezTo>
                  <a:cubicBezTo>
                    <a:pt x="41296" y="7714"/>
                    <a:pt x="41928" y="7719"/>
                    <a:pt x="42578" y="7719"/>
                  </a:cubicBezTo>
                  <a:cubicBezTo>
                    <a:pt x="47035" y="7719"/>
                    <a:pt x="52325" y="7448"/>
                    <a:pt x="57094" y="6617"/>
                  </a:cubicBezTo>
                  <a:cubicBezTo>
                    <a:pt x="59984" y="6099"/>
                    <a:pt x="65849" y="4595"/>
                    <a:pt x="70778" y="3275"/>
                  </a:cubicBezTo>
                  <a:cubicBezTo>
                    <a:pt x="75206" y="2089"/>
                    <a:pt x="78865" y="1053"/>
                    <a:pt x="78865" y="1053"/>
                  </a:cubicBezTo>
                  <a:cubicBezTo>
                    <a:pt x="78865" y="1053"/>
                    <a:pt x="78965" y="769"/>
                    <a:pt x="78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2"/>
            <p:cNvSpPr/>
            <p:nvPr/>
          </p:nvSpPr>
          <p:spPr>
            <a:xfrm>
              <a:off x="3536375" y="3023000"/>
              <a:ext cx="174225" cy="29375"/>
            </a:xfrm>
            <a:custGeom>
              <a:rect b="b" l="l" r="r" t="t"/>
              <a:pathLst>
                <a:path extrusionOk="0" h="1175" w="6969">
                  <a:moveTo>
                    <a:pt x="3604" y="1"/>
                  </a:moveTo>
                  <a:cubicBezTo>
                    <a:pt x="3063" y="1"/>
                    <a:pt x="2582" y="30"/>
                    <a:pt x="2407" y="88"/>
                  </a:cubicBezTo>
                  <a:cubicBezTo>
                    <a:pt x="2056" y="222"/>
                    <a:pt x="1" y="840"/>
                    <a:pt x="1" y="840"/>
                  </a:cubicBezTo>
                  <a:lnTo>
                    <a:pt x="6965" y="1174"/>
                  </a:lnTo>
                  <a:lnTo>
                    <a:pt x="6965" y="1174"/>
                  </a:lnTo>
                  <a:cubicBezTo>
                    <a:pt x="6823" y="1161"/>
                    <a:pt x="5993" y="221"/>
                    <a:pt x="5164" y="88"/>
                  </a:cubicBezTo>
                  <a:cubicBezTo>
                    <a:pt x="4746" y="30"/>
                    <a:pt x="4145" y="1"/>
                    <a:pt x="3604" y="1"/>
                  </a:cubicBezTo>
                  <a:close/>
                  <a:moveTo>
                    <a:pt x="6965" y="1174"/>
                  </a:moveTo>
                  <a:cubicBezTo>
                    <a:pt x="6966" y="1174"/>
                    <a:pt x="6967" y="1175"/>
                    <a:pt x="6968" y="1175"/>
                  </a:cubicBezTo>
                  <a:lnTo>
                    <a:pt x="6965" y="11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2" name="Google Shape;682;p52"/>
            <p:cNvGrpSpPr/>
            <p:nvPr/>
          </p:nvGrpSpPr>
          <p:grpSpPr>
            <a:xfrm>
              <a:off x="2309975" y="3167225"/>
              <a:ext cx="202625" cy="127850"/>
              <a:chOff x="2309975" y="3167225"/>
              <a:chExt cx="202625" cy="127850"/>
            </a:xfrm>
          </p:grpSpPr>
          <p:sp>
            <p:nvSpPr>
              <p:cNvPr id="683" name="Google Shape;683;p52"/>
              <p:cNvSpPr/>
              <p:nvPr/>
            </p:nvSpPr>
            <p:spPr>
              <a:xfrm>
                <a:off x="2318325" y="3167650"/>
                <a:ext cx="194275" cy="127425"/>
              </a:xfrm>
              <a:custGeom>
                <a:rect b="b" l="l" r="r" t="t"/>
                <a:pathLst>
                  <a:path extrusionOk="0" h="5097" w="7771">
                    <a:moveTo>
                      <a:pt x="1404" y="0"/>
                    </a:moveTo>
                    <a:lnTo>
                      <a:pt x="1404" y="0"/>
                    </a:lnTo>
                    <a:cubicBezTo>
                      <a:pt x="1839" y="1303"/>
                      <a:pt x="2557" y="2506"/>
                      <a:pt x="3443" y="3576"/>
                    </a:cubicBezTo>
                    <a:cubicBezTo>
                      <a:pt x="2696" y="3620"/>
                      <a:pt x="1935" y="3643"/>
                      <a:pt x="1164" y="3643"/>
                    </a:cubicBezTo>
                    <a:cubicBezTo>
                      <a:pt x="779" y="3643"/>
                      <a:pt x="391" y="3637"/>
                      <a:pt x="1" y="3626"/>
                    </a:cubicBezTo>
                    <a:lnTo>
                      <a:pt x="1" y="3626"/>
                    </a:lnTo>
                    <a:cubicBezTo>
                      <a:pt x="318" y="4712"/>
                      <a:pt x="986" y="4996"/>
                      <a:pt x="1638" y="5079"/>
                    </a:cubicBezTo>
                    <a:cubicBezTo>
                      <a:pt x="1724" y="5091"/>
                      <a:pt x="1868" y="5097"/>
                      <a:pt x="2055" y="5097"/>
                    </a:cubicBezTo>
                    <a:cubicBezTo>
                      <a:pt x="2669" y="5097"/>
                      <a:pt x="3754" y="5039"/>
                      <a:pt x="4829" y="4963"/>
                    </a:cubicBezTo>
                    <a:cubicBezTo>
                      <a:pt x="6149" y="4846"/>
                      <a:pt x="7419" y="4729"/>
                      <a:pt x="7770" y="4612"/>
                    </a:cubicBezTo>
                    <a:cubicBezTo>
                      <a:pt x="7236" y="4010"/>
                      <a:pt x="6834" y="1805"/>
                      <a:pt x="7770" y="635"/>
                    </a:cubicBezTo>
                    <a:cubicBezTo>
                      <a:pt x="6868" y="167"/>
                      <a:pt x="2941" y="50"/>
                      <a:pt x="14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52"/>
              <p:cNvSpPr/>
              <p:nvPr/>
            </p:nvSpPr>
            <p:spPr>
              <a:xfrm>
                <a:off x="2309975" y="3167225"/>
                <a:ext cx="94425" cy="91675"/>
              </a:xfrm>
              <a:custGeom>
                <a:rect b="b" l="l" r="r" t="t"/>
                <a:pathLst>
                  <a:path extrusionOk="0" h="3667" w="3777">
                    <a:moveTo>
                      <a:pt x="1087" y="0"/>
                    </a:moveTo>
                    <a:cubicBezTo>
                      <a:pt x="268" y="552"/>
                      <a:pt x="1" y="1504"/>
                      <a:pt x="201" y="3058"/>
                    </a:cubicBezTo>
                    <a:cubicBezTo>
                      <a:pt x="234" y="3259"/>
                      <a:pt x="268" y="3442"/>
                      <a:pt x="335" y="3643"/>
                    </a:cubicBezTo>
                    <a:cubicBezTo>
                      <a:pt x="725" y="3660"/>
                      <a:pt x="1113" y="3667"/>
                      <a:pt x="1498" y="3667"/>
                    </a:cubicBezTo>
                    <a:cubicBezTo>
                      <a:pt x="2269" y="3667"/>
                      <a:pt x="3030" y="3637"/>
                      <a:pt x="3777" y="3593"/>
                    </a:cubicBezTo>
                    <a:cubicBezTo>
                      <a:pt x="2891" y="2523"/>
                      <a:pt x="2173" y="1320"/>
                      <a:pt x="1738" y="17"/>
                    </a:cubicBezTo>
                    <a:cubicBezTo>
                      <a:pt x="1337" y="17"/>
                      <a:pt x="1087" y="0"/>
                      <a:pt x="10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5" name="Google Shape;685;p52"/>
            <p:cNvSpPr/>
            <p:nvPr/>
          </p:nvSpPr>
          <p:spPr>
            <a:xfrm>
              <a:off x="2483850" y="3186425"/>
              <a:ext cx="53800" cy="93600"/>
            </a:xfrm>
            <a:custGeom>
              <a:rect b="b" l="l" r="r" t="t"/>
              <a:pathLst>
                <a:path extrusionOk="0" h="3744" w="2152">
                  <a:moveTo>
                    <a:pt x="1049" y="1"/>
                  </a:moveTo>
                  <a:cubicBezTo>
                    <a:pt x="0" y="1582"/>
                    <a:pt x="1041" y="3744"/>
                    <a:pt x="1049" y="3744"/>
                  </a:cubicBezTo>
                  <a:cubicBezTo>
                    <a:pt x="1049" y="3744"/>
                    <a:pt x="1049" y="3744"/>
                    <a:pt x="1049" y="3744"/>
                  </a:cubicBezTo>
                  <a:lnTo>
                    <a:pt x="2035" y="3560"/>
                  </a:lnTo>
                  <a:cubicBezTo>
                    <a:pt x="2035" y="3560"/>
                    <a:pt x="1667" y="1254"/>
                    <a:pt x="2152" y="302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2"/>
            <p:cNvSpPr/>
            <p:nvPr/>
          </p:nvSpPr>
          <p:spPr>
            <a:xfrm>
              <a:off x="2518900" y="3200650"/>
              <a:ext cx="93525" cy="57250"/>
            </a:xfrm>
            <a:custGeom>
              <a:rect b="b" l="l" r="r" t="t"/>
              <a:pathLst>
                <a:path extrusionOk="0" h="2290" w="3741">
                  <a:moveTo>
                    <a:pt x="649" y="0"/>
                  </a:moveTo>
                  <a:cubicBezTo>
                    <a:pt x="1" y="316"/>
                    <a:pt x="478" y="2289"/>
                    <a:pt x="482" y="2289"/>
                  </a:cubicBezTo>
                  <a:cubicBezTo>
                    <a:pt x="482" y="2289"/>
                    <a:pt x="482" y="2289"/>
                    <a:pt x="482" y="2289"/>
                  </a:cubicBezTo>
                  <a:lnTo>
                    <a:pt x="3390" y="1938"/>
                  </a:lnTo>
                  <a:cubicBezTo>
                    <a:pt x="3390" y="1938"/>
                    <a:pt x="3741" y="1086"/>
                    <a:pt x="3490" y="501"/>
                  </a:cubicBezTo>
                  <a:lnTo>
                    <a:pt x="6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2"/>
            <p:cNvSpPr/>
            <p:nvPr/>
          </p:nvSpPr>
          <p:spPr>
            <a:xfrm>
              <a:off x="2350900" y="3114775"/>
              <a:ext cx="495025" cy="75950"/>
            </a:xfrm>
            <a:custGeom>
              <a:rect b="b" l="l" r="r" t="t"/>
              <a:pathLst>
                <a:path extrusionOk="0" h="3038" w="19801">
                  <a:moveTo>
                    <a:pt x="12538" y="1"/>
                  </a:moveTo>
                  <a:cubicBezTo>
                    <a:pt x="12423" y="1"/>
                    <a:pt x="12310" y="4"/>
                    <a:pt x="12198" y="10"/>
                  </a:cubicBezTo>
                  <a:cubicBezTo>
                    <a:pt x="9491" y="160"/>
                    <a:pt x="1" y="2115"/>
                    <a:pt x="1" y="2115"/>
                  </a:cubicBezTo>
                  <a:lnTo>
                    <a:pt x="6367" y="2867"/>
                  </a:lnTo>
                  <a:cubicBezTo>
                    <a:pt x="6367" y="2867"/>
                    <a:pt x="10168" y="3038"/>
                    <a:pt x="12317" y="3038"/>
                  </a:cubicBezTo>
                  <a:cubicBezTo>
                    <a:pt x="12496" y="3038"/>
                    <a:pt x="12663" y="3037"/>
                    <a:pt x="12816" y="3034"/>
                  </a:cubicBezTo>
                  <a:cubicBezTo>
                    <a:pt x="14788" y="3017"/>
                    <a:pt x="19801" y="2650"/>
                    <a:pt x="19099" y="2115"/>
                  </a:cubicBezTo>
                  <a:cubicBezTo>
                    <a:pt x="18442" y="1603"/>
                    <a:pt x="15177" y="1"/>
                    <a:pt x="12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2"/>
            <p:cNvSpPr/>
            <p:nvPr/>
          </p:nvSpPr>
          <p:spPr>
            <a:xfrm>
              <a:off x="2666700" y="3084925"/>
              <a:ext cx="84000" cy="38875"/>
            </a:xfrm>
            <a:custGeom>
              <a:rect b="b" l="l" r="r" t="t"/>
              <a:pathLst>
                <a:path extrusionOk="0" h="1555" w="3360">
                  <a:moveTo>
                    <a:pt x="2490" y="1"/>
                  </a:moveTo>
                  <a:cubicBezTo>
                    <a:pt x="1772" y="1"/>
                    <a:pt x="84" y="1204"/>
                    <a:pt x="1" y="1204"/>
                  </a:cubicBezTo>
                  <a:lnTo>
                    <a:pt x="2273" y="1555"/>
                  </a:lnTo>
                  <a:lnTo>
                    <a:pt x="3359" y="134"/>
                  </a:lnTo>
                  <a:cubicBezTo>
                    <a:pt x="3359" y="134"/>
                    <a:pt x="3192" y="1"/>
                    <a:pt x="2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2"/>
            <p:cNvSpPr/>
            <p:nvPr/>
          </p:nvSpPr>
          <p:spPr>
            <a:xfrm>
              <a:off x="2231450" y="3040225"/>
              <a:ext cx="1001275" cy="20075"/>
            </a:xfrm>
            <a:custGeom>
              <a:rect b="b" l="l" r="r" t="t"/>
              <a:pathLst>
                <a:path extrusionOk="0" h="803" w="40051">
                  <a:moveTo>
                    <a:pt x="251" y="1"/>
                  </a:moveTo>
                  <a:cubicBezTo>
                    <a:pt x="134" y="1"/>
                    <a:pt x="34" y="101"/>
                    <a:pt x="0" y="235"/>
                  </a:cubicBezTo>
                  <a:lnTo>
                    <a:pt x="0" y="369"/>
                  </a:lnTo>
                  <a:cubicBezTo>
                    <a:pt x="17" y="486"/>
                    <a:pt x="117" y="619"/>
                    <a:pt x="234" y="619"/>
                  </a:cubicBezTo>
                  <a:cubicBezTo>
                    <a:pt x="368" y="619"/>
                    <a:pt x="468" y="502"/>
                    <a:pt x="485" y="385"/>
                  </a:cubicBezTo>
                  <a:lnTo>
                    <a:pt x="485" y="252"/>
                  </a:lnTo>
                  <a:cubicBezTo>
                    <a:pt x="485" y="135"/>
                    <a:pt x="385" y="18"/>
                    <a:pt x="251" y="1"/>
                  </a:cubicBezTo>
                  <a:close/>
                  <a:moveTo>
                    <a:pt x="1571" y="1"/>
                  </a:moveTo>
                  <a:cubicBezTo>
                    <a:pt x="1454" y="1"/>
                    <a:pt x="1337" y="101"/>
                    <a:pt x="1320" y="235"/>
                  </a:cubicBezTo>
                  <a:lnTo>
                    <a:pt x="1320" y="369"/>
                  </a:lnTo>
                  <a:cubicBezTo>
                    <a:pt x="1320" y="502"/>
                    <a:pt x="1437" y="619"/>
                    <a:pt x="1554" y="619"/>
                  </a:cubicBezTo>
                  <a:cubicBezTo>
                    <a:pt x="1688" y="619"/>
                    <a:pt x="1788" y="502"/>
                    <a:pt x="1805" y="385"/>
                  </a:cubicBezTo>
                  <a:lnTo>
                    <a:pt x="1805" y="252"/>
                  </a:lnTo>
                  <a:cubicBezTo>
                    <a:pt x="1805" y="135"/>
                    <a:pt x="1705" y="1"/>
                    <a:pt x="1571" y="1"/>
                  </a:cubicBezTo>
                  <a:close/>
                  <a:moveTo>
                    <a:pt x="2908" y="1"/>
                  </a:moveTo>
                  <a:cubicBezTo>
                    <a:pt x="2791" y="1"/>
                    <a:pt x="2690" y="101"/>
                    <a:pt x="2657" y="235"/>
                  </a:cubicBezTo>
                  <a:lnTo>
                    <a:pt x="2657" y="369"/>
                  </a:lnTo>
                  <a:cubicBezTo>
                    <a:pt x="2640" y="502"/>
                    <a:pt x="2741" y="619"/>
                    <a:pt x="2891" y="619"/>
                  </a:cubicBezTo>
                  <a:cubicBezTo>
                    <a:pt x="3025" y="619"/>
                    <a:pt x="3125" y="502"/>
                    <a:pt x="3142" y="385"/>
                  </a:cubicBezTo>
                  <a:lnTo>
                    <a:pt x="3142" y="252"/>
                  </a:lnTo>
                  <a:cubicBezTo>
                    <a:pt x="3142" y="135"/>
                    <a:pt x="3041" y="18"/>
                    <a:pt x="2908" y="1"/>
                  </a:cubicBezTo>
                  <a:close/>
                  <a:moveTo>
                    <a:pt x="4228" y="34"/>
                  </a:moveTo>
                  <a:cubicBezTo>
                    <a:pt x="4094" y="34"/>
                    <a:pt x="3994" y="135"/>
                    <a:pt x="3977" y="252"/>
                  </a:cubicBezTo>
                  <a:lnTo>
                    <a:pt x="3977" y="385"/>
                  </a:lnTo>
                  <a:cubicBezTo>
                    <a:pt x="3960" y="502"/>
                    <a:pt x="4060" y="619"/>
                    <a:pt x="4211" y="636"/>
                  </a:cubicBezTo>
                  <a:cubicBezTo>
                    <a:pt x="4328" y="636"/>
                    <a:pt x="4461" y="536"/>
                    <a:pt x="4461" y="402"/>
                  </a:cubicBezTo>
                  <a:lnTo>
                    <a:pt x="4461" y="268"/>
                  </a:lnTo>
                  <a:cubicBezTo>
                    <a:pt x="4461" y="151"/>
                    <a:pt x="4361" y="51"/>
                    <a:pt x="4228" y="34"/>
                  </a:cubicBezTo>
                  <a:close/>
                  <a:moveTo>
                    <a:pt x="5548" y="34"/>
                  </a:moveTo>
                  <a:cubicBezTo>
                    <a:pt x="5414" y="34"/>
                    <a:pt x="5314" y="135"/>
                    <a:pt x="5297" y="252"/>
                  </a:cubicBezTo>
                  <a:lnTo>
                    <a:pt x="5297" y="385"/>
                  </a:lnTo>
                  <a:cubicBezTo>
                    <a:pt x="5280" y="536"/>
                    <a:pt x="5380" y="636"/>
                    <a:pt x="5531" y="636"/>
                  </a:cubicBezTo>
                  <a:cubicBezTo>
                    <a:pt x="5648" y="636"/>
                    <a:pt x="5748" y="536"/>
                    <a:pt x="5781" y="402"/>
                  </a:cubicBezTo>
                  <a:lnTo>
                    <a:pt x="5781" y="268"/>
                  </a:lnTo>
                  <a:cubicBezTo>
                    <a:pt x="5781" y="151"/>
                    <a:pt x="5665" y="51"/>
                    <a:pt x="5548" y="34"/>
                  </a:cubicBezTo>
                  <a:close/>
                  <a:moveTo>
                    <a:pt x="6868" y="34"/>
                  </a:moveTo>
                  <a:cubicBezTo>
                    <a:pt x="6734" y="34"/>
                    <a:pt x="6634" y="135"/>
                    <a:pt x="6617" y="252"/>
                  </a:cubicBezTo>
                  <a:lnTo>
                    <a:pt x="6617" y="385"/>
                  </a:lnTo>
                  <a:cubicBezTo>
                    <a:pt x="6583" y="536"/>
                    <a:pt x="6717" y="636"/>
                    <a:pt x="6834" y="636"/>
                  </a:cubicBezTo>
                  <a:cubicBezTo>
                    <a:pt x="6968" y="636"/>
                    <a:pt x="7085" y="536"/>
                    <a:pt x="7085" y="402"/>
                  </a:cubicBezTo>
                  <a:lnTo>
                    <a:pt x="7085" y="268"/>
                  </a:lnTo>
                  <a:cubicBezTo>
                    <a:pt x="7085" y="151"/>
                    <a:pt x="6984" y="51"/>
                    <a:pt x="6868" y="34"/>
                  </a:cubicBezTo>
                  <a:close/>
                  <a:moveTo>
                    <a:pt x="8171" y="34"/>
                  </a:moveTo>
                  <a:cubicBezTo>
                    <a:pt x="8054" y="34"/>
                    <a:pt x="7937" y="135"/>
                    <a:pt x="7920" y="252"/>
                  </a:cubicBezTo>
                  <a:lnTo>
                    <a:pt x="7920" y="385"/>
                  </a:lnTo>
                  <a:cubicBezTo>
                    <a:pt x="7920" y="536"/>
                    <a:pt x="8037" y="636"/>
                    <a:pt x="8154" y="636"/>
                  </a:cubicBezTo>
                  <a:cubicBezTo>
                    <a:pt x="8288" y="636"/>
                    <a:pt x="8405" y="536"/>
                    <a:pt x="8405" y="402"/>
                  </a:cubicBezTo>
                  <a:lnTo>
                    <a:pt x="8405" y="268"/>
                  </a:lnTo>
                  <a:cubicBezTo>
                    <a:pt x="8405" y="151"/>
                    <a:pt x="8304" y="51"/>
                    <a:pt x="8171" y="34"/>
                  </a:cubicBezTo>
                  <a:close/>
                  <a:moveTo>
                    <a:pt x="9491" y="51"/>
                  </a:moveTo>
                  <a:cubicBezTo>
                    <a:pt x="9374" y="51"/>
                    <a:pt x="9240" y="151"/>
                    <a:pt x="9240" y="285"/>
                  </a:cubicBezTo>
                  <a:lnTo>
                    <a:pt x="9240" y="402"/>
                  </a:lnTo>
                  <a:cubicBezTo>
                    <a:pt x="9240" y="552"/>
                    <a:pt x="9340" y="653"/>
                    <a:pt x="9474" y="653"/>
                  </a:cubicBezTo>
                  <a:cubicBezTo>
                    <a:pt x="9591" y="653"/>
                    <a:pt x="9725" y="552"/>
                    <a:pt x="9725" y="419"/>
                  </a:cubicBezTo>
                  <a:lnTo>
                    <a:pt x="9725" y="302"/>
                  </a:lnTo>
                  <a:cubicBezTo>
                    <a:pt x="9725" y="168"/>
                    <a:pt x="9624" y="68"/>
                    <a:pt x="9491" y="51"/>
                  </a:cubicBezTo>
                  <a:close/>
                  <a:moveTo>
                    <a:pt x="10811" y="51"/>
                  </a:moveTo>
                  <a:cubicBezTo>
                    <a:pt x="10677" y="51"/>
                    <a:pt x="10577" y="151"/>
                    <a:pt x="10560" y="285"/>
                  </a:cubicBezTo>
                  <a:lnTo>
                    <a:pt x="10560" y="402"/>
                  </a:lnTo>
                  <a:cubicBezTo>
                    <a:pt x="10560" y="552"/>
                    <a:pt x="10660" y="653"/>
                    <a:pt x="10794" y="653"/>
                  </a:cubicBezTo>
                  <a:cubicBezTo>
                    <a:pt x="10911" y="653"/>
                    <a:pt x="11045" y="552"/>
                    <a:pt x="11045" y="419"/>
                  </a:cubicBezTo>
                  <a:lnTo>
                    <a:pt x="11045" y="302"/>
                  </a:lnTo>
                  <a:cubicBezTo>
                    <a:pt x="11045" y="168"/>
                    <a:pt x="10928" y="51"/>
                    <a:pt x="10811" y="51"/>
                  </a:cubicBezTo>
                  <a:close/>
                  <a:moveTo>
                    <a:pt x="12114" y="51"/>
                  </a:moveTo>
                  <a:cubicBezTo>
                    <a:pt x="11997" y="51"/>
                    <a:pt x="11897" y="151"/>
                    <a:pt x="11880" y="285"/>
                  </a:cubicBezTo>
                  <a:lnTo>
                    <a:pt x="11880" y="402"/>
                  </a:lnTo>
                  <a:cubicBezTo>
                    <a:pt x="11880" y="552"/>
                    <a:pt x="11980" y="653"/>
                    <a:pt x="12097" y="653"/>
                  </a:cubicBezTo>
                  <a:cubicBezTo>
                    <a:pt x="12231" y="653"/>
                    <a:pt x="12331" y="552"/>
                    <a:pt x="12348" y="419"/>
                  </a:cubicBezTo>
                  <a:lnTo>
                    <a:pt x="12348" y="302"/>
                  </a:lnTo>
                  <a:cubicBezTo>
                    <a:pt x="12348" y="168"/>
                    <a:pt x="12248" y="68"/>
                    <a:pt x="12114" y="51"/>
                  </a:cubicBezTo>
                  <a:close/>
                  <a:moveTo>
                    <a:pt x="13434" y="68"/>
                  </a:moveTo>
                  <a:cubicBezTo>
                    <a:pt x="13317" y="68"/>
                    <a:pt x="13183" y="168"/>
                    <a:pt x="13183" y="302"/>
                  </a:cubicBezTo>
                  <a:lnTo>
                    <a:pt x="13183" y="419"/>
                  </a:lnTo>
                  <a:cubicBezTo>
                    <a:pt x="13183" y="552"/>
                    <a:pt x="13300" y="669"/>
                    <a:pt x="13417" y="669"/>
                  </a:cubicBezTo>
                  <a:cubicBezTo>
                    <a:pt x="13551" y="669"/>
                    <a:pt x="13668" y="569"/>
                    <a:pt x="13668" y="452"/>
                  </a:cubicBezTo>
                  <a:lnTo>
                    <a:pt x="13668" y="318"/>
                  </a:lnTo>
                  <a:cubicBezTo>
                    <a:pt x="13668" y="185"/>
                    <a:pt x="13568" y="85"/>
                    <a:pt x="13434" y="68"/>
                  </a:cubicBezTo>
                  <a:close/>
                  <a:moveTo>
                    <a:pt x="14771" y="68"/>
                  </a:moveTo>
                  <a:cubicBezTo>
                    <a:pt x="14654" y="68"/>
                    <a:pt x="14537" y="168"/>
                    <a:pt x="14520" y="302"/>
                  </a:cubicBezTo>
                  <a:lnTo>
                    <a:pt x="14520" y="419"/>
                  </a:lnTo>
                  <a:cubicBezTo>
                    <a:pt x="14503" y="569"/>
                    <a:pt x="14604" y="669"/>
                    <a:pt x="14754" y="669"/>
                  </a:cubicBezTo>
                  <a:cubicBezTo>
                    <a:pt x="14888" y="669"/>
                    <a:pt x="14988" y="569"/>
                    <a:pt x="15005" y="452"/>
                  </a:cubicBezTo>
                  <a:lnTo>
                    <a:pt x="15005" y="318"/>
                  </a:lnTo>
                  <a:cubicBezTo>
                    <a:pt x="15005" y="185"/>
                    <a:pt x="14904" y="85"/>
                    <a:pt x="14771" y="68"/>
                  </a:cubicBezTo>
                  <a:close/>
                  <a:moveTo>
                    <a:pt x="16091" y="68"/>
                  </a:moveTo>
                  <a:cubicBezTo>
                    <a:pt x="15957" y="68"/>
                    <a:pt x="15857" y="168"/>
                    <a:pt x="15840" y="302"/>
                  </a:cubicBezTo>
                  <a:lnTo>
                    <a:pt x="15840" y="419"/>
                  </a:lnTo>
                  <a:cubicBezTo>
                    <a:pt x="15823" y="569"/>
                    <a:pt x="15924" y="669"/>
                    <a:pt x="16074" y="669"/>
                  </a:cubicBezTo>
                  <a:cubicBezTo>
                    <a:pt x="16191" y="669"/>
                    <a:pt x="16308" y="569"/>
                    <a:pt x="16325" y="452"/>
                  </a:cubicBezTo>
                  <a:lnTo>
                    <a:pt x="16325" y="318"/>
                  </a:lnTo>
                  <a:cubicBezTo>
                    <a:pt x="16325" y="185"/>
                    <a:pt x="16224" y="68"/>
                    <a:pt x="16091" y="68"/>
                  </a:cubicBezTo>
                  <a:close/>
                  <a:moveTo>
                    <a:pt x="17411" y="68"/>
                  </a:moveTo>
                  <a:cubicBezTo>
                    <a:pt x="17277" y="68"/>
                    <a:pt x="17177" y="168"/>
                    <a:pt x="17160" y="302"/>
                  </a:cubicBezTo>
                  <a:lnTo>
                    <a:pt x="17160" y="419"/>
                  </a:lnTo>
                  <a:cubicBezTo>
                    <a:pt x="17143" y="569"/>
                    <a:pt x="17244" y="669"/>
                    <a:pt x="17394" y="669"/>
                  </a:cubicBezTo>
                  <a:cubicBezTo>
                    <a:pt x="17511" y="669"/>
                    <a:pt x="17611" y="569"/>
                    <a:pt x="17645" y="452"/>
                  </a:cubicBezTo>
                  <a:lnTo>
                    <a:pt x="17645" y="318"/>
                  </a:lnTo>
                  <a:cubicBezTo>
                    <a:pt x="17645" y="185"/>
                    <a:pt x="17528" y="85"/>
                    <a:pt x="17411" y="68"/>
                  </a:cubicBezTo>
                  <a:close/>
                  <a:moveTo>
                    <a:pt x="18731" y="85"/>
                  </a:moveTo>
                  <a:cubicBezTo>
                    <a:pt x="18597" y="85"/>
                    <a:pt x="18497" y="201"/>
                    <a:pt x="18480" y="318"/>
                  </a:cubicBezTo>
                  <a:lnTo>
                    <a:pt x="18480" y="452"/>
                  </a:lnTo>
                  <a:cubicBezTo>
                    <a:pt x="18447" y="586"/>
                    <a:pt x="18580" y="703"/>
                    <a:pt x="18697" y="703"/>
                  </a:cubicBezTo>
                  <a:cubicBezTo>
                    <a:pt x="18831" y="703"/>
                    <a:pt x="18931" y="586"/>
                    <a:pt x="18948" y="469"/>
                  </a:cubicBezTo>
                  <a:lnTo>
                    <a:pt x="18948" y="335"/>
                  </a:lnTo>
                  <a:cubicBezTo>
                    <a:pt x="18948" y="218"/>
                    <a:pt x="18848" y="85"/>
                    <a:pt x="18731" y="85"/>
                  </a:cubicBezTo>
                  <a:close/>
                  <a:moveTo>
                    <a:pt x="20034" y="85"/>
                  </a:moveTo>
                  <a:cubicBezTo>
                    <a:pt x="19917" y="85"/>
                    <a:pt x="19817" y="201"/>
                    <a:pt x="19783" y="318"/>
                  </a:cubicBezTo>
                  <a:lnTo>
                    <a:pt x="19783" y="452"/>
                  </a:lnTo>
                  <a:cubicBezTo>
                    <a:pt x="19783" y="586"/>
                    <a:pt x="19900" y="703"/>
                    <a:pt x="20017" y="703"/>
                  </a:cubicBezTo>
                  <a:cubicBezTo>
                    <a:pt x="20151" y="703"/>
                    <a:pt x="20251" y="586"/>
                    <a:pt x="20268" y="469"/>
                  </a:cubicBezTo>
                  <a:lnTo>
                    <a:pt x="20268" y="335"/>
                  </a:lnTo>
                  <a:cubicBezTo>
                    <a:pt x="20268" y="218"/>
                    <a:pt x="20168" y="101"/>
                    <a:pt x="20034" y="85"/>
                  </a:cubicBezTo>
                  <a:close/>
                  <a:moveTo>
                    <a:pt x="21354" y="85"/>
                  </a:moveTo>
                  <a:cubicBezTo>
                    <a:pt x="21220" y="85"/>
                    <a:pt x="21120" y="201"/>
                    <a:pt x="21103" y="318"/>
                  </a:cubicBezTo>
                  <a:lnTo>
                    <a:pt x="21103" y="452"/>
                  </a:lnTo>
                  <a:cubicBezTo>
                    <a:pt x="21103" y="586"/>
                    <a:pt x="21203" y="703"/>
                    <a:pt x="21337" y="703"/>
                  </a:cubicBezTo>
                  <a:cubicBezTo>
                    <a:pt x="21454" y="703"/>
                    <a:pt x="21588" y="586"/>
                    <a:pt x="21588" y="469"/>
                  </a:cubicBezTo>
                  <a:lnTo>
                    <a:pt x="21588" y="335"/>
                  </a:lnTo>
                  <a:cubicBezTo>
                    <a:pt x="21588" y="218"/>
                    <a:pt x="21488" y="85"/>
                    <a:pt x="21354" y="85"/>
                  </a:cubicBezTo>
                  <a:close/>
                  <a:moveTo>
                    <a:pt x="22674" y="101"/>
                  </a:moveTo>
                  <a:cubicBezTo>
                    <a:pt x="22540" y="101"/>
                    <a:pt x="22440" y="218"/>
                    <a:pt x="22423" y="335"/>
                  </a:cubicBezTo>
                  <a:lnTo>
                    <a:pt x="22423" y="469"/>
                  </a:lnTo>
                  <a:cubicBezTo>
                    <a:pt x="22423" y="586"/>
                    <a:pt x="22523" y="719"/>
                    <a:pt x="22657" y="719"/>
                  </a:cubicBezTo>
                  <a:cubicBezTo>
                    <a:pt x="22774" y="719"/>
                    <a:pt x="22874" y="619"/>
                    <a:pt x="22908" y="486"/>
                  </a:cubicBezTo>
                  <a:lnTo>
                    <a:pt x="22908" y="352"/>
                  </a:lnTo>
                  <a:cubicBezTo>
                    <a:pt x="22908" y="235"/>
                    <a:pt x="22791" y="135"/>
                    <a:pt x="22674" y="101"/>
                  </a:cubicBezTo>
                  <a:close/>
                  <a:moveTo>
                    <a:pt x="23994" y="101"/>
                  </a:moveTo>
                  <a:cubicBezTo>
                    <a:pt x="23860" y="101"/>
                    <a:pt x="23760" y="218"/>
                    <a:pt x="23743" y="335"/>
                  </a:cubicBezTo>
                  <a:lnTo>
                    <a:pt x="23743" y="469"/>
                  </a:lnTo>
                  <a:cubicBezTo>
                    <a:pt x="23743" y="619"/>
                    <a:pt x="23843" y="719"/>
                    <a:pt x="23960" y="719"/>
                  </a:cubicBezTo>
                  <a:cubicBezTo>
                    <a:pt x="24094" y="719"/>
                    <a:pt x="24211" y="619"/>
                    <a:pt x="24211" y="486"/>
                  </a:cubicBezTo>
                  <a:lnTo>
                    <a:pt x="24211" y="352"/>
                  </a:lnTo>
                  <a:cubicBezTo>
                    <a:pt x="24211" y="235"/>
                    <a:pt x="24111" y="101"/>
                    <a:pt x="23994" y="101"/>
                  </a:cubicBezTo>
                  <a:close/>
                  <a:moveTo>
                    <a:pt x="25297" y="101"/>
                  </a:moveTo>
                  <a:cubicBezTo>
                    <a:pt x="25180" y="101"/>
                    <a:pt x="25063" y="218"/>
                    <a:pt x="25046" y="335"/>
                  </a:cubicBezTo>
                  <a:lnTo>
                    <a:pt x="25046" y="469"/>
                  </a:lnTo>
                  <a:cubicBezTo>
                    <a:pt x="25046" y="619"/>
                    <a:pt x="25163" y="719"/>
                    <a:pt x="25280" y="719"/>
                  </a:cubicBezTo>
                  <a:cubicBezTo>
                    <a:pt x="25414" y="719"/>
                    <a:pt x="25531" y="619"/>
                    <a:pt x="25531" y="486"/>
                  </a:cubicBezTo>
                  <a:lnTo>
                    <a:pt x="25531" y="352"/>
                  </a:lnTo>
                  <a:cubicBezTo>
                    <a:pt x="25531" y="235"/>
                    <a:pt x="25431" y="135"/>
                    <a:pt x="25297" y="101"/>
                  </a:cubicBezTo>
                  <a:close/>
                  <a:moveTo>
                    <a:pt x="26634" y="135"/>
                  </a:moveTo>
                  <a:cubicBezTo>
                    <a:pt x="26517" y="135"/>
                    <a:pt x="26383" y="235"/>
                    <a:pt x="26383" y="369"/>
                  </a:cubicBezTo>
                  <a:lnTo>
                    <a:pt x="26383" y="486"/>
                  </a:lnTo>
                  <a:cubicBezTo>
                    <a:pt x="26366" y="619"/>
                    <a:pt x="26467" y="736"/>
                    <a:pt x="26617" y="736"/>
                  </a:cubicBezTo>
                  <a:cubicBezTo>
                    <a:pt x="26751" y="736"/>
                    <a:pt x="26868" y="636"/>
                    <a:pt x="26868" y="502"/>
                  </a:cubicBezTo>
                  <a:lnTo>
                    <a:pt x="26868" y="385"/>
                  </a:lnTo>
                  <a:cubicBezTo>
                    <a:pt x="26868" y="252"/>
                    <a:pt x="26767" y="135"/>
                    <a:pt x="26634" y="135"/>
                  </a:cubicBezTo>
                  <a:close/>
                  <a:moveTo>
                    <a:pt x="27954" y="135"/>
                  </a:moveTo>
                  <a:cubicBezTo>
                    <a:pt x="27837" y="135"/>
                    <a:pt x="27720" y="235"/>
                    <a:pt x="27703" y="369"/>
                  </a:cubicBezTo>
                  <a:lnTo>
                    <a:pt x="27703" y="486"/>
                  </a:lnTo>
                  <a:cubicBezTo>
                    <a:pt x="27686" y="636"/>
                    <a:pt x="27787" y="736"/>
                    <a:pt x="27937" y="736"/>
                  </a:cubicBezTo>
                  <a:cubicBezTo>
                    <a:pt x="28054" y="736"/>
                    <a:pt x="28188" y="636"/>
                    <a:pt x="28188" y="502"/>
                  </a:cubicBezTo>
                  <a:lnTo>
                    <a:pt x="28188" y="385"/>
                  </a:lnTo>
                  <a:cubicBezTo>
                    <a:pt x="28188" y="252"/>
                    <a:pt x="28087" y="151"/>
                    <a:pt x="27954" y="135"/>
                  </a:cubicBezTo>
                  <a:close/>
                  <a:moveTo>
                    <a:pt x="29274" y="135"/>
                  </a:moveTo>
                  <a:cubicBezTo>
                    <a:pt x="29140" y="135"/>
                    <a:pt x="29040" y="235"/>
                    <a:pt x="29023" y="369"/>
                  </a:cubicBezTo>
                  <a:lnTo>
                    <a:pt x="29023" y="486"/>
                  </a:lnTo>
                  <a:cubicBezTo>
                    <a:pt x="29006" y="636"/>
                    <a:pt x="29107" y="736"/>
                    <a:pt x="29240" y="736"/>
                  </a:cubicBezTo>
                  <a:cubicBezTo>
                    <a:pt x="29374" y="736"/>
                    <a:pt x="29474" y="636"/>
                    <a:pt x="29508" y="502"/>
                  </a:cubicBezTo>
                  <a:lnTo>
                    <a:pt x="29508" y="385"/>
                  </a:lnTo>
                  <a:cubicBezTo>
                    <a:pt x="29508" y="252"/>
                    <a:pt x="29391" y="135"/>
                    <a:pt x="29274" y="135"/>
                  </a:cubicBezTo>
                  <a:close/>
                  <a:moveTo>
                    <a:pt x="30594" y="135"/>
                  </a:moveTo>
                  <a:cubicBezTo>
                    <a:pt x="30460" y="135"/>
                    <a:pt x="30343" y="235"/>
                    <a:pt x="30343" y="369"/>
                  </a:cubicBezTo>
                  <a:lnTo>
                    <a:pt x="30343" y="486"/>
                  </a:lnTo>
                  <a:cubicBezTo>
                    <a:pt x="30310" y="636"/>
                    <a:pt x="30443" y="736"/>
                    <a:pt x="30560" y="736"/>
                  </a:cubicBezTo>
                  <a:cubicBezTo>
                    <a:pt x="30694" y="736"/>
                    <a:pt x="30811" y="636"/>
                    <a:pt x="30811" y="502"/>
                  </a:cubicBezTo>
                  <a:lnTo>
                    <a:pt x="30811" y="385"/>
                  </a:lnTo>
                  <a:cubicBezTo>
                    <a:pt x="30811" y="252"/>
                    <a:pt x="30711" y="151"/>
                    <a:pt x="30594" y="135"/>
                  </a:cubicBezTo>
                  <a:close/>
                  <a:moveTo>
                    <a:pt x="31897" y="151"/>
                  </a:moveTo>
                  <a:cubicBezTo>
                    <a:pt x="31780" y="151"/>
                    <a:pt x="31680" y="252"/>
                    <a:pt x="31646" y="385"/>
                  </a:cubicBezTo>
                  <a:lnTo>
                    <a:pt x="31646" y="502"/>
                  </a:lnTo>
                  <a:cubicBezTo>
                    <a:pt x="31646" y="653"/>
                    <a:pt x="31747" y="753"/>
                    <a:pt x="31880" y="753"/>
                  </a:cubicBezTo>
                  <a:cubicBezTo>
                    <a:pt x="32014" y="753"/>
                    <a:pt x="32131" y="653"/>
                    <a:pt x="32131" y="536"/>
                  </a:cubicBezTo>
                  <a:lnTo>
                    <a:pt x="32131" y="402"/>
                  </a:lnTo>
                  <a:cubicBezTo>
                    <a:pt x="32131" y="268"/>
                    <a:pt x="32031" y="168"/>
                    <a:pt x="31897" y="151"/>
                  </a:cubicBezTo>
                  <a:close/>
                  <a:moveTo>
                    <a:pt x="33217" y="151"/>
                  </a:moveTo>
                  <a:cubicBezTo>
                    <a:pt x="33100" y="151"/>
                    <a:pt x="32983" y="252"/>
                    <a:pt x="32966" y="385"/>
                  </a:cubicBezTo>
                  <a:lnTo>
                    <a:pt x="32966" y="502"/>
                  </a:lnTo>
                  <a:cubicBezTo>
                    <a:pt x="32966" y="653"/>
                    <a:pt x="33067" y="753"/>
                    <a:pt x="33200" y="753"/>
                  </a:cubicBezTo>
                  <a:cubicBezTo>
                    <a:pt x="33317" y="753"/>
                    <a:pt x="33434" y="653"/>
                    <a:pt x="33451" y="536"/>
                  </a:cubicBezTo>
                  <a:lnTo>
                    <a:pt x="33451" y="402"/>
                  </a:lnTo>
                  <a:cubicBezTo>
                    <a:pt x="33451" y="268"/>
                    <a:pt x="33351" y="168"/>
                    <a:pt x="33217" y="151"/>
                  </a:cubicBezTo>
                  <a:close/>
                  <a:moveTo>
                    <a:pt x="34537" y="151"/>
                  </a:moveTo>
                  <a:cubicBezTo>
                    <a:pt x="34403" y="151"/>
                    <a:pt x="34286" y="252"/>
                    <a:pt x="34286" y="385"/>
                  </a:cubicBezTo>
                  <a:lnTo>
                    <a:pt x="34286" y="502"/>
                  </a:lnTo>
                  <a:cubicBezTo>
                    <a:pt x="34286" y="653"/>
                    <a:pt x="34387" y="753"/>
                    <a:pt x="34520" y="753"/>
                  </a:cubicBezTo>
                  <a:cubicBezTo>
                    <a:pt x="34637" y="753"/>
                    <a:pt x="34771" y="653"/>
                    <a:pt x="34771" y="536"/>
                  </a:cubicBezTo>
                  <a:lnTo>
                    <a:pt x="34771" y="402"/>
                  </a:lnTo>
                  <a:cubicBezTo>
                    <a:pt x="34771" y="268"/>
                    <a:pt x="34654" y="151"/>
                    <a:pt x="34537" y="151"/>
                  </a:cubicBezTo>
                  <a:close/>
                  <a:moveTo>
                    <a:pt x="35857" y="168"/>
                  </a:moveTo>
                  <a:cubicBezTo>
                    <a:pt x="35723" y="168"/>
                    <a:pt x="35623" y="268"/>
                    <a:pt x="35590" y="402"/>
                  </a:cubicBezTo>
                  <a:lnTo>
                    <a:pt x="35590" y="536"/>
                  </a:lnTo>
                  <a:cubicBezTo>
                    <a:pt x="35606" y="653"/>
                    <a:pt x="35707" y="786"/>
                    <a:pt x="35823" y="786"/>
                  </a:cubicBezTo>
                  <a:cubicBezTo>
                    <a:pt x="35957" y="786"/>
                    <a:pt x="36057" y="669"/>
                    <a:pt x="36074" y="552"/>
                  </a:cubicBezTo>
                  <a:lnTo>
                    <a:pt x="36074" y="419"/>
                  </a:lnTo>
                  <a:cubicBezTo>
                    <a:pt x="36074" y="302"/>
                    <a:pt x="35974" y="185"/>
                    <a:pt x="35857" y="168"/>
                  </a:cubicBezTo>
                  <a:close/>
                  <a:moveTo>
                    <a:pt x="37160" y="168"/>
                  </a:moveTo>
                  <a:cubicBezTo>
                    <a:pt x="37043" y="168"/>
                    <a:pt x="36943" y="268"/>
                    <a:pt x="36910" y="402"/>
                  </a:cubicBezTo>
                  <a:lnTo>
                    <a:pt x="36910" y="536"/>
                  </a:lnTo>
                  <a:cubicBezTo>
                    <a:pt x="36910" y="669"/>
                    <a:pt x="37027" y="786"/>
                    <a:pt x="37143" y="786"/>
                  </a:cubicBezTo>
                  <a:cubicBezTo>
                    <a:pt x="37277" y="786"/>
                    <a:pt x="37377" y="669"/>
                    <a:pt x="37394" y="552"/>
                  </a:cubicBezTo>
                  <a:lnTo>
                    <a:pt x="37394" y="419"/>
                  </a:lnTo>
                  <a:cubicBezTo>
                    <a:pt x="37394" y="302"/>
                    <a:pt x="37294" y="185"/>
                    <a:pt x="37160" y="168"/>
                  </a:cubicBezTo>
                  <a:close/>
                  <a:moveTo>
                    <a:pt x="38497" y="168"/>
                  </a:moveTo>
                  <a:cubicBezTo>
                    <a:pt x="38380" y="168"/>
                    <a:pt x="38280" y="268"/>
                    <a:pt x="38246" y="402"/>
                  </a:cubicBezTo>
                  <a:lnTo>
                    <a:pt x="38246" y="536"/>
                  </a:lnTo>
                  <a:cubicBezTo>
                    <a:pt x="38230" y="669"/>
                    <a:pt x="38330" y="786"/>
                    <a:pt x="38480" y="786"/>
                  </a:cubicBezTo>
                  <a:cubicBezTo>
                    <a:pt x="38614" y="786"/>
                    <a:pt x="38714" y="669"/>
                    <a:pt x="38731" y="552"/>
                  </a:cubicBezTo>
                  <a:lnTo>
                    <a:pt x="38731" y="419"/>
                  </a:lnTo>
                  <a:cubicBezTo>
                    <a:pt x="38731" y="302"/>
                    <a:pt x="38631" y="185"/>
                    <a:pt x="38497" y="168"/>
                  </a:cubicBezTo>
                  <a:close/>
                  <a:moveTo>
                    <a:pt x="39817" y="201"/>
                  </a:moveTo>
                  <a:cubicBezTo>
                    <a:pt x="39683" y="201"/>
                    <a:pt x="39583" y="302"/>
                    <a:pt x="39566" y="419"/>
                  </a:cubicBezTo>
                  <a:lnTo>
                    <a:pt x="39566" y="552"/>
                  </a:lnTo>
                  <a:cubicBezTo>
                    <a:pt x="39550" y="669"/>
                    <a:pt x="39650" y="803"/>
                    <a:pt x="39800" y="803"/>
                  </a:cubicBezTo>
                  <a:cubicBezTo>
                    <a:pt x="39917" y="803"/>
                    <a:pt x="40051" y="703"/>
                    <a:pt x="40051" y="569"/>
                  </a:cubicBezTo>
                  <a:lnTo>
                    <a:pt x="40051" y="452"/>
                  </a:lnTo>
                  <a:cubicBezTo>
                    <a:pt x="40051" y="318"/>
                    <a:pt x="39951" y="218"/>
                    <a:pt x="3981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2"/>
            <p:cNvSpPr/>
            <p:nvPr/>
          </p:nvSpPr>
          <p:spPr>
            <a:xfrm>
              <a:off x="1977900" y="3025200"/>
              <a:ext cx="41800" cy="37200"/>
            </a:xfrm>
            <a:custGeom>
              <a:rect b="b" l="l" r="r" t="t"/>
              <a:pathLst>
                <a:path extrusionOk="0" h="1488" w="1672">
                  <a:moveTo>
                    <a:pt x="986" y="0"/>
                  </a:moveTo>
                  <a:cubicBezTo>
                    <a:pt x="986" y="0"/>
                    <a:pt x="67" y="1070"/>
                    <a:pt x="50" y="1137"/>
                  </a:cubicBezTo>
                  <a:cubicBezTo>
                    <a:pt x="0" y="1170"/>
                    <a:pt x="1136" y="1488"/>
                    <a:pt x="1136" y="1488"/>
                  </a:cubicBezTo>
                  <a:lnTo>
                    <a:pt x="1671" y="67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2"/>
            <p:cNvSpPr/>
            <p:nvPr/>
          </p:nvSpPr>
          <p:spPr>
            <a:xfrm>
              <a:off x="2013400" y="3027300"/>
              <a:ext cx="28850" cy="35100"/>
            </a:xfrm>
            <a:custGeom>
              <a:rect b="b" l="l" r="r" t="t"/>
              <a:pathLst>
                <a:path extrusionOk="0" h="1404" w="1154">
                  <a:moveTo>
                    <a:pt x="385" y="0"/>
                  </a:moveTo>
                  <a:cubicBezTo>
                    <a:pt x="385" y="17"/>
                    <a:pt x="0" y="1404"/>
                    <a:pt x="0" y="1404"/>
                  </a:cubicBezTo>
                  <a:lnTo>
                    <a:pt x="986" y="1404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2"/>
            <p:cNvSpPr/>
            <p:nvPr/>
          </p:nvSpPr>
          <p:spPr>
            <a:xfrm>
              <a:off x="3350500" y="2597375"/>
              <a:ext cx="465350" cy="376050"/>
            </a:xfrm>
            <a:custGeom>
              <a:rect b="b" l="l" r="r" t="t"/>
              <a:pathLst>
                <a:path extrusionOk="0" h="15042" w="18614">
                  <a:moveTo>
                    <a:pt x="16507" y="0"/>
                  </a:moveTo>
                  <a:cubicBezTo>
                    <a:pt x="16000" y="0"/>
                    <a:pt x="15512" y="10"/>
                    <a:pt x="15189" y="37"/>
                  </a:cubicBezTo>
                  <a:cubicBezTo>
                    <a:pt x="14236" y="121"/>
                    <a:pt x="13535" y="221"/>
                    <a:pt x="13267" y="789"/>
                  </a:cubicBezTo>
                  <a:cubicBezTo>
                    <a:pt x="13000" y="1341"/>
                    <a:pt x="5047" y="10731"/>
                    <a:pt x="4295" y="11900"/>
                  </a:cubicBezTo>
                  <a:cubicBezTo>
                    <a:pt x="3509" y="13070"/>
                    <a:pt x="1287" y="14206"/>
                    <a:pt x="1" y="14340"/>
                  </a:cubicBezTo>
                  <a:cubicBezTo>
                    <a:pt x="91" y="14338"/>
                    <a:pt x="192" y="14337"/>
                    <a:pt x="302" y="14337"/>
                  </a:cubicBezTo>
                  <a:cubicBezTo>
                    <a:pt x="3603" y="14337"/>
                    <a:pt x="15339" y="15042"/>
                    <a:pt x="15339" y="15042"/>
                  </a:cubicBezTo>
                  <a:lnTo>
                    <a:pt x="18614" y="37"/>
                  </a:lnTo>
                  <a:cubicBezTo>
                    <a:pt x="18614" y="37"/>
                    <a:pt x="17522" y="0"/>
                    <a:pt x="16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2"/>
            <p:cNvSpPr/>
            <p:nvPr/>
          </p:nvSpPr>
          <p:spPr>
            <a:xfrm>
              <a:off x="2406475" y="3310125"/>
              <a:ext cx="414400" cy="126625"/>
            </a:xfrm>
            <a:custGeom>
              <a:rect b="b" l="l" r="r" t="t"/>
              <a:pathLst>
                <a:path extrusionOk="0" h="5065" w="16576">
                  <a:moveTo>
                    <a:pt x="11949" y="1"/>
                  </a:moveTo>
                  <a:cubicBezTo>
                    <a:pt x="7122" y="1"/>
                    <a:pt x="0" y="15"/>
                    <a:pt x="0" y="15"/>
                  </a:cubicBezTo>
                  <a:cubicBezTo>
                    <a:pt x="0" y="15"/>
                    <a:pt x="4679" y="3992"/>
                    <a:pt x="6901" y="4627"/>
                  </a:cubicBezTo>
                  <a:cubicBezTo>
                    <a:pt x="8196" y="4990"/>
                    <a:pt x="9636" y="5065"/>
                    <a:pt x="10603" y="5065"/>
                  </a:cubicBezTo>
                  <a:cubicBezTo>
                    <a:pt x="11283" y="5065"/>
                    <a:pt x="11730" y="5028"/>
                    <a:pt x="11730" y="5028"/>
                  </a:cubicBezTo>
                  <a:cubicBezTo>
                    <a:pt x="11730" y="5028"/>
                    <a:pt x="16575" y="15"/>
                    <a:pt x="16291" y="15"/>
                  </a:cubicBezTo>
                  <a:cubicBezTo>
                    <a:pt x="16202" y="4"/>
                    <a:pt x="14362" y="1"/>
                    <a:pt x="119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2"/>
            <p:cNvSpPr/>
            <p:nvPr/>
          </p:nvSpPr>
          <p:spPr>
            <a:xfrm>
              <a:off x="3383925" y="2325100"/>
              <a:ext cx="97775" cy="5875"/>
            </a:xfrm>
            <a:custGeom>
              <a:rect b="b" l="l" r="r" t="t"/>
              <a:pathLst>
                <a:path extrusionOk="0" h="235" w="3911">
                  <a:moveTo>
                    <a:pt x="0" y="1"/>
                  </a:moveTo>
                  <a:lnTo>
                    <a:pt x="0" y="235"/>
                  </a:lnTo>
                  <a:lnTo>
                    <a:pt x="3910" y="235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2"/>
            <p:cNvSpPr/>
            <p:nvPr/>
          </p:nvSpPr>
          <p:spPr>
            <a:xfrm>
              <a:off x="3383925" y="2354350"/>
              <a:ext cx="97775" cy="5875"/>
            </a:xfrm>
            <a:custGeom>
              <a:rect b="b" l="l" r="r" t="t"/>
              <a:pathLst>
                <a:path extrusionOk="0" h="235" w="3911">
                  <a:moveTo>
                    <a:pt x="0" y="1"/>
                  </a:moveTo>
                  <a:lnTo>
                    <a:pt x="0" y="235"/>
                  </a:lnTo>
                  <a:lnTo>
                    <a:pt x="3910" y="235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2"/>
            <p:cNvSpPr/>
            <p:nvPr/>
          </p:nvSpPr>
          <p:spPr>
            <a:xfrm>
              <a:off x="3426100" y="2328025"/>
              <a:ext cx="18000" cy="835050"/>
            </a:xfrm>
            <a:custGeom>
              <a:rect b="b" l="l" r="r" t="t"/>
              <a:pathLst>
                <a:path extrusionOk="0" h="33402" w="720">
                  <a:moveTo>
                    <a:pt x="1" y="1"/>
                  </a:moveTo>
                  <a:lnTo>
                    <a:pt x="1" y="33401"/>
                  </a:lnTo>
                  <a:lnTo>
                    <a:pt x="719" y="33401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2"/>
            <p:cNvSpPr/>
            <p:nvPr/>
          </p:nvSpPr>
          <p:spPr>
            <a:xfrm>
              <a:off x="3383925" y="2325100"/>
              <a:ext cx="20900" cy="18425"/>
            </a:xfrm>
            <a:custGeom>
              <a:rect b="b" l="l" r="r" t="t"/>
              <a:pathLst>
                <a:path extrusionOk="0" h="737" w="836">
                  <a:moveTo>
                    <a:pt x="84" y="1"/>
                  </a:moveTo>
                  <a:lnTo>
                    <a:pt x="0" y="736"/>
                  </a:lnTo>
                  <a:lnTo>
                    <a:pt x="735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2"/>
            <p:cNvSpPr/>
            <p:nvPr/>
          </p:nvSpPr>
          <p:spPr>
            <a:xfrm>
              <a:off x="3426525" y="2325100"/>
              <a:ext cx="20900" cy="18425"/>
            </a:xfrm>
            <a:custGeom>
              <a:rect b="b" l="l" r="r" t="t"/>
              <a:pathLst>
                <a:path extrusionOk="0" h="737" w="836">
                  <a:moveTo>
                    <a:pt x="84" y="1"/>
                  </a:moveTo>
                  <a:lnTo>
                    <a:pt x="1" y="736"/>
                  </a:lnTo>
                  <a:lnTo>
                    <a:pt x="719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2"/>
            <p:cNvSpPr/>
            <p:nvPr/>
          </p:nvSpPr>
          <p:spPr>
            <a:xfrm>
              <a:off x="3460775" y="2325100"/>
              <a:ext cx="20925" cy="18425"/>
            </a:xfrm>
            <a:custGeom>
              <a:rect b="b" l="l" r="r" t="t"/>
              <a:pathLst>
                <a:path extrusionOk="0" h="737" w="837">
                  <a:moveTo>
                    <a:pt x="84" y="1"/>
                  </a:moveTo>
                  <a:lnTo>
                    <a:pt x="1" y="736"/>
                  </a:lnTo>
                  <a:lnTo>
                    <a:pt x="736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2"/>
            <p:cNvSpPr/>
            <p:nvPr/>
          </p:nvSpPr>
          <p:spPr>
            <a:xfrm>
              <a:off x="3383925" y="2356850"/>
              <a:ext cx="20900" cy="18425"/>
            </a:xfrm>
            <a:custGeom>
              <a:rect b="b" l="l" r="r" t="t"/>
              <a:pathLst>
                <a:path extrusionOk="0" h="737" w="836">
                  <a:moveTo>
                    <a:pt x="84" y="1"/>
                  </a:moveTo>
                  <a:lnTo>
                    <a:pt x="0" y="736"/>
                  </a:lnTo>
                  <a:lnTo>
                    <a:pt x="735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2"/>
            <p:cNvSpPr/>
            <p:nvPr/>
          </p:nvSpPr>
          <p:spPr>
            <a:xfrm>
              <a:off x="3426525" y="2356850"/>
              <a:ext cx="20900" cy="18425"/>
            </a:xfrm>
            <a:custGeom>
              <a:rect b="b" l="l" r="r" t="t"/>
              <a:pathLst>
                <a:path extrusionOk="0" h="737" w="836">
                  <a:moveTo>
                    <a:pt x="84" y="1"/>
                  </a:moveTo>
                  <a:lnTo>
                    <a:pt x="1" y="736"/>
                  </a:lnTo>
                  <a:lnTo>
                    <a:pt x="719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2"/>
            <p:cNvSpPr/>
            <p:nvPr/>
          </p:nvSpPr>
          <p:spPr>
            <a:xfrm>
              <a:off x="3460775" y="2356850"/>
              <a:ext cx="20925" cy="18425"/>
            </a:xfrm>
            <a:custGeom>
              <a:rect b="b" l="l" r="r" t="t"/>
              <a:pathLst>
                <a:path extrusionOk="0" h="737" w="837">
                  <a:moveTo>
                    <a:pt x="84" y="1"/>
                  </a:moveTo>
                  <a:lnTo>
                    <a:pt x="1" y="736"/>
                  </a:lnTo>
                  <a:lnTo>
                    <a:pt x="736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3" name="Google Shape;703;p52"/>
          <p:cNvSpPr/>
          <p:nvPr/>
        </p:nvSpPr>
        <p:spPr>
          <a:xfrm>
            <a:off x="0" y="4834325"/>
            <a:ext cx="2388950" cy="460325"/>
          </a:xfrm>
          <a:custGeom>
            <a:rect b="b" l="l" r="r" t="t"/>
            <a:pathLst>
              <a:path extrusionOk="0" h="18413" w="95558">
                <a:moveTo>
                  <a:pt x="88144" y="0"/>
                </a:moveTo>
                <a:cubicBezTo>
                  <a:pt x="86386" y="0"/>
                  <a:pt x="84724" y="33"/>
                  <a:pt x="83694" y="134"/>
                </a:cubicBezTo>
                <a:cubicBezTo>
                  <a:pt x="81606" y="351"/>
                  <a:pt x="64864" y="4060"/>
                  <a:pt x="53786" y="6600"/>
                </a:cubicBezTo>
                <a:cubicBezTo>
                  <a:pt x="33084" y="3893"/>
                  <a:pt x="6534" y="1019"/>
                  <a:pt x="1" y="134"/>
                </a:cubicBezTo>
                <a:lnTo>
                  <a:pt x="1" y="18413"/>
                </a:lnTo>
                <a:lnTo>
                  <a:pt x="79985" y="18413"/>
                </a:lnTo>
                <a:cubicBezTo>
                  <a:pt x="82157" y="16374"/>
                  <a:pt x="83059" y="14219"/>
                  <a:pt x="81789" y="12548"/>
                </a:cubicBezTo>
                <a:cubicBezTo>
                  <a:pt x="81355" y="11963"/>
                  <a:pt x="80620" y="11445"/>
                  <a:pt x="79600" y="10978"/>
                </a:cubicBezTo>
                <a:cubicBezTo>
                  <a:pt x="79199" y="10794"/>
                  <a:pt x="78732" y="10643"/>
                  <a:pt x="78214" y="10476"/>
                </a:cubicBezTo>
                <a:lnTo>
                  <a:pt x="95557" y="134"/>
                </a:lnTo>
                <a:cubicBezTo>
                  <a:pt x="95557" y="134"/>
                  <a:pt x="91658" y="0"/>
                  <a:pt x="881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4" name="Google Shape;704;p52"/>
          <p:cNvGrpSpPr/>
          <p:nvPr/>
        </p:nvGrpSpPr>
        <p:grpSpPr>
          <a:xfrm>
            <a:off x="0" y="2416050"/>
            <a:ext cx="1934475" cy="2453650"/>
            <a:chOff x="239775" y="1935825"/>
            <a:chExt cx="1934475" cy="2453650"/>
          </a:xfrm>
        </p:grpSpPr>
        <p:sp>
          <p:nvSpPr>
            <p:cNvPr id="705" name="Google Shape;705;p52"/>
            <p:cNvSpPr/>
            <p:nvPr/>
          </p:nvSpPr>
          <p:spPr>
            <a:xfrm>
              <a:off x="1327675" y="3726225"/>
              <a:ext cx="846575" cy="123150"/>
            </a:xfrm>
            <a:custGeom>
              <a:rect b="b" l="l" r="r" t="t"/>
              <a:pathLst>
                <a:path extrusionOk="0" h="4926" w="33863">
                  <a:moveTo>
                    <a:pt x="15135" y="0"/>
                  </a:moveTo>
                  <a:cubicBezTo>
                    <a:pt x="5719" y="0"/>
                    <a:pt x="0" y="783"/>
                    <a:pt x="462" y="965"/>
                  </a:cubicBezTo>
                  <a:cubicBezTo>
                    <a:pt x="1197" y="1266"/>
                    <a:pt x="12392" y="4925"/>
                    <a:pt x="12392" y="4925"/>
                  </a:cubicBezTo>
                  <a:cubicBezTo>
                    <a:pt x="13361" y="4357"/>
                    <a:pt x="33862" y="965"/>
                    <a:pt x="33862" y="965"/>
                  </a:cubicBezTo>
                  <a:cubicBezTo>
                    <a:pt x="26760" y="243"/>
                    <a:pt x="20375" y="0"/>
                    <a:pt x="15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6" name="Google Shape;706;p52"/>
            <p:cNvGrpSpPr/>
            <p:nvPr/>
          </p:nvGrpSpPr>
          <p:grpSpPr>
            <a:xfrm>
              <a:off x="239775" y="1935825"/>
              <a:ext cx="1845075" cy="2453650"/>
              <a:chOff x="239775" y="1935825"/>
              <a:chExt cx="1845075" cy="2453650"/>
            </a:xfrm>
          </p:grpSpPr>
          <p:sp>
            <p:nvSpPr>
              <p:cNvPr id="707" name="Google Shape;707;p52"/>
              <p:cNvSpPr/>
              <p:nvPr/>
            </p:nvSpPr>
            <p:spPr>
              <a:xfrm>
                <a:off x="239775" y="3807575"/>
                <a:ext cx="1576475" cy="581900"/>
              </a:xfrm>
              <a:custGeom>
                <a:rect b="b" l="l" r="r" t="t"/>
                <a:pathLst>
                  <a:path extrusionOk="0" h="23276" w="63059">
                    <a:moveTo>
                      <a:pt x="63059" y="1"/>
                    </a:moveTo>
                    <a:lnTo>
                      <a:pt x="63059" y="1"/>
                    </a:lnTo>
                    <a:cubicBezTo>
                      <a:pt x="42290" y="2874"/>
                      <a:pt x="21154" y="3342"/>
                      <a:pt x="18" y="3342"/>
                    </a:cubicBezTo>
                    <a:lnTo>
                      <a:pt x="18" y="23272"/>
                    </a:lnTo>
                    <a:lnTo>
                      <a:pt x="18" y="23272"/>
                    </a:lnTo>
                    <a:cubicBezTo>
                      <a:pt x="23473" y="17875"/>
                      <a:pt x="52333" y="10994"/>
                      <a:pt x="55757" y="9641"/>
                    </a:cubicBezTo>
                    <a:cubicBezTo>
                      <a:pt x="59417" y="8204"/>
                      <a:pt x="61973" y="3342"/>
                      <a:pt x="63059" y="1"/>
                    </a:cubicBezTo>
                    <a:close/>
                    <a:moveTo>
                      <a:pt x="18" y="23272"/>
                    </a:moveTo>
                    <a:lnTo>
                      <a:pt x="18" y="23272"/>
                    </a:lnTo>
                    <a:cubicBezTo>
                      <a:pt x="12" y="23273"/>
                      <a:pt x="6" y="23274"/>
                      <a:pt x="1" y="23276"/>
                    </a:cubicBezTo>
                    <a:lnTo>
                      <a:pt x="18" y="23276"/>
                    </a:lnTo>
                    <a:lnTo>
                      <a:pt x="18" y="232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52"/>
              <p:cNvSpPr/>
              <p:nvPr/>
            </p:nvSpPr>
            <p:spPr>
              <a:xfrm>
                <a:off x="239775" y="1935825"/>
                <a:ext cx="1845075" cy="1955725"/>
              </a:xfrm>
              <a:custGeom>
                <a:rect b="b" l="l" r="r" t="t"/>
                <a:pathLst>
                  <a:path extrusionOk="0" h="78229" w="73803">
                    <a:moveTo>
                      <a:pt x="66615" y="0"/>
                    </a:moveTo>
                    <a:cubicBezTo>
                      <a:pt x="62389" y="0"/>
                      <a:pt x="57748" y="169"/>
                      <a:pt x="57111" y="885"/>
                    </a:cubicBezTo>
                    <a:cubicBezTo>
                      <a:pt x="55908" y="2272"/>
                      <a:pt x="10193" y="55355"/>
                      <a:pt x="9140" y="56107"/>
                    </a:cubicBezTo>
                    <a:cubicBezTo>
                      <a:pt x="8806" y="56341"/>
                      <a:pt x="5047" y="57527"/>
                      <a:pt x="1" y="59031"/>
                    </a:cubicBezTo>
                    <a:lnTo>
                      <a:pt x="1" y="78229"/>
                    </a:lnTo>
                    <a:cubicBezTo>
                      <a:pt x="21154" y="78229"/>
                      <a:pt x="42274" y="77761"/>
                      <a:pt x="63026" y="74887"/>
                    </a:cubicBezTo>
                    <a:cubicBezTo>
                      <a:pt x="63660" y="72982"/>
                      <a:pt x="63811" y="71579"/>
                      <a:pt x="63427" y="71579"/>
                    </a:cubicBezTo>
                    <a:cubicBezTo>
                      <a:pt x="62391" y="71579"/>
                      <a:pt x="56058" y="70226"/>
                      <a:pt x="56058" y="70226"/>
                    </a:cubicBezTo>
                    <a:lnTo>
                      <a:pt x="73803" y="133"/>
                    </a:lnTo>
                    <a:cubicBezTo>
                      <a:pt x="73803" y="133"/>
                      <a:pt x="70373" y="0"/>
                      <a:pt x="666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52"/>
              <p:cNvSpPr/>
              <p:nvPr/>
            </p:nvSpPr>
            <p:spPr>
              <a:xfrm>
                <a:off x="582700" y="3812600"/>
                <a:ext cx="977500" cy="293350"/>
              </a:xfrm>
              <a:custGeom>
                <a:rect b="b" l="l" r="r" t="t"/>
                <a:pathLst>
                  <a:path extrusionOk="0" h="11734" w="39100">
                    <a:moveTo>
                      <a:pt x="3560" y="0"/>
                    </a:moveTo>
                    <a:cubicBezTo>
                      <a:pt x="3560" y="0"/>
                      <a:pt x="1" y="11362"/>
                      <a:pt x="3537" y="11362"/>
                    </a:cubicBezTo>
                    <a:cubicBezTo>
                      <a:pt x="3545" y="11362"/>
                      <a:pt x="3553" y="11362"/>
                      <a:pt x="3560" y="11362"/>
                    </a:cubicBezTo>
                    <a:cubicBezTo>
                      <a:pt x="4353" y="11625"/>
                      <a:pt x="5227" y="11734"/>
                      <a:pt x="6129" y="11734"/>
                    </a:cubicBezTo>
                    <a:cubicBezTo>
                      <a:pt x="10379" y="11734"/>
                      <a:pt x="15257" y="9323"/>
                      <a:pt x="15257" y="9323"/>
                    </a:cubicBezTo>
                    <a:lnTo>
                      <a:pt x="39100" y="1470"/>
                    </a:lnTo>
                    <a:lnTo>
                      <a:pt x="35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52"/>
              <p:cNvSpPr/>
              <p:nvPr/>
            </p:nvSpPr>
            <p:spPr>
              <a:xfrm>
                <a:off x="239775" y="1936225"/>
                <a:ext cx="1845075" cy="1755675"/>
              </a:xfrm>
              <a:custGeom>
                <a:rect b="b" l="l" r="r" t="t"/>
                <a:pathLst>
                  <a:path extrusionOk="0" h="70227" w="73803">
                    <a:moveTo>
                      <a:pt x="66615" y="1"/>
                    </a:moveTo>
                    <a:cubicBezTo>
                      <a:pt x="62389" y="1"/>
                      <a:pt x="57748" y="169"/>
                      <a:pt x="57111" y="886"/>
                    </a:cubicBezTo>
                    <a:cubicBezTo>
                      <a:pt x="55908" y="2239"/>
                      <a:pt x="10193" y="55339"/>
                      <a:pt x="9140" y="56091"/>
                    </a:cubicBezTo>
                    <a:cubicBezTo>
                      <a:pt x="8806" y="56325"/>
                      <a:pt x="5030" y="57511"/>
                      <a:pt x="1" y="59015"/>
                    </a:cubicBezTo>
                    <a:lnTo>
                      <a:pt x="1" y="68054"/>
                    </a:lnTo>
                    <a:cubicBezTo>
                      <a:pt x="13618" y="68472"/>
                      <a:pt x="26367" y="68956"/>
                      <a:pt x="36258" y="69357"/>
                    </a:cubicBezTo>
                    <a:cubicBezTo>
                      <a:pt x="48289" y="69859"/>
                      <a:pt x="56058" y="70226"/>
                      <a:pt x="56058" y="70226"/>
                    </a:cubicBezTo>
                    <a:lnTo>
                      <a:pt x="73803" y="134"/>
                    </a:lnTo>
                    <a:cubicBezTo>
                      <a:pt x="73803" y="134"/>
                      <a:pt x="70373" y="1"/>
                      <a:pt x="666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52"/>
              <p:cNvSpPr/>
              <p:nvPr/>
            </p:nvSpPr>
            <p:spPr>
              <a:xfrm>
                <a:off x="1146225" y="1936225"/>
                <a:ext cx="938625" cy="1755675"/>
              </a:xfrm>
              <a:custGeom>
                <a:rect b="b" l="l" r="r" t="t"/>
                <a:pathLst>
                  <a:path extrusionOk="0" h="70227" w="37545">
                    <a:moveTo>
                      <a:pt x="30356" y="1"/>
                    </a:moveTo>
                    <a:cubicBezTo>
                      <a:pt x="26127" y="1"/>
                      <a:pt x="21482" y="169"/>
                      <a:pt x="20836" y="886"/>
                    </a:cubicBezTo>
                    <a:lnTo>
                      <a:pt x="0" y="69357"/>
                    </a:lnTo>
                    <a:cubicBezTo>
                      <a:pt x="12031" y="69859"/>
                      <a:pt x="19800" y="70226"/>
                      <a:pt x="19800" y="70226"/>
                    </a:cubicBezTo>
                    <a:lnTo>
                      <a:pt x="37545" y="134"/>
                    </a:lnTo>
                    <a:cubicBezTo>
                      <a:pt x="37545" y="134"/>
                      <a:pt x="34115" y="1"/>
                      <a:pt x="30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2" name="Google Shape;712;p52"/>
          <p:cNvSpPr txBox="1"/>
          <p:nvPr/>
        </p:nvSpPr>
        <p:spPr>
          <a:xfrm>
            <a:off x="3072000" y="2582634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Twitter: </a:t>
            </a: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@choubari_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3" name="Google Shape;713;p52"/>
          <p:cNvSpPr txBox="1"/>
          <p:nvPr/>
        </p:nvSpPr>
        <p:spPr>
          <a:xfrm>
            <a:off x="2960850" y="4748125"/>
            <a:ext cx="322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Slides template provided by slidesgo.com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4" name="Google Shape;714;p52"/>
          <p:cNvSpPr txBox="1"/>
          <p:nvPr/>
        </p:nvSpPr>
        <p:spPr>
          <a:xfrm>
            <a:off x="6751525" y="4844500"/>
            <a:ext cx="24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@choubari_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5" name="Google Shape;71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768" y="3491100"/>
            <a:ext cx="625315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 txBox="1"/>
          <p:nvPr>
            <p:ph type="title"/>
          </p:nvPr>
        </p:nvSpPr>
        <p:spPr>
          <a:xfrm>
            <a:off x="3863675" y="334325"/>
            <a:ext cx="47406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PILOT</a:t>
            </a:r>
            <a:endParaRPr/>
          </a:p>
        </p:txBody>
      </p:sp>
      <p:sp>
        <p:nvSpPr>
          <p:cNvPr id="380" name="Google Shape;380;p41"/>
          <p:cNvSpPr txBox="1"/>
          <p:nvPr>
            <p:ph idx="1" type="body"/>
          </p:nvPr>
        </p:nvSpPr>
        <p:spPr>
          <a:xfrm>
            <a:off x="3863175" y="1288150"/>
            <a:ext cx="4740600" cy="29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Software Engineer </a:t>
            </a:r>
            <a:r>
              <a:rPr lang="en" sz="2000"/>
              <a:t>(Front &amp; Mobile)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Content Creator </a:t>
            </a:r>
            <a:r>
              <a:rPr lang="en" sz="2000"/>
              <a:t>(Part-Time)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Github</a:t>
            </a:r>
            <a:r>
              <a:rPr lang="en" sz="2000"/>
              <a:t>: @choubari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Twitter </a:t>
            </a:r>
            <a:r>
              <a:rPr lang="en" sz="2000"/>
              <a:t>/ </a:t>
            </a:r>
            <a:r>
              <a:rPr b="1" lang="en" sz="2000"/>
              <a:t>Instagram</a:t>
            </a:r>
            <a:r>
              <a:rPr lang="en" sz="2000"/>
              <a:t>: @choubari_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LinkedIn </a:t>
            </a:r>
            <a:r>
              <a:rPr lang="en" sz="2000"/>
              <a:t>/ </a:t>
            </a:r>
            <a:r>
              <a:rPr b="1" lang="en" sz="2000"/>
              <a:t>YouTube</a:t>
            </a:r>
            <a:r>
              <a:rPr lang="en" sz="2000"/>
              <a:t>: Kawtar CHOUBARI</a:t>
            </a:r>
            <a:endParaRPr sz="2000"/>
          </a:p>
        </p:txBody>
      </p:sp>
      <p:grpSp>
        <p:nvGrpSpPr>
          <p:cNvPr id="381" name="Google Shape;381;p41"/>
          <p:cNvGrpSpPr/>
          <p:nvPr/>
        </p:nvGrpSpPr>
        <p:grpSpPr>
          <a:xfrm rot="-385499">
            <a:off x="-791899" y="488345"/>
            <a:ext cx="4723859" cy="2279331"/>
            <a:chOff x="994600" y="1481575"/>
            <a:chExt cx="4723950" cy="2279375"/>
          </a:xfrm>
        </p:grpSpPr>
        <p:sp>
          <p:nvSpPr>
            <p:cNvPr id="382" name="Google Shape;382;p41"/>
            <p:cNvSpPr/>
            <p:nvPr/>
          </p:nvSpPr>
          <p:spPr>
            <a:xfrm>
              <a:off x="5662975" y="1481575"/>
              <a:ext cx="54325" cy="153125"/>
            </a:xfrm>
            <a:custGeom>
              <a:rect b="b" l="l" r="r" t="t"/>
              <a:pathLst>
                <a:path extrusionOk="0" h="6125" w="2173">
                  <a:moveTo>
                    <a:pt x="1932" y="1"/>
                  </a:moveTo>
                  <a:cubicBezTo>
                    <a:pt x="1727" y="1"/>
                    <a:pt x="1420" y="208"/>
                    <a:pt x="1420" y="208"/>
                  </a:cubicBezTo>
                  <a:lnTo>
                    <a:pt x="0" y="5972"/>
                  </a:lnTo>
                  <a:cubicBezTo>
                    <a:pt x="149" y="6083"/>
                    <a:pt x="316" y="6124"/>
                    <a:pt x="481" y="6124"/>
                  </a:cubicBezTo>
                  <a:cubicBezTo>
                    <a:pt x="964" y="6124"/>
                    <a:pt x="1437" y="5772"/>
                    <a:pt x="1437" y="5772"/>
                  </a:cubicBezTo>
                  <a:cubicBezTo>
                    <a:pt x="1437" y="5772"/>
                    <a:pt x="2172" y="492"/>
                    <a:pt x="2106" y="141"/>
                  </a:cubicBezTo>
                  <a:cubicBezTo>
                    <a:pt x="2086" y="37"/>
                    <a:pt x="2018" y="1"/>
                    <a:pt x="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4259025" y="2426200"/>
              <a:ext cx="139550" cy="113650"/>
            </a:xfrm>
            <a:custGeom>
              <a:rect b="b" l="l" r="r" t="t"/>
              <a:pathLst>
                <a:path extrusionOk="0" h="4546" w="5582">
                  <a:moveTo>
                    <a:pt x="2858" y="0"/>
                  </a:moveTo>
                  <a:cubicBezTo>
                    <a:pt x="2708" y="0"/>
                    <a:pt x="1" y="1254"/>
                    <a:pt x="936" y="2356"/>
                  </a:cubicBezTo>
                  <a:lnTo>
                    <a:pt x="2791" y="4545"/>
                  </a:lnTo>
                  <a:cubicBezTo>
                    <a:pt x="2791" y="4545"/>
                    <a:pt x="5581" y="3660"/>
                    <a:pt x="5581" y="3392"/>
                  </a:cubicBezTo>
                  <a:cubicBezTo>
                    <a:pt x="5581" y="3125"/>
                    <a:pt x="3944" y="1855"/>
                    <a:pt x="3693" y="1838"/>
                  </a:cubicBezTo>
                  <a:cubicBezTo>
                    <a:pt x="3443" y="1822"/>
                    <a:pt x="3276" y="1304"/>
                    <a:pt x="3276" y="1304"/>
                  </a:cubicBezTo>
                  <a:cubicBezTo>
                    <a:pt x="3276" y="1304"/>
                    <a:pt x="2992" y="0"/>
                    <a:pt x="2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4252775" y="2491925"/>
              <a:ext cx="358825" cy="309725"/>
            </a:xfrm>
            <a:custGeom>
              <a:rect b="b" l="l" r="r" t="t"/>
              <a:pathLst>
                <a:path extrusionOk="0" h="12389" w="14353">
                  <a:moveTo>
                    <a:pt x="7342" y="0"/>
                  </a:moveTo>
                  <a:cubicBezTo>
                    <a:pt x="6678" y="0"/>
                    <a:pt x="6001" y="101"/>
                    <a:pt x="5330" y="312"/>
                  </a:cubicBezTo>
                  <a:cubicBezTo>
                    <a:pt x="1922" y="1382"/>
                    <a:pt x="0" y="4890"/>
                    <a:pt x="1019" y="8132"/>
                  </a:cubicBezTo>
                  <a:cubicBezTo>
                    <a:pt x="1850" y="10743"/>
                    <a:pt x="4311" y="12388"/>
                    <a:pt x="7010" y="12388"/>
                  </a:cubicBezTo>
                  <a:cubicBezTo>
                    <a:pt x="7679" y="12388"/>
                    <a:pt x="8363" y="12287"/>
                    <a:pt x="9039" y="12075"/>
                  </a:cubicBezTo>
                  <a:cubicBezTo>
                    <a:pt x="12431" y="11006"/>
                    <a:pt x="14353" y="7514"/>
                    <a:pt x="13334" y="4255"/>
                  </a:cubicBezTo>
                  <a:cubicBezTo>
                    <a:pt x="12502" y="1655"/>
                    <a:pt x="10036" y="0"/>
                    <a:pt x="7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4271975" y="2507700"/>
              <a:ext cx="348025" cy="288100"/>
            </a:xfrm>
            <a:custGeom>
              <a:rect b="b" l="l" r="r" t="t"/>
              <a:pathLst>
                <a:path extrusionOk="0" h="11524" w="13921">
                  <a:moveTo>
                    <a:pt x="7203" y="0"/>
                  </a:moveTo>
                  <a:cubicBezTo>
                    <a:pt x="6633" y="0"/>
                    <a:pt x="6053" y="86"/>
                    <a:pt x="5481" y="266"/>
                  </a:cubicBezTo>
                  <a:cubicBezTo>
                    <a:pt x="585" y="1803"/>
                    <a:pt x="1" y="8487"/>
                    <a:pt x="4545" y="10859"/>
                  </a:cubicBezTo>
                  <a:cubicBezTo>
                    <a:pt x="5428" y="11317"/>
                    <a:pt x="6334" y="11524"/>
                    <a:pt x="7208" y="11524"/>
                  </a:cubicBezTo>
                  <a:cubicBezTo>
                    <a:pt x="10832" y="11524"/>
                    <a:pt x="13921" y="7970"/>
                    <a:pt x="12682" y="4025"/>
                  </a:cubicBezTo>
                  <a:cubicBezTo>
                    <a:pt x="11910" y="1573"/>
                    <a:pt x="9644" y="0"/>
                    <a:pt x="7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4311250" y="2536475"/>
              <a:ext cx="277225" cy="229300"/>
            </a:xfrm>
            <a:custGeom>
              <a:rect b="b" l="l" r="r" t="t"/>
              <a:pathLst>
                <a:path extrusionOk="0" h="9172" w="11089">
                  <a:moveTo>
                    <a:pt x="5747" y="1"/>
                  </a:moveTo>
                  <a:cubicBezTo>
                    <a:pt x="5288" y="1"/>
                    <a:pt x="4822" y="71"/>
                    <a:pt x="4361" y="218"/>
                  </a:cubicBezTo>
                  <a:cubicBezTo>
                    <a:pt x="468" y="1437"/>
                    <a:pt x="0" y="6751"/>
                    <a:pt x="3609" y="8639"/>
                  </a:cubicBezTo>
                  <a:cubicBezTo>
                    <a:pt x="4315" y="9006"/>
                    <a:pt x="5037" y="9172"/>
                    <a:pt x="5735" y="9172"/>
                  </a:cubicBezTo>
                  <a:cubicBezTo>
                    <a:pt x="8626" y="9172"/>
                    <a:pt x="11088" y="6331"/>
                    <a:pt x="10092" y="3209"/>
                  </a:cubicBezTo>
                  <a:cubicBezTo>
                    <a:pt x="9484" y="1250"/>
                    <a:pt x="7686" y="1"/>
                    <a:pt x="57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994600" y="3658700"/>
              <a:ext cx="154875" cy="88325"/>
            </a:xfrm>
            <a:custGeom>
              <a:rect b="b" l="l" r="r" t="t"/>
              <a:pathLst>
                <a:path extrusionOk="0" h="3533" w="6195">
                  <a:moveTo>
                    <a:pt x="342" y="0"/>
                  </a:moveTo>
                  <a:cubicBezTo>
                    <a:pt x="171" y="0"/>
                    <a:pt x="13" y="130"/>
                    <a:pt x="0" y="308"/>
                  </a:cubicBezTo>
                  <a:lnTo>
                    <a:pt x="4712" y="3182"/>
                  </a:lnTo>
                  <a:cubicBezTo>
                    <a:pt x="4762" y="3533"/>
                    <a:pt x="4879" y="3533"/>
                    <a:pt x="4879" y="3533"/>
                  </a:cubicBezTo>
                  <a:lnTo>
                    <a:pt x="5648" y="3299"/>
                  </a:lnTo>
                  <a:cubicBezTo>
                    <a:pt x="5648" y="3299"/>
                    <a:pt x="6195" y="2463"/>
                    <a:pt x="6057" y="2463"/>
                  </a:cubicBezTo>
                  <a:cubicBezTo>
                    <a:pt x="6055" y="2463"/>
                    <a:pt x="6052" y="2463"/>
                    <a:pt x="6049" y="2463"/>
                  </a:cubicBezTo>
                  <a:cubicBezTo>
                    <a:pt x="6047" y="2464"/>
                    <a:pt x="6046" y="2464"/>
                    <a:pt x="6044" y="2464"/>
                  </a:cubicBezTo>
                  <a:cubicBezTo>
                    <a:pt x="5794" y="2464"/>
                    <a:pt x="916" y="190"/>
                    <a:pt x="501" y="41"/>
                  </a:cubicBezTo>
                  <a:cubicBezTo>
                    <a:pt x="450" y="13"/>
                    <a:pt x="395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2692050" y="3174725"/>
              <a:ext cx="74475" cy="98625"/>
            </a:xfrm>
            <a:custGeom>
              <a:rect b="b" l="l" r="r" t="t"/>
              <a:pathLst>
                <a:path extrusionOk="0" h="3945" w="2979">
                  <a:moveTo>
                    <a:pt x="1898" y="1"/>
                  </a:moveTo>
                  <a:cubicBezTo>
                    <a:pt x="1657" y="1"/>
                    <a:pt x="0" y="44"/>
                    <a:pt x="357" y="1238"/>
                  </a:cubicBezTo>
                  <a:cubicBezTo>
                    <a:pt x="741" y="2524"/>
                    <a:pt x="1092" y="3944"/>
                    <a:pt x="1209" y="3944"/>
                  </a:cubicBezTo>
                  <a:cubicBezTo>
                    <a:pt x="1212" y="3945"/>
                    <a:pt x="1216" y="3945"/>
                    <a:pt x="1220" y="3945"/>
                  </a:cubicBezTo>
                  <a:cubicBezTo>
                    <a:pt x="1417" y="3945"/>
                    <a:pt x="2979" y="3601"/>
                    <a:pt x="2930" y="3192"/>
                  </a:cubicBezTo>
                  <a:cubicBezTo>
                    <a:pt x="2896" y="2775"/>
                    <a:pt x="1927" y="1"/>
                    <a:pt x="1927" y="1"/>
                  </a:cubicBezTo>
                  <a:cubicBezTo>
                    <a:pt x="1927" y="1"/>
                    <a:pt x="1917" y="1"/>
                    <a:pt x="18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2013825" y="3412825"/>
              <a:ext cx="87725" cy="70950"/>
            </a:xfrm>
            <a:custGeom>
              <a:rect b="b" l="l" r="r" t="t"/>
              <a:pathLst>
                <a:path extrusionOk="0" h="2838" w="3509">
                  <a:moveTo>
                    <a:pt x="2506" y="1"/>
                  </a:moveTo>
                  <a:lnTo>
                    <a:pt x="0" y="786"/>
                  </a:lnTo>
                  <a:cubicBezTo>
                    <a:pt x="0" y="786"/>
                    <a:pt x="1286" y="2837"/>
                    <a:pt x="2319" y="2837"/>
                  </a:cubicBezTo>
                  <a:cubicBezTo>
                    <a:pt x="2365" y="2837"/>
                    <a:pt x="2411" y="2833"/>
                    <a:pt x="2456" y="2825"/>
                  </a:cubicBezTo>
                  <a:cubicBezTo>
                    <a:pt x="3509" y="2641"/>
                    <a:pt x="3242" y="1806"/>
                    <a:pt x="3108" y="1488"/>
                  </a:cubicBezTo>
                  <a:lnTo>
                    <a:pt x="2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2284925" y="3310500"/>
              <a:ext cx="87725" cy="70925"/>
            </a:xfrm>
            <a:custGeom>
              <a:rect b="b" l="l" r="r" t="t"/>
              <a:pathLst>
                <a:path extrusionOk="0" h="2837" w="3509">
                  <a:moveTo>
                    <a:pt x="2506" y="0"/>
                  </a:moveTo>
                  <a:lnTo>
                    <a:pt x="0" y="786"/>
                  </a:lnTo>
                  <a:cubicBezTo>
                    <a:pt x="0" y="786"/>
                    <a:pt x="1286" y="2837"/>
                    <a:pt x="2319" y="2837"/>
                  </a:cubicBezTo>
                  <a:cubicBezTo>
                    <a:pt x="2365" y="2837"/>
                    <a:pt x="2411" y="2833"/>
                    <a:pt x="2456" y="2824"/>
                  </a:cubicBezTo>
                  <a:cubicBezTo>
                    <a:pt x="3509" y="2640"/>
                    <a:pt x="3241" y="1805"/>
                    <a:pt x="3108" y="1487"/>
                  </a:cubicBezTo>
                  <a:cubicBezTo>
                    <a:pt x="2991" y="1170"/>
                    <a:pt x="2506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4101550" y="2556100"/>
              <a:ext cx="65600" cy="80150"/>
            </a:xfrm>
            <a:custGeom>
              <a:rect b="b" l="l" r="r" t="t"/>
              <a:pathLst>
                <a:path extrusionOk="0" h="3206" w="2624">
                  <a:moveTo>
                    <a:pt x="2507" y="1"/>
                  </a:moveTo>
                  <a:lnTo>
                    <a:pt x="1" y="786"/>
                  </a:lnTo>
                  <a:cubicBezTo>
                    <a:pt x="1" y="786"/>
                    <a:pt x="268" y="2023"/>
                    <a:pt x="351" y="2357"/>
                  </a:cubicBezTo>
                  <a:cubicBezTo>
                    <a:pt x="418" y="2623"/>
                    <a:pt x="601" y="3206"/>
                    <a:pt x="1161" y="3206"/>
                  </a:cubicBezTo>
                  <a:cubicBezTo>
                    <a:pt x="1305" y="3206"/>
                    <a:pt x="1473" y="3167"/>
                    <a:pt x="1671" y="3075"/>
                  </a:cubicBezTo>
                  <a:cubicBezTo>
                    <a:pt x="2624" y="2624"/>
                    <a:pt x="2507" y="1"/>
                    <a:pt x="2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4360525" y="2395300"/>
              <a:ext cx="63525" cy="79475"/>
            </a:xfrm>
            <a:custGeom>
              <a:rect b="b" l="l" r="r" t="t"/>
              <a:pathLst>
                <a:path extrusionOk="0" h="3179" w="2541">
                  <a:moveTo>
                    <a:pt x="2374" y="0"/>
                  </a:moveTo>
                  <a:lnTo>
                    <a:pt x="1" y="752"/>
                  </a:lnTo>
                  <a:cubicBezTo>
                    <a:pt x="1" y="752"/>
                    <a:pt x="302" y="1988"/>
                    <a:pt x="368" y="2306"/>
                  </a:cubicBezTo>
                  <a:cubicBezTo>
                    <a:pt x="422" y="2575"/>
                    <a:pt x="595" y="3178"/>
                    <a:pt x="1147" y="3178"/>
                  </a:cubicBezTo>
                  <a:cubicBezTo>
                    <a:pt x="1282" y="3178"/>
                    <a:pt x="1439" y="3143"/>
                    <a:pt x="1622" y="3058"/>
                  </a:cubicBezTo>
                  <a:cubicBezTo>
                    <a:pt x="2541" y="2623"/>
                    <a:pt x="2374" y="0"/>
                    <a:pt x="2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4601550" y="2246175"/>
              <a:ext cx="68525" cy="81175"/>
            </a:xfrm>
            <a:custGeom>
              <a:rect b="b" l="l" r="r" t="t"/>
              <a:pathLst>
                <a:path extrusionOk="0" h="3247" w="2741">
                  <a:moveTo>
                    <a:pt x="2641" y="0"/>
                  </a:moveTo>
                  <a:lnTo>
                    <a:pt x="1" y="836"/>
                  </a:lnTo>
                  <a:cubicBezTo>
                    <a:pt x="1" y="836"/>
                    <a:pt x="268" y="2072"/>
                    <a:pt x="352" y="2406"/>
                  </a:cubicBezTo>
                  <a:cubicBezTo>
                    <a:pt x="404" y="2670"/>
                    <a:pt x="582" y="3247"/>
                    <a:pt x="1157" y="3247"/>
                  </a:cubicBezTo>
                  <a:cubicBezTo>
                    <a:pt x="1310" y="3247"/>
                    <a:pt x="1491" y="3206"/>
                    <a:pt x="1705" y="3108"/>
                  </a:cubicBezTo>
                  <a:cubicBezTo>
                    <a:pt x="2741" y="2640"/>
                    <a:pt x="2641" y="0"/>
                    <a:pt x="2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4851350" y="2096625"/>
              <a:ext cx="68525" cy="81200"/>
            </a:xfrm>
            <a:custGeom>
              <a:rect b="b" l="l" r="r" t="t"/>
              <a:pathLst>
                <a:path extrusionOk="0" h="3248" w="2741">
                  <a:moveTo>
                    <a:pt x="2657" y="0"/>
                  </a:moveTo>
                  <a:lnTo>
                    <a:pt x="0" y="836"/>
                  </a:lnTo>
                  <a:cubicBezTo>
                    <a:pt x="0" y="836"/>
                    <a:pt x="285" y="2072"/>
                    <a:pt x="351" y="2406"/>
                  </a:cubicBezTo>
                  <a:cubicBezTo>
                    <a:pt x="404" y="2670"/>
                    <a:pt x="582" y="3247"/>
                    <a:pt x="1165" y="3247"/>
                  </a:cubicBezTo>
                  <a:cubicBezTo>
                    <a:pt x="1320" y="3247"/>
                    <a:pt x="1504" y="3206"/>
                    <a:pt x="1721" y="3108"/>
                  </a:cubicBezTo>
                  <a:cubicBezTo>
                    <a:pt x="2741" y="2640"/>
                    <a:pt x="2657" y="1"/>
                    <a:pt x="2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2570625" y="3211075"/>
              <a:ext cx="87750" cy="71325"/>
            </a:xfrm>
            <a:custGeom>
              <a:rect b="b" l="l" r="r" t="t"/>
              <a:pathLst>
                <a:path extrusionOk="0" h="2853" w="3510">
                  <a:moveTo>
                    <a:pt x="2507" y="1"/>
                  </a:moveTo>
                  <a:lnTo>
                    <a:pt x="1" y="803"/>
                  </a:lnTo>
                  <a:cubicBezTo>
                    <a:pt x="1" y="803"/>
                    <a:pt x="1295" y="2852"/>
                    <a:pt x="2330" y="2852"/>
                  </a:cubicBezTo>
                  <a:cubicBezTo>
                    <a:pt x="2373" y="2852"/>
                    <a:pt x="2415" y="2849"/>
                    <a:pt x="2457" y="2841"/>
                  </a:cubicBezTo>
                  <a:cubicBezTo>
                    <a:pt x="3509" y="2657"/>
                    <a:pt x="3242" y="1805"/>
                    <a:pt x="3108" y="1505"/>
                  </a:cubicBezTo>
                  <a:cubicBezTo>
                    <a:pt x="2975" y="1187"/>
                    <a:pt x="2507" y="1"/>
                    <a:pt x="2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2870125" y="3126700"/>
              <a:ext cx="83150" cy="70700"/>
            </a:xfrm>
            <a:custGeom>
              <a:rect b="b" l="l" r="r" t="t"/>
              <a:pathLst>
                <a:path extrusionOk="0" h="2828" w="3326">
                  <a:moveTo>
                    <a:pt x="2557" y="1"/>
                  </a:moveTo>
                  <a:lnTo>
                    <a:pt x="1" y="569"/>
                  </a:lnTo>
                  <a:cubicBezTo>
                    <a:pt x="1" y="569"/>
                    <a:pt x="1154" y="2827"/>
                    <a:pt x="2190" y="2827"/>
                  </a:cubicBezTo>
                  <a:cubicBezTo>
                    <a:pt x="2212" y="2827"/>
                    <a:pt x="2234" y="2826"/>
                    <a:pt x="2256" y="2824"/>
                  </a:cubicBezTo>
                  <a:cubicBezTo>
                    <a:pt x="3326" y="2724"/>
                    <a:pt x="3125" y="1855"/>
                    <a:pt x="3042" y="1538"/>
                  </a:cubicBezTo>
                  <a:cubicBezTo>
                    <a:pt x="2941" y="1220"/>
                    <a:pt x="2557" y="1"/>
                    <a:pt x="2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1116975" y="2922325"/>
              <a:ext cx="2259450" cy="838625"/>
            </a:xfrm>
            <a:custGeom>
              <a:rect b="b" l="l" r="r" t="t"/>
              <a:pathLst>
                <a:path extrusionOk="0" h="33545" w="90378">
                  <a:moveTo>
                    <a:pt x="87326" y="1"/>
                  </a:moveTo>
                  <a:cubicBezTo>
                    <a:pt x="87307" y="1"/>
                    <a:pt x="87288" y="2"/>
                    <a:pt x="87270" y="5"/>
                  </a:cubicBezTo>
                  <a:cubicBezTo>
                    <a:pt x="87270" y="5"/>
                    <a:pt x="15189" y="25152"/>
                    <a:pt x="987" y="31801"/>
                  </a:cubicBezTo>
                  <a:cubicBezTo>
                    <a:pt x="987" y="31801"/>
                    <a:pt x="1" y="33155"/>
                    <a:pt x="536" y="33539"/>
                  </a:cubicBezTo>
                  <a:cubicBezTo>
                    <a:pt x="540" y="33543"/>
                    <a:pt x="549" y="33544"/>
                    <a:pt x="562" y="33544"/>
                  </a:cubicBezTo>
                  <a:cubicBezTo>
                    <a:pt x="2136" y="33544"/>
                    <a:pt x="66156" y="10129"/>
                    <a:pt x="76827" y="7908"/>
                  </a:cubicBezTo>
                  <a:cubicBezTo>
                    <a:pt x="76827" y="7908"/>
                    <a:pt x="80598" y="6873"/>
                    <a:pt x="82565" y="6873"/>
                  </a:cubicBezTo>
                  <a:cubicBezTo>
                    <a:pt x="82804" y="6873"/>
                    <a:pt x="83017" y="6888"/>
                    <a:pt x="83193" y="6923"/>
                  </a:cubicBezTo>
                  <a:cubicBezTo>
                    <a:pt x="83526" y="6991"/>
                    <a:pt x="83915" y="7019"/>
                    <a:pt x="84325" y="7019"/>
                  </a:cubicBezTo>
                  <a:cubicBezTo>
                    <a:pt x="85910" y="7019"/>
                    <a:pt x="87813" y="6605"/>
                    <a:pt x="88038" y="6538"/>
                  </a:cubicBezTo>
                  <a:cubicBezTo>
                    <a:pt x="88372" y="6405"/>
                    <a:pt x="88623" y="6104"/>
                    <a:pt x="88690" y="5753"/>
                  </a:cubicBezTo>
                  <a:cubicBezTo>
                    <a:pt x="88707" y="5402"/>
                    <a:pt x="88272" y="3999"/>
                    <a:pt x="90378" y="3798"/>
                  </a:cubicBezTo>
                  <a:cubicBezTo>
                    <a:pt x="90378" y="3798"/>
                    <a:pt x="88334" y="1"/>
                    <a:pt x="87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1132000" y="2939675"/>
              <a:ext cx="2214775" cy="794075"/>
            </a:xfrm>
            <a:custGeom>
              <a:rect b="b" l="l" r="r" t="t"/>
              <a:pathLst>
                <a:path extrusionOk="0" h="31763" w="88591">
                  <a:moveTo>
                    <a:pt x="87801" y="0"/>
                  </a:moveTo>
                  <a:cubicBezTo>
                    <a:pt x="86694" y="0"/>
                    <a:pt x="69467" y="5680"/>
                    <a:pt x="50528" y="12594"/>
                  </a:cubicBezTo>
                  <a:cubicBezTo>
                    <a:pt x="27387" y="21049"/>
                    <a:pt x="219" y="31358"/>
                    <a:pt x="152" y="31475"/>
                  </a:cubicBezTo>
                  <a:cubicBezTo>
                    <a:pt x="102" y="31559"/>
                    <a:pt x="51" y="31659"/>
                    <a:pt x="1" y="31759"/>
                  </a:cubicBezTo>
                  <a:cubicBezTo>
                    <a:pt x="0" y="31761"/>
                    <a:pt x="2" y="31763"/>
                    <a:pt x="7" y="31763"/>
                  </a:cubicBezTo>
                  <a:cubicBezTo>
                    <a:pt x="470" y="31763"/>
                    <a:pt x="27097" y="22039"/>
                    <a:pt x="50896" y="13263"/>
                  </a:cubicBezTo>
                  <a:cubicBezTo>
                    <a:pt x="70679" y="5961"/>
                    <a:pt x="88590" y="1132"/>
                    <a:pt x="88390" y="832"/>
                  </a:cubicBezTo>
                  <a:cubicBezTo>
                    <a:pt x="88239" y="548"/>
                    <a:pt x="88056" y="264"/>
                    <a:pt x="87855" y="13"/>
                  </a:cubicBezTo>
                  <a:cubicBezTo>
                    <a:pt x="87849" y="5"/>
                    <a:pt x="87831" y="0"/>
                    <a:pt x="87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3303725" y="3006575"/>
              <a:ext cx="278625" cy="125625"/>
            </a:xfrm>
            <a:custGeom>
              <a:rect b="b" l="l" r="r" t="t"/>
              <a:pathLst>
                <a:path extrusionOk="0" h="5025" w="11145">
                  <a:moveTo>
                    <a:pt x="2426" y="0"/>
                  </a:moveTo>
                  <a:cubicBezTo>
                    <a:pt x="611" y="0"/>
                    <a:pt x="940" y="1923"/>
                    <a:pt x="501" y="2567"/>
                  </a:cubicBezTo>
                  <a:cubicBezTo>
                    <a:pt x="0" y="3319"/>
                    <a:pt x="1187" y="4956"/>
                    <a:pt x="3893" y="5023"/>
                  </a:cubicBezTo>
                  <a:cubicBezTo>
                    <a:pt x="3931" y="5024"/>
                    <a:pt x="3969" y="5024"/>
                    <a:pt x="4008" y="5024"/>
                  </a:cubicBezTo>
                  <a:cubicBezTo>
                    <a:pt x="6726" y="5024"/>
                    <a:pt x="11145" y="2734"/>
                    <a:pt x="11145" y="2734"/>
                  </a:cubicBezTo>
                  <a:cubicBezTo>
                    <a:pt x="11145" y="2734"/>
                    <a:pt x="6182" y="846"/>
                    <a:pt x="3342" y="127"/>
                  </a:cubicBezTo>
                  <a:cubicBezTo>
                    <a:pt x="2987" y="40"/>
                    <a:pt x="2685" y="0"/>
                    <a:pt x="2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3016800" y="1910825"/>
              <a:ext cx="367500" cy="676850"/>
            </a:xfrm>
            <a:custGeom>
              <a:rect b="b" l="l" r="r" t="t"/>
              <a:pathLst>
                <a:path extrusionOk="0" h="27074" w="14700">
                  <a:moveTo>
                    <a:pt x="392" y="0"/>
                  </a:moveTo>
                  <a:cubicBezTo>
                    <a:pt x="170" y="0"/>
                    <a:pt x="1" y="208"/>
                    <a:pt x="65" y="615"/>
                  </a:cubicBezTo>
                  <a:cubicBezTo>
                    <a:pt x="166" y="1267"/>
                    <a:pt x="10625" y="24408"/>
                    <a:pt x="10725" y="24692"/>
                  </a:cubicBezTo>
                  <a:cubicBezTo>
                    <a:pt x="10809" y="24993"/>
                    <a:pt x="10826" y="25060"/>
                    <a:pt x="10775" y="25661"/>
                  </a:cubicBezTo>
                  <a:cubicBezTo>
                    <a:pt x="10709" y="26263"/>
                    <a:pt x="11093" y="27065"/>
                    <a:pt x="11093" y="27065"/>
                  </a:cubicBezTo>
                  <a:cubicBezTo>
                    <a:pt x="11095" y="27071"/>
                    <a:pt x="11102" y="27074"/>
                    <a:pt x="11114" y="27074"/>
                  </a:cubicBezTo>
                  <a:cubicBezTo>
                    <a:pt x="11411" y="27074"/>
                    <a:pt x="14700" y="25006"/>
                    <a:pt x="14635" y="24893"/>
                  </a:cubicBezTo>
                  <a:cubicBezTo>
                    <a:pt x="14552" y="24776"/>
                    <a:pt x="13984" y="24007"/>
                    <a:pt x="13816" y="23991"/>
                  </a:cubicBezTo>
                  <a:cubicBezTo>
                    <a:pt x="13666" y="23991"/>
                    <a:pt x="13248" y="23673"/>
                    <a:pt x="12964" y="23339"/>
                  </a:cubicBezTo>
                  <a:cubicBezTo>
                    <a:pt x="12680" y="23005"/>
                    <a:pt x="1135" y="582"/>
                    <a:pt x="784" y="198"/>
                  </a:cubicBezTo>
                  <a:cubicBezTo>
                    <a:pt x="658" y="66"/>
                    <a:pt x="517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2647900" y="2672225"/>
              <a:ext cx="594450" cy="195550"/>
            </a:xfrm>
            <a:custGeom>
              <a:rect b="b" l="l" r="r" t="t"/>
              <a:pathLst>
                <a:path extrusionOk="0" h="7822" w="23778">
                  <a:moveTo>
                    <a:pt x="23777" y="1"/>
                  </a:moveTo>
                  <a:lnTo>
                    <a:pt x="1204" y="7369"/>
                  </a:lnTo>
                  <a:cubicBezTo>
                    <a:pt x="1204" y="7369"/>
                    <a:pt x="1" y="7737"/>
                    <a:pt x="920" y="7820"/>
                  </a:cubicBezTo>
                  <a:cubicBezTo>
                    <a:pt x="926" y="7821"/>
                    <a:pt x="933" y="7821"/>
                    <a:pt x="941" y="7821"/>
                  </a:cubicBezTo>
                  <a:cubicBezTo>
                    <a:pt x="2115" y="7821"/>
                    <a:pt x="23677" y="1738"/>
                    <a:pt x="23677" y="1738"/>
                  </a:cubicBezTo>
                  <a:lnTo>
                    <a:pt x="23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2662525" y="2672225"/>
              <a:ext cx="579825" cy="192175"/>
            </a:xfrm>
            <a:custGeom>
              <a:rect b="b" l="l" r="r" t="t"/>
              <a:pathLst>
                <a:path extrusionOk="0" h="7687" w="23193">
                  <a:moveTo>
                    <a:pt x="23192" y="1"/>
                  </a:moveTo>
                  <a:lnTo>
                    <a:pt x="619" y="7369"/>
                  </a:lnTo>
                  <a:cubicBezTo>
                    <a:pt x="619" y="7369"/>
                    <a:pt x="17" y="7553"/>
                    <a:pt x="1" y="7687"/>
                  </a:cubicBezTo>
                  <a:lnTo>
                    <a:pt x="23125" y="1020"/>
                  </a:lnTo>
                  <a:lnTo>
                    <a:pt x="231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3455350" y="2256325"/>
              <a:ext cx="529825" cy="334050"/>
            </a:xfrm>
            <a:custGeom>
              <a:rect b="b" l="l" r="r" t="t"/>
              <a:pathLst>
                <a:path extrusionOk="0" h="13362" w="21193">
                  <a:moveTo>
                    <a:pt x="21091" y="1"/>
                  </a:moveTo>
                  <a:cubicBezTo>
                    <a:pt x="20923" y="1"/>
                    <a:pt x="20485" y="279"/>
                    <a:pt x="20485" y="279"/>
                  </a:cubicBezTo>
                  <a:lnTo>
                    <a:pt x="0" y="12293"/>
                  </a:lnTo>
                  <a:lnTo>
                    <a:pt x="1371" y="13362"/>
                  </a:lnTo>
                  <a:cubicBezTo>
                    <a:pt x="1371" y="13362"/>
                    <a:pt x="20468" y="1081"/>
                    <a:pt x="21003" y="346"/>
                  </a:cubicBezTo>
                  <a:cubicBezTo>
                    <a:pt x="21193" y="85"/>
                    <a:pt x="21183" y="1"/>
                    <a:pt x="21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3455350" y="2256375"/>
              <a:ext cx="528425" cy="323150"/>
            </a:xfrm>
            <a:custGeom>
              <a:rect b="b" l="l" r="r" t="t"/>
              <a:pathLst>
                <a:path extrusionOk="0" h="12926" w="21137">
                  <a:moveTo>
                    <a:pt x="21095" y="1"/>
                  </a:moveTo>
                  <a:cubicBezTo>
                    <a:pt x="20927" y="1"/>
                    <a:pt x="20485" y="277"/>
                    <a:pt x="20485" y="277"/>
                  </a:cubicBezTo>
                  <a:lnTo>
                    <a:pt x="0" y="12291"/>
                  </a:lnTo>
                  <a:lnTo>
                    <a:pt x="802" y="12925"/>
                  </a:lnTo>
                  <a:lnTo>
                    <a:pt x="21137" y="10"/>
                  </a:lnTo>
                  <a:cubicBezTo>
                    <a:pt x="21126" y="4"/>
                    <a:pt x="21112" y="1"/>
                    <a:pt x="2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3022600" y="1910775"/>
              <a:ext cx="360500" cy="648700"/>
            </a:xfrm>
            <a:custGeom>
              <a:rect b="b" l="l" r="r" t="t"/>
              <a:pathLst>
                <a:path extrusionOk="0" h="25948" w="14420">
                  <a:moveTo>
                    <a:pt x="146" y="0"/>
                  </a:moveTo>
                  <a:cubicBezTo>
                    <a:pt x="94" y="0"/>
                    <a:pt x="44" y="15"/>
                    <a:pt x="0" y="49"/>
                  </a:cubicBezTo>
                  <a:cubicBezTo>
                    <a:pt x="1354" y="2906"/>
                    <a:pt x="10376" y="21536"/>
                    <a:pt x="12899" y="25947"/>
                  </a:cubicBezTo>
                  <a:cubicBezTo>
                    <a:pt x="13701" y="25446"/>
                    <a:pt x="14420" y="24962"/>
                    <a:pt x="14386" y="24912"/>
                  </a:cubicBezTo>
                  <a:cubicBezTo>
                    <a:pt x="14303" y="24778"/>
                    <a:pt x="13735" y="24026"/>
                    <a:pt x="13584" y="24009"/>
                  </a:cubicBezTo>
                  <a:cubicBezTo>
                    <a:pt x="13417" y="23993"/>
                    <a:pt x="13000" y="23675"/>
                    <a:pt x="12732" y="23358"/>
                  </a:cubicBezTo>
                  <a:cubicBezTo>
                    <a:pt x="12448" y="23023"/>
                    <a:pt x="886" y="601"/>
                    <a:pt x="552" y="216"/>
                  </a:cubicBezTo>
                  <a:cubicBezTo>
                    <a:pt x="465" y="117"/>
                    <a:pt x="296" y="0"/>
                    <a:pt x="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3129525" y="2181000"/>
              <a:ext cx="193850" cy="406725"/>
            </a:xfrm>
            <a:custGeom>
              <a:rect b="b" l="l" r="r" t="t"/>
              <a:pathLst>
                <a:path extrusionOk="0" h="16269" w="7754">
                  <a:moveTo>
                    <a:pt x="1" y="1"/>
                  </a:moveTo>
                  <a:lnTo>
                    <a:pt x="1" y="1"/>
                  </a:lnTo>
                  <a:cubicBezTo>
                    <a:pt x="2908" y="6500"/>
                    <a:pt x="6166" y="13735"/>
                    <a:pt x="6216" y="13885"/>
                  </a:cubicBezTo>
                  <a:cubicBezTo>
                    <a:pt x="6300" y="14186"/>
                    <a:pt x="6317" y="14270"/>
                    <a:pt x="6266" y="14854"/>
                  </a:cubicBezTo>
                  <a:cubicBezTo>
                    <a:pt x="6200" y="15456"/>
                    <a:pt x="6584" y="16258"/>
                    <a:pt x="6584" y="16258"/>
                  </a:cubicBezTo>
                  <a:cubicBezTo>
                    <a:pt x="6586" y="16265"/>
                    <a:pt x="6593" y="16268"/>
                    <a:pt x="6605" y="16268"/>
                  </a:cubicBezTo>
                  <a:cubicBezTo>
                    <a:pt x="6709" y="16268"/>
                    <a:pt x="7184" y="16018"/>
                    <a:pt x="7754" y="15673"/>
                  </a:cubicBezTo>
                  <a:cubicBezTo>
                    <a:pt x="7002" y="13919"/>
                    <a:pt x="5197" y="9708"/>
                    <a:pt x="3610" y="6417"/>
                  </a:cubicBezTo>
                  <a:cubicBezTo>
                    <a:pt x="2524" y="4211"/>
                    <a:pt x="1321" y="2072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3167550" y="2164300"/>
              <a:ext cx="215550" cy="383475"/>
            </a:xfrm>
            <a:custGeom>
              <a:rect b="b" l="l" r="r" t="t"/>
              <a:pathLst>
                <a:path extrusionOk="0" h="15339" w="8622">
                  <a:moveTo>
                    <a:pt x="0" y="0"/>
                  </a:moveTo>
                  <a:lnTo>
                    <a:pt x="0" y="0"/>
                  </a:lnTo>
                  <a:cubicBezTo>
                    <a:pt x="953" y="2356"/>
                    <a:pt x="3526" y="8020"/>
                    <a:pt x="4612" y="10025"/>
                  </a:cubicBezTo>
                  <a:cubicBezTo>
                    <a:pt x="5982" y="12548"/>
                    <a:pt x="7185" y="14754"/>
                    <a:pt x="7837" y="15339"/>
                  </a:cubicBezTo>
                  <a:cubicBezTo>
                    <a:pt x="8288" y="15038"/>
                    <a:pt x="8622" y="14787"/>
                    <a:pt x="8588" y="14754"/>
                  </a:cubicBezTo>
                  <a:cubicBezTo>
                    <a:pt x="8505" y="14637"/>
                    <a:pt x="7937" y="13885"/>
                    <a:pt x="7786" y="13868"/>
                  </a:cubicBezTo>
                  <a:cubicBezTo>
                    <a:pt x="7619" y="13852"/>
                    <a:pt x="7202" y="13534"/>
                    <a:pt x="6934" y="13217"/>
                  </a:cubicBezTo>
                  <a:cubicBezTo>
                    <a:pt x="6801" y="13050"/>
                    <a:pt x="2924" y="559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3804975" y="1618675"/>
              <a:ext cx="1913575" cy="1249900"/>
            </a:xfrm>
            <a:custGeom>
              <a:rect b="b" l="l" r="r" t="t"/>
              <a:pathLst>
                <a:path extrusionOk="0" h="49996" w="76543">
                  <a:moveTo>
                    <a:pt x="75792" y="0"/>
                  </a:moveTo>
                  <a:cubicBezTo>
                    <a:pt x="75222" y="0"/>
                    <a:pt x="74287" y="238"/>
                    <a:pt x="74287" y="238"/>
                  </a:cubicBezTo>
                  <a:cubicBezTo>
                    <a:pt x="54704" y="9361"/>
                    <a:pt x="1" y="42510"/>
                    <a:pt x="1" y="42510"/>
                  </a:cubicBezTo>
                  <a:lnTo>
                    <a:pt x="1237" y="49996"/>
                  </a:lnTo>
                  <a:cubicBezTo>
                    <a:pt x="8839" y="38801"/>
                    <a:pt x="75807" y="1708"/>
                    <a:pt x="76175" y="1391"/>
                  </a:cubicBezTo>
                  <a:cubicBezTo>
                    <a:pt x="76542" y="1057"/>
                    <a:pt x="76058" y="756"/>
                    <a:pt x="75941" y="706"/>
                  </a:cubicBezTo>
                  <a:cubicBezTo>
                    <a:pt x="75824" y="656"/>
                    <a:pt x="76208" y="238"/>
                    <a:pt x="76208" y="238"/>
                  </a:cubicBezTo>
                  <a:cubicBezTo>
                    <a:pt x="76270" y="60"/>
                    <a:pt x="76076" y="0"/>
                    <a:pt x="75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3818750" y="1619675"/>
              <a:ext cx="1869300" cy="1115650"/>
            </a:xfrm>
            <a:custGeom>
              <a:rect b="b" l="l" r="r" t="t"/>
              <a:pathLst>
                <a:path extrusionOk="0" h="44626" w="74772">
                  <a:moveTo>
                    <a:pt x="74729" y="1"/>
                  </a:moveTo>
                  <a:cubicBezTo>
                    <a:pt x="74704" y="1"/>
                    <a:pt x="74648" y="12"/>
                    <a:pt x="74538" y="31"/>
                  </a:cubicBezTo>
                  <a:cubicBezTo>
                    <a:pt x="74321" y="64"/>
                    <a:pt x="55072" y="10306"/>
                    <a:pt x="36442" y="21401"/>
                  </a:cubicBezTo>
                  <a:cubicBezTo>
                    <a:pt x="17812" y="32495"/>
                    <a:pt x="68" y="43239"/>
                    <a:pt x="68" y="43239"/>
                  </a:cubicBezTo>
                  <a:lnTo>
                    <a:pt x="1" y="44626"/>
                  </a:lnTo>
                  <a:lnTo>
                    <a:pt x="36977" y="21802"/>
                  </a:lnTo>
                  <a:lnTo>
                    <a:pt x="74688" y="131"/>
                  </a:lnTo>
                  <a:cubicBezTo>
                    <a:pt x="74720" y="36"/>
                    <a:pt x="74772" y="1"/>
                    <a:pt x="74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3192200" y="2486150"/>
              <a:ext cx="673775" cy="596975"/>
            </a:xfrm>
            <a:custGeom>
              <a:rect b="b" l="l" r="r" t="t"/>
              <a:pathLst>
                <a:path extrusionOk="0" h="23879" w="26951">
                  <a:moveTo>
                    <a:pt x="14000" y="1"/>
                  </a:moveTo>
                  <a:cubicBezTo>
                    <a:pt x="7930" y="1"/>
                    <a:pt x="1550" y="3763"/>
                    <a:pt x="819" y="9733"/>
                  </a:cubicBezTo>
                  <a:cubicBezTo>
                    <a:pt x="0" y="16266"/>
                    <a:pt x="6282" y="22983"/>
                    <a:pt x="12816" y="23785"/>
                  </a:cubicBezTo>
                  <a:cubicBezTo>
                    <a:pt x="13319" y="23848"/>
                    <a:pt x="13819" y="23878"/>
                    <a:pt x="14313" y="23878"/>
                  </a:cubicBezTo>
                  <a:cubicBezTo>
                    <a:pt x="20249" y="23878"/>
                    <a:pt x="25376" y="19456"/>
                    <a:pt x="26132" y="13425"/>
                  </a:cubicBezTo>
                  <a:cubicBezTo>
                    <a:pt x="26951" y="6876"/>
                    <a:pt x="22306" y="927"/>
                    <a:pt x="15756" y="109"/>
                  </a:cubicBezTo>
                  <a:cubicBezTo>
                    <a:pt x="15177" y="36"/>
                    <a:pt x="14590" y="1"/>
                    <a:pt x="14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3192200" y="2486150"/>
              <a:ext cx="673775" cy="596975"/>
            </a:xfrm>
            <a:custGeom>
              <a:rect b="b" l="l" r="r" t="t"/>
              <a:pathLst>
                <a:path extrusionOk="0" h="23879" w="26951">
                  <a:moveTo>
                    <a:pt x="14000" y="1"/>
                  </a:moveTo>
                  <a:cubicBezTo>
                    <a:pt x="7930" y="1"/>
                    <a:pt x="1550" y="3763"/>
                    <a:pt x="819" y="9733"/>
                  </a:cubicBezTo>
                  <a:cubicBezTo>
                    <a:pt x="0" y="16266"/>
                    <a:pt x="6282" y="22983"/>
                    <a:pt x="12816" y="23785"/>
                  </a:cubicBezTo>
                  <a:cubicBezTo>
                    <a:pt x="13319" y="23848"/>
                    <a:pt x="13819" y="23878"/>
                    <a:pt x="14313" y="23878"/>
                  </a:cubicBezTo>
                  <a:cubicBezTo>
                    <a:pt x="20249" y="23878"/>
                    <a:pt x="25376" y="19456"/>
                    <a:pt x="26132" y="13425"/>
                  </a:cubicBezTo>
                  <a:cubicBezTo>
                    <a:pt x="26951" y="6876"/>
                    <a:pt x="22306" y="927"/>
                    <a:pt x="15756" y="109"/>
                  </a:cubicBezTo>
                  <a:cubicBezTo>
                    <a:pt x="15177" y="36"/>
                    <a:pt x="14590" y="1"/>
                    <a:pt x="14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3241900" y="2486600"/>
              <a:ext cx="628275" cy="596475"/>
            </a:xfrm>
            <a:custGeom>
              <a:rect b="b" l="l" r="r" t="t"/>
              <a:pathLst>
                <a:path extrusionOk="0" h="23859" w="25131">
                  <a:moveTo>
                    <a:pt x="12319" y="0"/>
                  </a:moveTo>
                  <a:cubicBezTo>
                    <a:pt x="11128" y="0"/>
                    <a:pt x="9918" y="180"/>
                    <a:pt x="8722" y="559"/>
                  </a:cubicBezTo>
                  <a:cubicBezTo>
                    <a:pt x="4111" y="1996"/>
                    <a:pt x="836" y="6089"/>
                    <a:pt x="418" y="10884"/>
                  </a:cubicBezTo>
                  <a:cubicBezTo>
                    <a:pt x="0" y="15696"/>
                    <a:pt x="2507" y="20275"/>
                    <a:pt x="6784" y="22514"/>
                  </a:cubicBezTo>
                  <a:cubicBezTo>
                    <a:pt x="8528" y="23416"/>
                    <a:pt x="10421" y="23858"/>
                    <a:pt x="12301" y="23858"/>
                  </a:cubicBezTo>
                  <a:cubicBezTo>
                    <a:pt x="15051" y="23858"/>
                    <a:pt x="17774" y="22912"/>
                    <a:pt x="19967" y="21077"/>
                  </a:cubicBezTo>
                  <a:cubicBezTo>
                    <a:pt x="23660" y="17969"/>
                    <a:pt x="25130" y="12956"/>
                    <a:pt x="23693" y="8345"/>
                  </a:cubicBezTo>
                  <a:cubicBezTo>
                    <a:pt x="22083" y="3258"/>
                    <a:pt x="17384" y="0"/>
                    <a:pt x="12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3401475" y="2486825"/>
              <a:ext cx="469525" cy="596225"/>
            </a:xfrm>
            <a:custGeom>
              <a:rect b="b" l="l" r="r" t="t"/>
              <a:pathLst>
                <a:path extrusionOk="0" h="23849" w="18781">
                  <a:moveTo>
                    <a:pt x="5938" y="1"/>
                  </a:moveTo>
                  <a:cubicBezTo>
                    <a:pt x="4992" y="1"/>
                    <a:pt x="4032" y="114"/>
                    <a:pt x="3074" y="349"/>
                  </a:cubicBezTo>
                  <a:cubicBezTo>
                    <a:pt x="6533" y="5094"/>
                    <a:pt x="7302" y="7016"/>
                    <a:pt x="8321" y="12362"/>
                  </a:cubicBezTo>
                  <a:cubicBezTo>
                    <a:pt x="7786" y="15286"/>
                    <a:pt x="2824" y="21586"/>
                    <a:pt x="0" y="22271"/>
                  </a:cubicBezTo>
                  <a:cubicBezTo>
                    <a:pt x="1847" y="23328"/>
                    <a:pt x="3895" y="23849"/>
                    <a:pt x="5934" y="23849"/>
                  </a:cubicBezTo>
                  <a:cubicBezTo>
                    <a:pt x="8599" y="23849"/>
                    <a:pt x="11249" y="22960"/>
                    <a:pt x="13417" y="21218"/>
                  </a:cubicBezTo>
                  <a:cubicBezTo>
                    <a:pt x="17243" y="18127"/>
                    <a:pt x="18780" y="13014"/>
                    <a:pt x="17310" y="8336"/>
                  </a:cubicBezTo>
                  <a:cubicBezTo>
                    <a:pt x="15704" y="3277"/>
                    <a:pt x="11031" y="1"/>
                    <a:pt x="59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3439050" y="2681400"/>
              <a:ext cx="104875" cy="77375"/>
            </a:xfrm>
            <a:custGeom>
              <a:rect b="b" l="l" r="r" t="t"/>
              <a:pathLst>
                <a:path extrusionOk="0" h="3095" w="4195">
                  <a:moveTo>
                    <a:pt x="3050" y="1"/>
                  </a:moveTo>
                  <a:cubicBezTo>
                    <a:pt x="3034" y="1"/>
                    <a:pt x="3025" y="1"/>
                    <a:pt x="3025" y="1"/>
                  </a:cubicBezTo>
                  <a:cubicBezTo>
                    <a:pt x="3025" y="1"/>
                    <a:pt x="903" y="904"/>
                    <a:pt x="452" y="1054"/>
                  </a:cubicBezTo>
                  <a:cubicBezTo>
                    <a:pt x="1" y="1188"/>
                    <a:pt x="218" y="1522"/>
                    <a:pt x="218" y="1522"/>
                  </a:cubicBezTo>
                  <a:cubicBezTo>
                    <a:pt x="218" y="1522"/>
                    <a:pt x="686" y="3059"/>
                    <a:pt x="703" y="3092"/>
                  </a:cubicBezTo>
                  <a:cubicBezTo>
                    <a:pt x="703" y="3094"/>
                    <a:pt x="706" y="3094"/>
                    <a:pt x="710" y="3094"/>
                  </a:cubicBezTo>
                  <a:cubicBezTo>
                    <a:pt x="867" y="3094"/>
                    <a:pt x="3288" y="2202"/>
                    <a:pt x="3744" y="2006"/>
                  </a:cubicBezTo>
                  <a:cubicBezTo>
                    <a:pt x="4195" y="1789"/>
                    <a:pt x="4011" y="1539"/>
                    <a:pt x="4011" y="1539"/>
                  </a:cubicBezTo>
                  <a:cubicBezTo>
                    <a:pt x="4011" y="1539"/>
                    <a:pt x="3409" y="269"/>
                    <a:pt x="3326" y="118"/>
                  </a:cubicBezTo>
                  <a:cubicBezTo>
                    <a:pt x="3272" y="11"/>
                    <a:pt x="3112" y="1"/>
                    <a:pt x="30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3416675" y="2711925"/>
              <a:ext cx="31600" cy="73725"/>
            </a:xfrm>
            <a:custGeom>
              <a:rect b="b" l="l" r="r" t="t"/>
              <a:pathLst>
                <a:path extrusionOk="0" h="2949" w="1264">
                  <a:moveTo>
                    <a:pt x="500" y="0"/>
                  </a:moveTo>
                  <a:cubicBezTo>
                    <a:pt x="323" y="0"/>
                    <a:pt x="261" y="384"/>
                    <a:pt x="261" y="384"/>
                  </a:cubicBezTo>
                  <a:lnTo>
                    <a:pt x="10" y="2807"/>
                  </a:lnTo>
                  <a:cubicBezTo>
                    <a:pt x="1" y="2903"/>
                    <a:pt x="54" y="2949"/>
                    <a:pt x="141" y="2949"/>
                  </a:cubicBezTo>
                  <a:cubicBezTo>
                    <a:pt x="360" y="2949"/>
                    <a:pt x="793" y="2659"/>
                    <a:pt x="996" y="2122"/>
                  </a:cubicBezTo>
                  <a:cubicBezTo>
                    <a:pt x="1263" y="1370"/>
                    <a:pt x="846" y="217"/>
                    <a:pt x="595" y="34"/>
                  </a:cubicBezTo>
                  <a:cubicBezTo>
                    <a:pt x="560" y="10"/>
                    <a:pt x="529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3379750" y="2716325"/>
              <a:ext cx="38950" cy="81675"/>
            </a:xfrm>
            <a:custGeom>
              <a:rect b="b" l="l" r="r" t="t"/>
              <a:pathLst>
                <a:path extrusionOk="0" h="3267" w="1558">
                  <a:moveTo>
                    <a:pt x="1436" y="0"/>
                  </a:moveTo>
                  <a:cubicBezTo>
                    <a:pt x="1422" y="0"/>
                    <a:pt x="1406" y="3"/>
                    <a:pt x="1387" y="8"/>
                  </a:cubicBezTo>
                  <a:cubicBezTo>
                    <a:pt x="1186" y="41"/>
                    <a:pt x="869" y="25"/>
                    <a:pt x="635" y="660"/>
                  </a:cubicBezTo>
                  <a:cubicBezTo>
                    <a:pt x="435" y="1211"/>
                    <a:pt x="0" y="3049"/>
                    <a:pt x="301" y="3266"/>
                  </a:cubicBezTo>
                  <a:lnTo>
                    <a:pt x="1170" y="2999"/>
                  </a:lnTo>
                  <a:cubicBezTo>
                    <a:pt x="1237" y="2898"/>
                    <a:pt x="1270" y="2798"/>
                    <a:pt x="1270" y="2681"/>
                  </a:cubicBezTo>
                  <a:cubicBezTo>
                    <a:pt x="1270" y="2531"/>
                    <a:pt x="1504" y="175"/>
                    <a:pt x="1504" y="175"/>
                  </a:cubicBezTo>
                  <a:cubicBezTo>
                    <a:pt x="1504" y="175"/>
                    <a:pt x="1558" y="0"/>
                    <a:pt x="1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528450" y="2635375"/>
              <a:ext cx="100700" cy="82900"/>
            </a:xfrm>
            <a:custGeom>
              <a:rect b="b" l="l" r="r" t="t"/>
              <a:pathLst>
                <a:path extrusionOk="0" h="3316" w="4028">
                  <a:moveTo>
                    <a:pt x="2837" y="0"/>
                  </a:moveTo>
                  <a:cubicBezTo>
                    <a:pt x="2769" y="0"/>
                    <a:pt x="2688" y="24"/>
                    <a:pt x="2590" y="88"/>
                  </a:cubicBezTo>
                  <a:cubicBezTo>
                    <a:pt x="2189" y="339"/>
                    <a:pt x="151" y="1425"/>
                    <a:pt x="151" y="1425"/>
                  </a:cubicBezTo>
                  <a:cubicBezTo>
                    <a:pt x="151" y="1425"/>
                    <a:pt x="0" y="1575"/>
                    <a:pt x="51" y="1725"/>
                  </a:cubicBezTo>
                  <a:cubicBezTo>
                    <a:pt x="117" y="1876"/>
                    <a:pt x="702" y="3146"/>
                    <a:pt x="702" y="3146"/>
                  </a:cubicBezTo>
                  <a:cubicBezTo>
                    <a:pt x="702" y="3146"/>
                    <a:pt x="747" y="3315"/>
                    <a:pt x="947" y="3315"/>
                  </a:cubicBezTo>
                  <a:cubicBezTo>
                    <a:pt x="1021" y="3315"/>
                    <a:pt x="1115" y="3292"/>
                    <a:pt x="1237" y="3229"/>
                  </a:cubicBezTo>
                  <a:cubicBezTo>
                    <a:pt x="1688" y="3012"/>
                    <a:pt x="4027" y="1642"/>
                    <a:pt x="4010" y="1592"/>
                  </a:cubicBezTo>
                  <a:cubicBezTo>
                    <a:pt x="3994" y="1542"/>
                    <a:pt x="3108" y="205"/>
                    <a:pt x="3108" y="205"/>
                  </a:cubicBezTo>
                  <a:cubicBezTo>
                    <a:pt x="3108" y="205"/>
                    <a:pt x="3034" y="0"/>
                    <a:pt x="2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609075" y="2622700"/>
              <a:ext cx="68450" cy="46600"/>
            </a:xfrm>
            <a:custGeom>
              <a:rect b="b" l="l" r="r" t="t"/>
              <a:pathLst>
                <a:path extrusionOk="0" h="1864" w="2738">
                  <a:moveTo>
                    <a:pt x="179" y="1"/>
                  </a:moveTo>
                  <a:cubicBezTo>
                    <a:pt x="102" y="1"/>
                    <a:pt x="40" y="36"/>
                    <a:pt x="34" y="144"/>
                  </a:cubicBezTo>
                  <a:cubicBezTo>
                    <a:pt x="0" y="445"/>
                    <a:pt x="635" y="1514"/>
                    <a:pt x="1387" y="1781"/>
                  </a:cubicBezTo>
                  <a:cubicBezTo>
                    <a:pt x="1562" y="1839"/>
                    <a:pt x="1732" y="1863"/>
                    <a:pt x="1886" y="1863"/>
                  </a:cubicBezTo>
                  <a:cubicBezTo>
                    <a:pt x="2397" y="1863"/>
                    <a:pt x="2737" y="1601"/>
                    <a:pt x="2506" y="1447"/>
                  </a:cubicBezTo>
                  <a:lnTo>
                    <a:pt x="501" y="110"/>
                  </a:lnTo>
                  <a:cubicBezTo>
                    <a:pt x="501" y="110"/>
                    <a:pt x="317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619500" y="2609125"/>
              <a:ext cx="84425" cy="49775"/>
            </a:xfrm>
            <a:custGeom>
              <a:rect b="b" l="l" r="r" t="t"/>
              <a:pathLst>
                <a:path extrusionOk="0" h="1991" w="3377">
                  <a:moveTo>
                    <a:pt x="679" y="0"/>
                  </a:moveTo>
                  <a:cubicBezTo>
                    <a:pt x="376" y="0"/>
                    <a:pt x="243" y="156"/>
                    <a:pt x="135" y="252"/>
                  </a:cubicBezTo>
                  <a:cubicBezTo>
                    <a:pt x="1" y="369"/>
                    <a:pt x="201" y="453"/>
                    <a:pt x="201" y="453"/>
                  </a:cubicBezTo>
                  <a:cubicBezTo>
                    <a:pt x="201" y="453"/>
                    <a:pt x="2173" y="1756"/>
                    <a:pt x="2290" y="1873"/>
                  </a:cubicBezTo>
                  <a:cubicBezTo>
                    <a:pt x="2374" y="1940"/>
                    <a:pt x="2474" y="1973"/>
                    <a:pt x="2591" y="1990"/>
                  </a:cubicBezTo>
                  <a:lnTo>
                    <a:pt x="3359" y="1489"/>
                  </a:lnTo>
                  <a:cubicBezTo>
                    <a:pt x="3376" y="1121"/>
                    <a:pt x="1688" y="286"/>
                    <a:pt x="1120" y="85"/>
                  </a:cubicBezTo>
                  <a:cubicBezTo>
                    <a:pt x="941" y="24"/>
                    <a:pt x="797" y="0"/>
                    <a:pt x="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2642900" y="3245825"/>
              <a:ext cx="338900" cy="308950"/>
            </a:xfrm>
            <a:custGeom>
              <a:rect b="b" l="l" r="r" t="t"/>
              <a:pathLst>
                <a:path extrusionOk="0" h="12358" w="13556">
                  <a:moveTo>
                    <a:pt x="6353" y="0"/>
                  </a:moveTo>
                  <a:cubicBezTo>
                    <a:pt x="5744" y="0"/>
                    <a:pt x="5124" y="91"/>
                    <a:pt x="4512" y="282"/>
                  </a:cubicBezTo>
                  <a:cubicBezTo>
                    <a:pt x="2139" y="1034"/>
                    <a:pt x="451" y="3122"/>
                    <a:pt x="217" y="5612"/>
                  </a:cubicBezTo>
                  <a:cubicBezTo>
                    <a:pt x="0" y="8084"/>
                    <a:pt x="1287" y="10457"/>
                    <a:pt x="3492" y="11627"/>
                  </a:cubicBezTo>
                  <a:cubicBezTo>
                    <a:pt x="4448" y="12131"/>
                    <a:pt x="5429" y="12358"/>
                    <a:pt x="6378" y="12358"/>
                  </a:cubicBezTo>
                  <a:cubicBezTo>
                    <a:pt x="10242" y="12358"/>
                    <a:pt x="13555" y="8587"/>
                    <a:pt x="12281" y="4375"/>
                  </a:cubicBezTo>
                  <a:cubicBezTo>
                    <a:pt x="11452" y="1713"/>
                    <a:pt x="9001" y="0"/>
                    <a:pt x="6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2648750" y="3279525"/>
              <a:ext cx="306625" cy="263725"/>
            </a:xfrm>
            <a:custGeom>
              <a:rect b="b" l="l" r="r" t="t"/>
              <a:pathLst>
                <a:path extrusionOk="0" h="10549" w="12265">
                  <a:moveTo>
                    <a:pt x="6299" y="0"/>
                  </a:moveTo>
                  <a:cubicBezTo>
                    <a:pt x="5726" y="0"/>
                    <a:pt x="5141" y="87"/>
                    <a:pt x="4562" y="270"/>
                  </a:cubicBezTo>
                  <a:cubicBezTo>
                    <a:pt x="1654" y="1189"/>
                    <a:pt x="0" y="4180"/>
                    <a:pt x="869" y="6937"/>
                  </a:cubicBezTo>
                  <a:cubicBezTo>
                    <a:pt x="1565" y="9145"/>
                    <a:pt x="3675" y="10549"/>
                    <a:pt x="5981" y="10549"/>
                  </a:cubicBezTo>
                  <a:cubicBezTo>
                    <a:pt x="6554" y="10549"/>
                    <a:pt x="7140" y="10462"/>
                    <a:pt x="7720" y="10279"/>
                  </a:cubicBezTo>
                  <a:cubicBezTo>
                    <a:pt x="10627" y="9360"/>
                    <a:pt x="12264" y="6386"/>
                    <a:pt x="11395" y="3612"/>
                  </a:cubicBezTo>
                  <a:cubicBezTo>
                    <a:pt x="10700" y="1404"/>
                    <a:pt x="8600" y="0"/>
                    <a:pt x="6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2671300" y="3298875"/>
              <a:ext cx="261925" cy="225025"/>
            </a:xfrm>
            <a:custGeom>
              <a:rect b="b" l="l" r="r" t="t"/>
              <a:pathLst>
                <a:path extrusionOk="0" h="9001" w="10477">
                  <a:moveTo>
                    <a:pt x="5372" y="1"/>
                  </a:moveTo>
                  <a:cubicBezTo>
                    <a:pt x="4884" y="1"/>
                    <a:pt x="4386" y="75"/>
                    <a:pt x="3894" y="231"/>
                  </a:cubicBezTo>
                  <a:cubicBezTo>
                    <a:pt x="1404" y="1000"/>
                    <a:pt x="0" y="3556"/>
                    <a:pt x="752" y="5912"/>
                  </a:cubicBezTo>
                  <a:cubicBezTo>
                    <a:pt x="1341" y="7799"/>
                    <a:pt x="3130" y="9000"/>
                    <a:pt x="5098" y="9000"/>
                  </a:cubicBezTo>
                  <a:cubicBezTo>
                    <a:pt x="5588" y="9000"/>
                    <a:pt x="6088" y="8926"/>
                    <a:pt x="6584" y="8770"/>
                  </a:cubicBezTo>
                  <a:cubicBezTo>
                    <a:pt x="9056" y="7984"/>
                    <a:pt x="10477" y="5445"/>
                    <a:pt x="9725" y="3089"/>
                  </a:cubicBezTo>
                  <a:cubicBezTo>
                    <a:pt x="9136" y="1202"/>
                    <a:pt x="7336" y="1"/>
                    <a:pt x="5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41"/>
          <p:cNvSpPr txBox="1"/>
          <p:nvPr/>
        </p:nvSpPr>
        <p:spPr>
          <a:xfrm>
            <a:off x="6751525" y="4844500"/>
            <a:ext cx="24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@choubari_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/>
          <p:cNvSpPr/>
          <p:nvPr/>
        </p:nvSpPr>
        <p:spPr>
          <a:xfrm>
            <a:off x="540000" y="1444900"/>
            <a:ext cx="3889500" cy="1459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429" name="Google Shape;429;p42"/>
          <p:cNvSpPr/>
          <p:nvPr/>
        </p:nvSpPr>
        <p:spPr>
          <a:xfrm>
            <a:off x="4670775" y="1444900"/>
            <a:ext cx="3889500" cy="1459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430" name="Google Shape;430;p42"/>
          <p:cNvSpPr/>
          <p:nvPr/>
        </p:nvSpPr>
        <p:spPr>
          <a:xfrm>
            <a:off x="540000" y="3148950"/>
            <a:ext cx="3889500" cy="1459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431" name="Google Shape;431;p42"/>
          <p:cNvSpPr/>
          <p:nvPr/>
        </p:nvSpPr>
        <p:spPr>
          <a:xfrm>
            <a:off x="4670775" y="3148950"/>
            <a:ext cx="3889500" cy="1459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432" name="Google Shape;432;p42"/>
          <p:cNvSpPr txBox="1"/>
          <p:nvPr>
            <p:ph idx="2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3" name="Google Shape;433;p42"/>
          <p:cNvSpPr txBox="1"/>
          <p:nvPr>
            <p:ph type="title"/>
          </p:nvPr>
        </p:nvSpPr>
        <p:spPr>
          <a:xfrm>
            <a:off x="1828175" y="1632875"/>
            <a:ext cx="2604900" cy="11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Perfection doesn’t exist…</a:t>
            </a:r>
            <a:endParaRPr/>
          </a:p>
        </p:txBody>
      </p:sp>
      <p:sp>
        <p:nvSpPr>
          <p:cNvPr id="434" name="Google Shape;434;p42"/>
          <p:cNvSpPr txBox="1"/>
          <p:nvPr>
            <p:ph idx="3" type="title"/>
          </p:nvPr>
        </p:nvSpPr>
        <p:spPr>
          <a:xfrm>
            <a:off x="1828175" y="3336925"/>
            <a:ext cx="26049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me how!</a:t>
            </a:r>
            <a:endParaRPr/>
          </a:p>
        </p:txBody>
      </p:sp>
      <p:sp>
        <p:nvSpPr>
          <p:cNvPr id="435" name="Google Shape;435;p42"/>
          <p:cNvSpPr txBox="1"/>
          <p:nvPr>
            <p:ph idx="5" type="title"/>
          </p:nvPr>
        </p:nvSpPr>
        <p:spPr>
          <a:xfrm>
            <a:off x="5958950" y="1632875"/>
            <a:ext cx="26049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sure?</a:t>
            </a:r>
            <a:endParaRPr/>
          </a:p>
        </p:txBody>
      </p:sp>
      <p:sp>
        <p:nvSpPr>
          <p:cNvPr id="436" name="Google Shape;436;p42"/>
          <p:cNvSpPr txBox="1"/>
          <p:nvPr>
            <p:ph idx="7" type="title"/>
          </p:nvPr>
        </p:nvSpPr>
        <p:spPr>
          <a:xfrm>
            <a:off x="5958950" y="3336925"/>
            <a:ext cx="26049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next!?</a:t>
            </a:r>
            <a:endParaRPr/>
          </a:p>
        </p:txBody>
      </p:sp>
      <p:sp>
        <p:nvSpPr>
          <p:cNvPr id="437" name="Google Shape;437;p42"/>
          <p:cNvSpPr/>
          <p:nvPr/>
        </p:nvSpPr>
        <p:spPr>
          <a:xfrm>
            <a:off x="-687122" y="4230800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2"/>
          <p:cNvSpPr txBox="1"/>
          <p:nvPr>
            <p:ph idx="9" type="title"/>
          </p:nvPr>
        </p:nvSpPr>
        <p:spPr>
          <a:xfrm>
            <a:off x="582325" y="1498898"/>
            <a:ext cx="1141500" cy="13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9" name="Google Shape;439;p42"/>
          <p:cNvSpPr txBox="1"/>
          <p:nvPr>
            <p:ph idx="13" type="title"/>
          </p:nvPr>
        </p:nvSpPr>
        <p:spPr>
          <a:xfrm>
            <a:off x="4798775" y="1498898"/>
            <a:ext cx="1141500" cy="13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0" name="Google Shape;440;p42"/>
          <p:cNvSpPr txBox="1"/>
          <p:nvPr>
            <p:ph idx="14" type="title"/>
          </p:nvPr>
        </p:nvSpPr>
        <p:spPr>
          <a:xfrm>
            <a:off x="582325" y="3195098"/>
            <a:ext cx="1141500" cy="13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1" name="Google Shape;441;p42"/>
          <p:cNvSpPr txBox="1"/>
          <p:nvPr>
            <p:ph idx="15" type="title"/>
          </p:nvPr>
        </p:nvSpPr>
        <p:spPr>
          <a:xfrm>
            <a:off x="4798775" y="3195098"/>
            <a:ext cx="1141500" cy="13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42" name="Google Shape;442;p42"/>
          <p:cNvSpPr txBox="1"/>
          <p:nvPr/>
        </p:nvSpPr>
        <p:spPr>
          <a:xfrm>
            <a:off x="6751525" y="4844500"/>
            <a:ext cx="24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@choubari_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3"/>
          <p:cNvSpPr txBox="1"/>
          <p:nvPr>
            <p:ph idx="2" type="title"/>
          </p:nvPr>
        </p:nvSpPr>
        <p:spPr>
          <a:xfrm>
            <a:off x="4575325" y="1327550"/>
            <a:ext cx="3855300" cy="18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Perfection doesn’t exist but…</a:t>
            </a:r>
            <a:endParaRPr/>
          </a:p>
        </p:txBody>
      </p:sp>
      <p:sp>
        <p:nvSpPr>
          <p:cNvPr id="448" name="Google Shape;448;p43"/>
          <p:cNvSpPr txBox="1"/>
          <p:nvPr>
            <p:ph idx="1" type="subTitle"/>
          </p:nvPr>
        </p:nvSpPr>
        <p:spPr>
          <a:xfrm>
            <a:off x="4575325" y="3207925"/>
            <a:ext cx="33114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You can set up guidelines to create better commits</a:t>
            </a:r>
            <a:endParaRPr sz="2000"/>
          </a:p>
        </p:txBody>
      </p:sp>
      <p:grpSp>
        <p:nvGrpSpPr>
          <p:cNvPr id="449" name="Google Shape;449;p43"/>
          <p:cNvGrpSpPr/>
          <p:nvPr/>
        </p:nvGrpSpPr>
        <p:grpSpPr>
          <a:xfrm>
            <a:off x="-1088853" y="540130"/>
            <a:ext cx="5400709" cy="2760015"/>
            <a:chOff x="176650" y="2228775"/>
            <a:chExt cx="3385600" cy="1730200"/>
          </a:xfrm>
        </p:grpSpPr>
        <p:sp>
          <p:nvSpPr>
            <p:cNvPr id="450" name="Google Shape;450;p43"/>
            <p:cNvSpPr/>
            <p:nvPr/>
          </p:nvSpPr>
          <p:spPr>
            <a:xfrm>
              <a:off x="2251025" y="2962700"/>
              <a:ext cx="1311225" cy="533850"/>
            </a:xfrm>
            <a:custGeom>
              <a:rect b="b" l="l" r="r" t="t"/>
              <a:pathLst>
                <a:path extrusionOk="0" h="21354" w="52449">
                  <a:moveTo>
                    <a:pt x="18798" y="0"/>
                  </a:moveTo>
                  <a:lnTo>
                    <a:pt x="1" y="12749"/>
                  </a:lnTo>
                  <a:lnTo>
                    <a:pt x="52449" y="21354"/>
                  </a:lnTo>
                  <a:lnTo>
                    <a:pt x="48138" y="16358"/>
                  </a:lnTo>
                  <a:lnTo>
                    <a:pt x="18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2426475" y="3461850"/>
              <a:ext cx="1007975" cy="497125"/>
            </a:xfrm>
            <a:custGeom>
              <a:rect b="b" l="l" r="r" t="t"/>
              <a:pathLst>
                <a:path extrusionOk="0" h="19885" w="40319">
                  <a:moveTo>
                    <a:pt x="36726" y="1"/>
                  </a:moveTo>
                  <a:cubicBezTo>
                    <a:pt x="35974" y="385"/>
                    <a:pt x="34721" y="2140"/>
                    <a:pt x="34721" y="2140"/>
                  </a:cubicBezTo>
                  <a:cubicBezTo>
                    <a:pt x="34721" y="2140"/>
                    <a:pt x="34971" y="1505"/>
                    <a:pt x="33718" y="1388"/>
                  </a:cubicBezTo>
                  <a:cubicBezTo>
                    <a:pt x="33693" y="1385"/>
                    <a:pt x="33668" y="1384"/>
                    <a:pt x="33641" y="1384"/>
                  </a:cubicBezTo>
                  <a:cubicBezTo>
                    <a:pt x="32372" y="1384"/>
                    <a:pt x="29725" y="4495"/>
                    <a:pt x="29725" y="4495"/>
                  </a:cubicBezTo>
                  <a:cubicBezTo>
                    <a:pt x="29725" y="4495"/>
                    <a:pt x="30654" y="3102"/>
                    <a:pt x="29382" y="3102"/>
                  </a:cubicBezTo>
                  <a:cubicBezTo>
                    <a:pt x="29333" y="3102"/>
                    <a:pt x="29280" y="3104"/>
                    <a:pt x="29224" y="3109"/>
                  </a:cubicBezTo>
                  <a:cubicBezTo>
                    <a:pt x="27737" y="3242"/>
                    <a:pt x="25732" y="6350"/>
                    <a:pt x="25732" y="6350"/>
                  </a:cubicBezTo>
                  <a:cubicBezTo>
                    <a:pt x="25732" y="6350"/>
                    <a:pt x="25989" y="5005"/>
                    <a:pt x="24843" y="5005"/>
                  </a:cubicBezTo>
                  <a:cubicBezTo>
                    <a:pt x="24590" y="5005"/>
                    <a:pt x="24268" y="5070"/>
                    <a:pt x="23860" y="5231"/>
                  </a:cubicBezTo>
                  <a:cubicBezTo>
                    <a:pt x="21621" y="6083"/>
                    <a:pt x="20368" y="8840"/>
                    <a:pt x="20368" y="8840"/>
                  </a:cubicBezTo>
                  <a:cubicBezTo>
                    <a:pt x="20368" y="8840"/>
                    <a:pt x="19680" y="7775"/>
                    <a:pt x="18921" y="7775"/>
                  </a:cubicBezTo>
                  <a:cubicBezTo>
                    <a:pt x="18819" y="7775"/>
                    <a:pt x="18716" y="7794"/>
                    <a:pt x="18614" y="7837"/>
                  </a:cubicBezTo>
                  <a:cubicBezTo>
                    <a:pt x="17728" y="8221"/>
                    <a:pt x="17110" y="10477"/>
                    <a:pt x="17110" y="10477"/>
                  </a:cubicBezTo>
                  <a:cubicBezTo>
                    <a:pt x="17110" y="10477"/>
                    <a:pt x="16636" y="10209"/>
                    <a:pt x="16087" y="10209"/>
                  </a:cubicBezTo>
                  <a:cubicBezTo>
                    <a:pt x="15886" y="10209"/>
                    <a:pt x="15674" y="10245"/>
                    <a:pt x="15472" y="10343"/>
                  </a:cubicBezTo>
                  <a:cubicBezTo>
                    <a:pt x="14721" y="10728"/>
                    <a:pt x="13601" y="12348"/>
                    <a:pt x="13601" y="12348"/>
                  </a:cubicBezTo>
                  <a:lnTo>
                    <a:pt x="0" y="19884"/>
                  </a:lnTo>
                  <a:lnTo>
                    <a:pt x="40318" y="736"/>
                  </a:lnTo>
                  <a:lnTo>
                    <a:pt x="367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1482850" y="3324025"/>
              <a:ext cx="1240225" cy="594000"/>
            </a:xfrm>
            <a:custGeom>
              <a:rect b="b" l="l" r="r" t="t"/>
              <a:pathLst>
                <a:path extrusionOk="0" h="23760" w="49609">
                  <a:moveTo>
                    <a:pt x="46584" y="0"/>
                  </a:moveTo>
                  <a:cubicBezTo>
                    <a:pt x="45949" y="318"/>
                    <a:pt x="44930" y="1754"/>
                    <a:pt x="44930" y="1754"/>
                  </a:cubicBezTo>
                  <a:cubicBezTo>
                    <a:pt x="44930" y="1754"/>
                    <a:pt x="45114" y="1237"/>
                    <a:pt x="44095" y="1136"/>
                  </a:cubicBezTo>
                  <a:cubicBezTo>
                    <a:pt x="44076" y="1134"/>
                    <a:pt x="44057" y="1133"/>
                    <a:pt x="44037" y="1133"/>
                  </a:cubicBezTo>
                  <a:cubicBezTo>
                    <a:pt x="42992" y="1133"/>
                    <a:pt x="40786" y="3709"/>
                    <a:pt x="40786" y="3709"/>
                  </a:cubicBezTo>
                  <a:cubicBezTo>
                    <a:pt x="40786" y="3709"/>
                    <a:pt x="41542" y="2567"/>
                    <a:pt x="40504" y="2567"/>
                  </a:cubicBezTo>
                  <a:cubicBezTo>
                    <a:pt x="40462" y="2567"/>
                    <a:pt x="40417" y="2569"/>
                    <a:pt x="40369" y="2573"/>
                  </a:cubicBezTo>
                  <a:cubicBezTo>
                    <a:pt x="39149" y="2673"/>
                    <a:pt x="37495" y="5247"/>
                    <a:pt x="37495" y="5247"/>
                  </a:cubicBezTo>
                  <a:cubicBezTo>
                    <a:pt x="37495" y="5247"/>
                    <a:pt x="37707" y="4139"/>
                    <a:pt x="36760" y="4139"/>
                  </a:cubicBezTo>
                  <a:cubicBezTo>
                    <a:pt x="36549" y="4139"/>
                    <a:pt x="36281" y="4194"/>
                    <a:pt x="35941" y="4328"/>
                  </a:cubicBezTo>
                  <a:cubicBezTo>
                    <a:pt x="34086" y="5046"/>
                    <a:pt x="33067" y="7318"/>
                    <a:pt x="33067" y="7318"/>
                  </a:cubicBezTo>
                  <a:cubicBezTo>
                    <a:pt x="33067" y="7318"/>
                    <a:pt x="32525" y="6428"/>
                    <a:pt x="31894" y="6428"/>
                  </a:cubicBezTo>
                  <a:cubicBezTo>
                    <a:pt x="31807" y="6428"/>
                    <a:pt x="31719" y="6445"/>
                    <a:pt x="31630" y="6483"/>
                  </a:cubicBezTo>
                  <a:cubicBezTo>
                    <a:pt x="30912" y="6800"/>
                    <a:pt x="30394" y="8655"/>
                    <a:pt x="30394" y="8655"/>
                  </a:cubicBezTo>
                  <a:cubicBezTo>
                    <a:pt x="30394" y="8655"/>
                    <a:pt x="30025" y="8436"/>
                    <a:pt x="29581" y="8436"/>
                  </a:cubicBezTo>
                  <a:cubicBezTo>
                    <a:pt x="29412" y="8436"/>
                    <a:pt x="29232" y="8467"/>
                    <a:pt x="29057" y="8555"/>
                  </a:cubicBezTo>
                  <a:cubicBezTo>
                    <a:pt x="28439" y="8856"/>
                    <a:pt x="27520" y="10192"/>
                    <a:pt x="27520" y="10192"/>
                  </a:cubicBezTo>
                  <a:lnTo>
                    <a:pt x="1" y="23760"/>
                  </a:lnTo>
                  <a:lnTo>
                    <a:pt x="1" y="23760"/>
                  </a:lnTo>
                  <a:lnTo>
                    <a:pt x="49608" y="618"/>
                  </a:lnTo>
                  <a:lnTo>
                    <a:pt x="46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2251025" y="2996950"/>
              <a:ext cx="1311225" cy="500025"/>
            </a:xfrm>
            <a:custGeom>
              <a:rect b="b" l="l" r="r" t="t"/>
              <a:pathLst>
                <a:path extrusionOk="0" h="20001" w="52449">
                  <a:moveTo>
                    <a:pt x="18380" y="0"/>
                  </a:moveTo>
                  <a:lnTo>
                    <a:pt x="1" y="11396"/>
                  </a:lnTo>
                  <a:lnTo>
                    <a:pt x="52449" y="20000"/>
                  </a:lnTo>
                  <a:cubicBezTo>
                    <a:pt x="51998" y="18062"/>
                    <a:pt x="50728" y="16425"/>
                    <a:pt x="48974" y="15539"/>
                  </a:cubicBezTo>
                  <a:lnTo>
                    <a:pt x="18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1252275" y="3541225"/>
              <a:ext cx="477050" cy="146225"/>
            </a:xfrm>
            <a:custGeom>
              <a:rect b="b" l="l" r="r" t="t"/>
              <a:pathLst>
                <a:path extrusionOk="0" h="5849" w="19082">
                  <a:moveTo>
                    <a:pt x="12900" y="1"/>
                  </a:moveTo>
                  <a:lnTo>
                    <a:pt x="1" y="2423"/>
                  </a:lnTo>
                  <a:lnTo>
                    <a:pt x="16826" y="5848"/>
                  </a:lnTo>
                  <a:lnTo>
                    <a:pt x="19082" y="4579"/>
                  </a:lnTo>
                  <a:lnTo>
                    <a:pt x="12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1252275" y="3549150"/>
              <a:ext cx="477050" cy="138300"/>
            </a:xfrm>
            <a:custGeom>
              <a:rect b="b" l="l" r="r" t="t"/>
              <a:pathLst>
                <a:path extrusionOk="0" h="5532" w="19082">
                  <a:moveTo>
                    <a:pt x="12448" y="1"/>
                  </a:moveTo>
                  <a:lnTo>
                    <a:pt x="1" y="2106"/>
                  </a:lnTo>
                  <a:lnTo>
                    <a:pt x="16826" y="5531"/>
                  </a:lnTo>
                  <a:lnTo>
                    <a:pt x="19082" y="4262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988700" y="2228775"/>
              <a:ext cx="2458700" cy="1404700"/>
            </a:xfrm>
            <a:custGeom>
              <a:rect b="b" l="l" r="r" t="t"/>
              <a:pathLst>
                <a:path extrusionOk="0" h="56188" w="98348">
                  <a:moveTo>
                    <a:pt x="83828" y="0"/>
                  </a:moveTo>
                  <a:cubicBezTo>
                    <a:pt x="77866" y="0"/>
                    <a:pt x="72048" y="4278"/>
                    <a:pt x="72048" y="4278"/>
                  </a:cubicBezTo>
                  <a:lnTo>
                    <a:pt x="6350" y="47954"/>
                  </a:lnTo>
                  <a:lnTo>
                    <a:pt x="1538" y="52281"/>
                  </a:lnTo>
                  <a:lnTo>
                    <a:pt x="385" y="54219"/>
                  </a:lnTo>
                  <a:cubicBezTo>
                    <a:pt x="0" y="54905"/>
                    <a:pt x="301" y="55757"/>
                    <a:pt x="1036" y="56041"/>
                  </a:cubicBezTo>
                  <a:cubicBezTo>
                    <a:pt x="1306" y="56134"/>
                    <a:pt x="1576" y="56187"/>
                    <a:pt x="1845" y="56187"/>
                  </a:cubicBezTo>
                  <a:cubicBezTo>
                    <a:pt x="1960" y="56187"/>
                    <a:pt x="2075" y="56178"/>
                    <a:pt x="2189" y="56158"/>
                  </a:cubicBezTo>
                  <a:lnTo>
                    <a:pt x="23743" y="53167"/>
                  </a:lnTo>
                  <a:cubicBezTo>
                    <a:pt x="26751" y="52749"/>
                    <a:pt x="29675" y="51897"/>
                    <a:pt x="32415" y="50610"/>
                  </a:cubicBezTo>
                  <a:lnTo>
                    <a:pt x="43977" y="45180"/>
                  </a:lnTo>
                  <a:cubicBezTo>
                    <a:pt x="43977" y="45180"/>
                    <a:pt x="52883" y="44261"/>
                    <a:pt x="62106" y="37628"/>
                  </a:cubicBezTo>
                  <a:cubicBezTo>
                    <a:pt x="70260" y="31780"/>
                    <a:pt x="69542" y="29240"/>
                    <a:pt x="69542" y="29240"/>
                  </a:cubicBezTo>
                  <a:cubicBezTo>
                    <a:pt x="69542" y="29240"/>
                    <a:pt x="91179" y="15239"/>
                    <a:pt x="94989" y="8672"/>
                  </a:cubicBezTo>
                  <a:cubicBezTo>
                    <a:pt x="98347" y="2857"/>
                    <a:pt x="90093" y="2089"/>
                    <a:pt x="90093" y="2089"/>
                  </a:cubicBezTo>
                  <a:cubicBezTo>
                    <a:pt x="88165" y="561"/>
                    <a:pt x="85987" y="0"/>
                    <a:pt x="83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1360475" y="2478375"/>
              <a:ext cx="1416075" cy="918800"/>
            </a:xfrm>
            <a:custGeom>
              <a:rect b="b" l="l" r="r" t="t"/>
              <a:pathLst>
                <a:path extrusionOk="0" h="36752" w="56643">
                  <a:moveTo>
                    <a:pt x="56071" y="0"/>
                  </a:moveTo>
                  <a:cubicBezTo>
                    <a:pt x="55972" y="0"/>
                    <a:pt x="55866" y="30"/>
                    <a:pt x="55757" y="92"/>
                  </a:cubicBezTo>
                  <a:cubicBezTo>
                    <a:pt x="55389" y="325"/>
                    <a:pt x="55138" y="910"/>
                    <a:pt x="55188" y="1378"/>
                  </a:cubicBezTo>
                  <a:cubicBezTo>
                    <a:pt x="55248" y="1700"/>
                    <a:pt x="55452" y="1894"/>
                    <a:pt x="55698" y="1894"/>
                  </a:cubicBezTo>
                  <a:cubicBezTo>
                    <a:pt x="55797" y="1894"/>
                    <a:pt x="55902" y="1863"/>
                    <a:pt x="56007" y="1796"/>
                  </a:cubicBezTo>
                  <a:cubicBezTo>
                    <a:pt x="56375" y="1562"/>
                    <a:pt x="56642" y="977"/>
                    <a:pt x="56575" y="509"/>
                  </a:cubicBezTo>
                  <a:cubicBezTo>
                    <a:pt x="56516" y="186"/>
                    <a:pt x="56319" y="0"/>
                    <a:pt x="56071" y="0"/>
                  </a:cubicBezTo>
                  <a:close/>
                  <a:moveTo>
                    <a:pt x="51840" y="2686"/>
                  </a:moveTo>
                  <a:cubicBezTo>
                    <a:pt x="51734" y="2686"/>
                    <a:pt x="51617" y="2723"/>
                    <a:pt x="51496" y="2798"/>
                  </a:cubicBezTo>
                  <a:cubicBezTo>
                    <a:pt x="51128" y="3032"/>
                    <a:pt x="50878" y="3617"/>
                    <a:pt x="50928" y="4068"/>
                  </a:cubicBezTo>
                  <a:cubicBezTo>
                    <a:pt x="50987" y="4399"/>
                    <a:pt x="51187" y="4587"/>
                    <a:pt x="51430" y="4587"/>
                  </a:cubicBezTo>
                  <a:cubicBezTo>
                    <a:pt x="51531" y="4587"/>
                    <a:pt x="51639" y="4555"/>
                    <a:pt x="51747" y="4486"/>
                  </a:cubicBezTo>
                  <a:cubicBezTo>
                    <a:pt x="52114" y="4252"/>
                    <a:pt x="52381" y="3667"/>
                    <a:pt x="52315" y="3216"/>
                  </a:cubicBezTo>
                  <a:cubicBezTo>
                    <a:pt x="52268" y="2878"/>
                    <a:pt x="52083" y="2686"/>
                    <a:pt x="51840" y="2686"/>
                  </a:cubicBezTo>
                  <a:close/>
                  <a:moveTo>
                    <a:pt x="47596" y="5360"/>
                  </a:moveTo>
                  <a:cubicBezTo>
                    <a:pt x="47490" y="5360"/>
                    <a:pt x="47373" y="5396"/>
                    <a:pt x="47252" y="5472"/>
                  </a:cubicBezTo>
                  <a:cubicBezTo>
                    <a:pt x="46884" y="5706"/>
                    <a:pt x="46634" y="6290"/>
                    <a:pt x="46684" y="6742"/>
                  </a:cubicBezTo>
                  <a:cubicBezTo>
                    <a:pt x="46743" y="7072"/>
                    <a:pt x="46943" y="7261"/>
                    <a:pt x="47186" y="7261"/>
                  </a:cubicBezTo>
                  <a:cubicBezTo>
                    <a:pt x="47287" y="7261"/>
                    <a:pt x="47395" y="7228"/>
                    <a:pt x="47503" y="7159"/>
                  </a:cubicBezTo>
                  <a:cubicBezTo>
                    <a:pt x="47887" y="6925"/>
                    <a:pt x="48137" y="6341"/>
                    <a:pt x="48071" y="5889"/>
                  </a:cubicBezTo>
                  <a:cubicBezTo>
                    <a:pt x="48024" y="5551"/>
                    <a:pt x="47839" y="5360"/>
                    <a:pt x="47596" y="5360"/>
                  </a:cubicBezTo>
                  <a:close/>
                  <a:moveTo>
                    <a:pt x="43344" y="8044"/>
                  </a:moveTo>
                  <a:cubicBezTo>
                    <a:pt x="43242" y="8044"/>
                    <a:pt x="43133" y="8076"/>
                    <a:pt x="43025" y="8145"/>
                  </a:cubicBezTo>
                  <a:cubicBezTo>
                    <a:pt x="42640" y="8379"/>
                    <a:pt x="42390" y="8947"/>
                    <a:pt x="42457" y="9415"/>
                  </a:cubicBezTo>
                  <a:cubicBezTo>
                    <a:pt x="42516" y="9745"/>
                    <a:pt x="42708" y="9934"/>
                    <a:pt x="42951" y="9934"/>
                  </a:cubicBezTo>
                  <a:cubicBezTo>
                    <a:pt x="43052" y="9934"/>
                    <a:pt x="43162" y="9901"/>
                    <a:pt x="43275" y="9833"/>
                  </a:cubicBezTo>
                  <a:cubicBezTo>
                    <a:pt x="43643" y="9599"/>
                    <a:pt x="43894" y="9014"/>
                    <a:pt x="43827" y="8563"/>
                  </a:cubicBezTo>
                  <a:cubicBezTo>
                    <a:pt x="43791" y="8232"/>
                    <a:pt x="43589" y="8044"/>
                    <a:pt x="43344" y="8044"/>
                  </a:cubicBezTo>
                  <a:close/>
                  <a:moveTo>
                    <a:pt x="39110" y="10723"/>
                  </a:moveTo>
                  <a:cubicBezTo>
                    <a:pt x="39005" y="10723"/>
                    <a:pt x="38892" y="10759"/>
                    <a:pt x="38781" y="10835"/>
                  </a:cubicBezTo>
                  <a:cubicBezTo>
                    <a:pt x="38396" y="11069"/>
                    <a:pt x="38146" y="11654"/>
                    <a:pt x="38213" y="12105"/>
                  </a:cubicBezTo>
                  <a:cubicBezTo>
                    <a:pt x="38272" y="12435"/>
                    <a:pt x="38464" y="12624"/>
                    <a:pt x="38707" y="12624"/>
                  </a:cubicBezTo>
                  <a:cubicBezTo>
                    <a:pt x="38808" y="12624"/>
                    <a:pt x="38918" y="12591"/>
                    <a:pt x="39031" y="12523"/>
                  </a:cubicBezTo>
                  <a:cubicBezTo>
                    <a:pt x="39399" y="12305"/>
                    <a:pt x="39650" y="11721"/>
                    <a:pt x="39599" y="11253"/>
                  </a:cubicBezTo>
                  <a:cubicBezTo>
                    <a:pt x="39553" y="10915"/>
                    <a:pt x="39352" y="10723"/>
                    <a:pt x="39110" y="10723"/>
                  </a:cubicBezTo>
                  <a:close/>
                  <a:moveTo>
                    <a:pt x="34873" y="13397"/>
                  </a:moveTo>
                  <a:cubicBezTo>
                    <a:pt x="34768" y="13397"/>
                    <a:pt x="34653" y="13433"/>
                    <a:pt x="34537" y="13509"/>
                  </a:cubicBezTo>
                  <a:cubicBezTo>
                    <a:pt x="34169" y="13742"/>
                    <a:pt x="33918" y="14327"/>
                    <a:pt x="33969" y="14778"/>
                  </a:cubicBezTo>
                  <a:cubicBezTo>
                    <a:pt x="34016" y="15109"/>
                    <a:pt x="34221" y="15297"/>
                    <a:pt x="34467" y="15297"/>
                  </a:cubicBezTo>
                  <a:cubicBezTo>
                    <a:pt x="34570" y="15297"/>
                    <a:pt x="34679" y="15265"/>
                    <a:pt x="34787" y="15196"/>
                  </a:cubicBezTo>
                  <a:cubicBezTo>
                    <a:pt x="35155" y="14979"/>
                    <a:pt x="35406" y="14394"/>
                    <a:pt x="35355" y="13926"/>
                  </a:cubicBezTo>
                  <a:cubicBezTo>
                    <a:pt x="35309" y="13588"/>
                    <a:pt x="35116" y="13397"/>
                    <a:pt x="34873" y="13397"/>
                  </a:cubicBezTo>
                  <a:close/>
                  <a:moveTo>
                    <a:pt x="30612" y="16083"/>
                  </a:moveTo>
                  <a:cubicBezTo>
                    <a:pt x="30512" y="16083"/>
                    <a:pt x="30403" y="16115"/>
                    <a:pt x="30293" y="16182"/>
                  </a:cubicBezTo>
                  <a:cubicBezTo>
                    <a:pt x="29925" y="16416"/>
                    <a:pt x="29675" y="17001"/>
                    <a:pt x="29741" y="17452"/>
                  </a:cubicBezTo>
                  <a:cubicBezTo>
                    <a:pt x="29800" y="17782"/>
                    <a:pt x="29993" y="17971"/>
                    <a:pt x="30230" y="17971"/>
                  </a:cubicBezTo>
                  <a:cubicBezTo>
                    <a:pt x="30329" y="17971"/>
                    <a:pt x="30435" y="17938"/>
                    <a:pt x="30543" y="17869"/>
                  </a:cubicBezTo>
                  <a:cubicBezTo>
                    <a:pt x="30928" y="17652"/>
                    <a:pt x="31178" y="17067"/>
                    <a:pt x="31111" y="16600"/>
                  </a:cubicBezTo>
                  <a:cubicBezTo>
                    <a:pt x="31064" y="16278"/>
                    <a:pt x="30863" y="16083"/>
                    <a:pt x="30612" y="16083"/>
                  </a:cubicBezTo>
                  <a:close/>
                  <a:moveTo>
                    <a:pt x="26387" y="18763"/>
                  </a:moveTo>
                  <a:cubicBezTo>
                    <a:pt x="26284" y="18763"/>
                    <a:pt x="26174" y="18798"/>
                    <a:pt x="26065" y="18872"/>
                  </a:cubicBezTo>
                  <a:cubicBezTo>
                    <a:pt x="25681" y="19106"/>
                    <a:pt x="25431" y="19691"/>
                    <a:pt x="25497" y="20159"/>
                  </a:cubicBezTo>
                  <a:cubicBezTo>
                    <a:pt x="25557" y="20481"/>
                    <a:pt x="25754" y="20667"/>
                    <a:pt x="25996" y="20667"/>
                  </a:cubicBezTo>
                  <a:cubicBezTo>
                    <a:pt x="26092" y="20667"/>
                    <a:pt x="26195" y="20638"/>
                    <a:pt x="26299" y="20576"/>
                  </a:cubicBezTo>
                  <a:cubicBezTo>
                    <a:pt x="26684" y="20342"/>
                    <a:pt x="26934" y="19757"/>
                    <a:pt x="26867" y="19290"/>
                  </a:cubicBezTo>
                  <a:cubicBezTo>
                    <a:pt x="26832" y="18960"/>
                    <a:pt x="26631" y="18763"/>
                    <a:pt x="26387" y="18763"/>
                  </a:cubicBezTo>
                  <a:close/>
                  <a:moveTo>
                    <a:pt x="22143" y="21437"/>
                  </a:moveTo>
                  <a:cubicBezTo>
                    <a:pt x="22040" y="21437"/>
                    <a:pt x="21930" y="21471"/>
                    <a:pt x="21821" y="21545"/>
                  </a:cubicBezTo>
                  <a:cubicBezTo>
                    <a:pt x="21437" y="21779"/>
                    <a:pt x="21187" y="22364"/>
                    <a:pt x="21253" y="22832"/>
                  </a:cubicBezTo>
                  <a:cubicBezTo>
                    <a:pt x="21313" y="23155"/>
                    <a:pt x="21510" y="23341"/>
                    <a:pt x="21758" y="23341"/>
                  </a:cubicBezTo>
                  <a:cubicBezTo>
                    <a:pt x="21856" y="23341"/>
                    <a:pt x="21963" y="23311"/>
                    <a:pt x="22072" y="23250"/>
                  </a:cubicBezTo>
                  <a:cubicBezTo>
                    <a:pt x="22440" y="23016"/>
                    <a:pt x="22690" y="22431"/>
                    <a:pt x="22640" y="21963"/>
                  </a:cubicBezTo>
                  <a:cubicBezTo>
                    <a:pt x="22593" y="21633"/>
                    <a:pt x="22389" y="21437"/>
                    <a:pt x="22143" y="21437"/>
                  </a:cubicBezTo>
                  <a:close/>
                  <a:moveTo>
                    <a:pt x="17895" y="24128"/>
                  </a:moveTo>
                  <a:cubicBezTo>
                    <a:pt x="17795" y="24128"/>
                    <a:pt x="17687" y="24157"/>
                    <a:pt x="17577" y="24219"/>
                  </a:cubicBezTo>
                  <a:cubicBezTo>
                    <a:pt x="17210" y="24453"/>
                    <a:pt x="16959" y="25037"/>
                    <a:pt x="17009" y="25505"/>
                  </a:cubicBezTo>
                  <a:cubicBezTo>
                    <a:pt x="17069" y="25828"/>
                    <a:pt x="17274" y="26014"/>
                    <a:pt x="17521" y="26014"/>
                  </a:cubicBezTo>
                  <a:cubicBezTo>
                    <a:pt x="17619" y="26014"/>
                    <a:pt x="17724" y="25985"/>
                    <a:pt x="17828" y="25923"/>
                  </a:cubicBezTo>
                  <a:cubicBezTo>
                    <a:pt x="18212" y="25689"/>
                    <a:pt x="18463" y="25104"/>
                    <a:pt x="18396" y="24636"/>
                  </a:cubicBezTo>
                  <a:cubicBezTo>
                    <a:pt x="18348" y="24314"/>
                    <a:pt x="18147" y="24128"/>
                    <a:pt x="17895" y="24128"/>
                  </a:cubicBezTo>
                  <a:close/>
                  <a:moveTo>
                    <a:pt x="13670" y="26814"/>
                  </a:moveTo>
                  <a:cubicBezTo>
                    <a:pt x="13565" y="26814"/>
                    <a:pt x="13450" y="26850"/>
                    <a:pt x="13334" y="26925"/>
                  </a:cubicBezTo>
                  <a:cubicBezTo>
                    <a:pt x="12966" y="27143"/>
                    <a:pt x="12715" y="27727"/>
                    <a:pt x="12782" y="28195"/>
                  </a:cubicBezTo>
                  <a:cubicBezTo>
                    <a:pt x="12830" y="28517"/>
                    <a:pt x="13031" y="28711"/>
                    <a:pt x="13275" y="28711"/>
                  </a:cubicBezTo>
                  <a:cubicBezTo>
                    <a:pt x="13373" y="28711"/>
                    <a:pt x="13479" y="28680"/>
                    <a:pt x="13584" y="28613"/>
                  </a:cubicBezTo>
                  <a:cubicBezTo>
                    <a:pt x="13968" y="28379"/>
                    <a:pt x="14219" y="27794"/>
                    <a:pt x="14152" y="27343"/>
                  </a:cubicBezTo>
                  <a:cubicBezTo>
                    <a:pt x="14106" y="27005"/>
                    <a:pt x="13913" y="26814"/>
                    <a:pt x="13670" y="26814"/>
                  </a:cubicBezTo>
                  <a:close/>
                  <a:moveTo>
                    <a:pt x="9435" y="29487"/>
                  </a:moveTo>
                  <a:cubicBezTo>
                    <a:pt x="9330" y="29487"/>
                    <a:pt x="9217" y="29523"/>
                    <a:pt x="9106" y="29599"/>
                  </a:cubicBezTo>
                  <a:cubicBezTo>
                    <a:pt x="8722" y="29816"/>
                    <a:pt x="8471" y="30401"/>
                    <a:pt x="8538" y="30869"/>
                  </a:cubicBezTo>
                  <a:cubicBezTo>
                    <a:pt x="8598" y="31190"/>
                    <a:pt x="8793" y="31385"/>
                    <a:pt x="9040" y="31385"/>
                  </a:cubicBezTo>
                  <a:cubicBezTo>
                    <a:pt x="9139" y="31385"/>
                    <a:pt x="9247" y="31353"/>
                    <a:pt x="9357" y="31286"/>
                  </a:cubicBezTo>
                  <a:cubicBezTo>
                    <a:pt x="9724" y="31052"/>
                    <a:pt x="9975" y="30468"/>
                    <a:pt x="9908" y="30017"/>
                  </a:cubicBezTo>
                  <a:cubicBezTo>
                    <a:pt x="9873" y="29679"/>
                    <a:pt x="9676" y="29487"/>
                    <a:pt x="9435" y="29487"/>
                  </a:cubicBezTo>
                  <a:close/>
                  <a:moveTo>
                    <a:pt x="5176" y="32171"/>
                  </a:moveTo>
                  <a:cubicBezTo>
                    <a:pt x="5077" y="32171"/>
                    <a:pt x="4970" y="32203"/>
                    <a:pt x="4862" y="32272"/>
                  </a:cubicBezTo>
                  <a:cubicBezTo>
                    <a:pt x="4478" y="32489"/>
                    <a:pt x="4227" y="33074"/>
                    <a:pt x="4294" y="33542"/>
                  </a:cubicBezTo>
                  <a:cubicBezTo>
                    <a:pt x="4354" y="33864"/>
                    <a:pt x="4549" y="34058"/>
                    <a:pt x="4796" y="34058"/>
                  </a:cubicBezTo>
                  <a:cubicBezTo>
                    <a:pt x="4895" y="34058"/>
                    <a:pt x="5003" y="34027"/>
                    <a:pt x="5113" y="33960"/>
                  </a:cubicBezTo>
                  <a:cubicBezTo>
                    <a:pt x="5480" y="33726"/>
                    <a:pt x="5731" y="33141"/>
                    <a:pt x="5664" y="32690"/>
                  </a:cubicBezTo>
                  <a:cubicBezTo>
                    <a:pt x="5605" y="32360"/>
                    <a:pt x="5413" y="32171"/>
                    <a:pt x="5176" y="32171"/>
                  </a:cubicBezTo>
                  <a:close/>
                  <a:moveTo>
                    <a:pt x="944" y="34850"/>
                  </a:moveTo>
                  <a:cubicBezTo>
                    <a:pt x="841" y="34850"/>
                    <a:pt x="730" y="34886"/>
                    <a:pt x="618" y="34962"/>
                  </a:cubicBezTo>
                  <a:cubicBezTo>
                    <a:pt x="251" y="35196"/>
                    <a:pt x="0" y="35781"/>
                    <a:pt x="50" y="36232"/>
                  </a:cubicBezTo>
                  <a:cubicBezTo>
                    <a:pt x="109" y="36562"/>
                    <a:pt x="310" y="36751"/>
                    <a:pt x="552" y="36751"/>
                  </a:cubicBezTo>
                  <a:cubicBezTo>
                    <a:pt x="653" y="36751"/>
                    <a:pt x="761" y="36719"/>
                    <a:pt x="869" y="36650"/>
                  </a:cubicBezTo>
                  <a:cubicBezTo>
                    <a:pt x="1237" y="36416"/>
                    <a:pt x="1487" y="35831"/>
                    <a:pt x="1437" y="35380"/>
                  </a:cubicBezTo>
                  <a:cubicBezTo>
                    <a:pt x="1379" y="35042"/>
                    <a:pt x="1182" y="34850"/>
                    <a:pt x="944" y="34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1199650" y="3120600"/>
              <a:ext cx="479125" cy="292400"/>
            </a:xfrm>
            <a:custGeom>
              <a:rect b="b" l="l" r="r" t="t"/>
              <a:pathLst>
                <a:path extrusionOk="0" h="11696" w="19165">
                  <a:moveTo>
                    <a:pt x="17494" y="0"/>
                  </a:moveTo>
                  <a:lnTo>
                    <a:pt x="0" y="11696"/>
                  </a:lnTo>
                  <a:lnTo>
                    <a:pt x="0" y="11696"/>
                  </a:lnTo>
                  <a:lnTo>
                    <a:pt x="19165" y="852"/>
                  </a:lnTo>
                  <a:lnTo>
                    <a:pt x="174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2205075" y="2278900"/>
              <a:ext cx="731450" cy="467450"/>
            </a:xfrm>
            <a:custGeom>
              <a:rect b="b" l="l" r="r" t="t"/>
              <a:pathLst>
                <a:path extrusionOk="0" h="18698" w="29258">
                  <a:moveTo>
                    <a:pt x="29258" y="0"/>
                  </a:moveTo>
                  <a:lnTo>
                    <a:pt x="1" y="18697"/>
                  </a:lnTo>
                  <a:lnTo>
                    <a:pt x="1" y="18697"/>
                  </a:lnTo>
                  <a:lnTo>
                    <a:pt x="27887" y="4679"/>
                  </a:lnTo>
                  <a:cubicBezTo>
                    <a:pt x="27887" y="4679"/>
                    <a:pt x="27369" y="2423"/>
                    <a:pt x="29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1684200" y="2898775"/>
              <a:ext cx="768600" cy="547225"/>
            </a:xfrm>
            <a:custGeom>
              <a:rect b="b" l="l" r="r" t="t"/>
              <a:pathLst>
                <a:path extrusionOk="0" h="21889" w="30744">
                  <a:moveTo>
                    <a:pt x="24127" y="1"/>
                  </a:moveTo>
                  <a:cubicBezTo>
                    <a:pt x="17828" y="2039"/>
                    <a:pt x="13217" y="5197"/>
                    <a:pt x="13217" y="5197"/>
                  </a:cubicBezTo>
                  <a:lnTo>
                    <a:pt x="8438" y="11312"/>
                  </a:lnTo>
                  <a:cubicBezTo>
                    <a:pt x="8438" y="11312"/>
                    <a:pt x="14069" y="14988"/>
                    <a:pt x="0" y="21889"/>
                  </a:cubicBezTo>
                  <a:cubicBezTo>
                    <a:pt x="5447" y="19583"/>
                    <a:pt x="16375" y="16425"/>
                    <a:pt x="16375" y="16425"/>
                  </a:cubicBezTo>
                  <a:lnTo>
                    <a:pt x="26149" y="13551"/>
                  </a:lnTo>
                  <a:lnTo>
                    <a:pt x="29023" y="10962"/>
                  </a:lnTo>
                  <a:cubicBezTo>
                    <a:pt x="29023" y="10962"/>
                    <a:pt x="30744" y="6567"/>
                    <a:pt x="24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1039425" y="2302700"/>
              <a:ext cx="2339450" cy="1329625"/>
            </a:xfrm>
            <a:custGeom>
              <a:rect b="b" l="l" r="r" t="t"/>
              <a:pathLst>
                <a:path extrusionOk="0" h="53185" w="93578">
                  <a:moveTo>
                    <a:pt x="88816" y="1"/>
                  </a:moveTo>
                  <a:cubicBezTo>
                    <a:pt x="89752" y="819"/>
                    <a:pt x="90387" y="2039"/>
                    <a:pt x="89501" y="3560"/>
                  </a:cubicBezTo>
                  <a:cubicBezTo>
                    <a:pt x="85708" y="10143"/>
                    <a:pt x="64321" y="23810"/>
                    <a:pt x="64321" y="23810"/>
                  </a:cubicBezTo>
                  <a:cubicBezTo>
                    <a:pt x="64321" y="23810"/>
                    <a:pt x="65023" y="26367"/>
                    <a:pt x="56886" y="32215"/>
                  </a:cubicBezTo>
                  <a:cubicBezTo>
                    <a:pt x="47646" y="38831"/>
                    <a:pt x="38757" y="39750"/>
                    <a:pt x="38757" y="39750"/>
                  </a:cubicBezTo>
                  <a:lnTo>
                    <a:pt x="28498" y="44328"/>
                  </a:lnTo>
                  <a:cubicBezTo>
                    <a:pt x="25758" y="45615"/>
                    <a:pt x="22667" y="46567"/>
                    <a:pt x="18506" y="47737"/>
                  </a:cubicBezTo>
                  <a:cubicBezTo>
                    <a:pt x="18506" y="47737"/>
                    <a:pt x="1" y="53185"/>
                    <a:pt x="155" y="53185"/>
                  </a:cubicBezTo>
                  <a:cubicBezTo>
                    <a:pt x="156" y="53185"/>
                    <a:pt x="158" y="53184"/>
                    <a:pt x="160" y="53184"/>
                  </a:cubicBezTo>
                  <a:lnTo>
                    <a:pt x="21647" y="49107"/>
                  </a:lnTo>
                  <a:cubicBezTo>
                    <a:pt x="24655" y="48689"/>
                    <a:pt x="27763" y="47754"/>
                    <a:pt x="29567" y="47019"/>
                  </a:cubicBezTo>
                  <a:lnTo>
                    <a:pt x="41932" y="42190"/>
                  </a:lnTo>
                  <a:cubicBezTo>
                    <a:pt x="41932" y="42190"/>
                    <a:pt x="50821" y="41271"/>
                    <a:pt x="60061" y="34654"/>
                  </a:cubicBezTo>
                  <a:cubicBezTo>
                    <a:pt x="68198" y="28806"/>
                    <a:pt x="66677" y="25531"/>
                    <a:pt x="66677" y="25531"/>
                  </a:cubicBezTo>
                  <a:cubicBezTo>
                    <a:pt x="66677" y="25531"/>
                    <a:pt x="87813" y="12265"/>
                    <a:pt x="91389" y="5531"/>
                  </a:cubicBezTo>
                  <a:cubicBezTo>
                    <a:pt x="93578" y="1421"/>
                    <a:pt x="90971" y="719"/>
                    <a:pt x="88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1110250" y="2887500"/>
              <a:ext cx="346725" cy="520925"/>
            </a:xfrm>
            <a:custGeom>
              <a:rect b="b" l="l" r="r" t="t"/>
              <a:pathLst>
                <a:path extrusionOk="0" h="20837" w="13869">
                  <a:moveTo>
                    <a:pt x="1" y="1"/>
                  </a:moveTo>
                  <a:lnTo>
                    <a:pt x="2423" y="20836"/>
                  </a:lnTo>
                  <a:lnTo>
                    <a:pt x="13869" y="13434"/>
                  </a:lnTo>
                  <a:lnTo>
                    <a:pt x="7520" y="2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460300" y="2598875"/>
              <a:ext cx="1826675" cy="299925"/>
            </a:xfrm>
            <a:custGeom>
              <a:rect b="b" l="l" r="r" t="t"/>
              <a:pathLst>
                <a:path extrusionOk="0" h="11997" w="73067">
                  <a:moveTo>
                    <a:pt x="0" y="0"/>
                  </a:moveTo>
                  <a:cubicBezTo>
                    <a:pt x="1" y="0"/>
                    <a:pt x="24395" y="7937"/>
                    <a:pt x="25013" y="8020"/>
                  </a:cubicBezTo>
                  <a:lnTo>
                    <a:pt x="73067" y="11997"/>
                  </a:lnTo>
                  <a:lnTo>
                    <a:pt x="73067" y="11997"/>
                  </a:lnTo>
                  <a:lnTo>
                    <a:pt x="71028" y="10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709250" y="2903800"/>
              <a:ext cx="480400" cy="311625"/>
            </a:xfrm>
            <a:custGeom>
              <a:rect b="b" l="l" r="r" t="t"/>
              <a:pathLst>
                <a:path extrusionOk="0" h="12465" w="19216">
                  <a:moveTo>
                    <a:pt x="15823" y="0"/>
                  </a:moveTo>
                  <a:cubicBezTo>
                    <a:pt x="13852" y="268"/>
                    <a:pt x="13818" y="2089"/>
                    <a:pt x="13818" y="2089"/>
                  </a:cubicBezTo>
                  <a:cubicBezTo>
                    <a:pt x="13818" y="2089"/>
                    <a:pt x="13241" y="1319"/>
                    <a:pt x="12702" y="1319"/>
                  </a:cubicBezTo>
                  <a:cubicBezTo>
                    <a:pt x="12567" y="1319"/>
                    <a:pt x="12435" y="1367"/>
                    <a:pt x="12315" y="1487"/>
                  </a:cubicBezTo>
                  <a:cubicBezTo>
                    <a:pt x="11713" y="2089"/>
                    <a:pt x="12114" y="3309"/>
                    <a:pt x="12114" y="3309"/>
                  </a:cubicBezTo>
                  <a:cubicBezTo>
                    <a:pt x="12114" y="3309"/>
                    <a:pt x="11795" y="3034"/>
                    <a:pt x="11285" y="3034"/>
                  </a:cubicBezTo>
                  <a:cubicBezTo>
                    <a:pt x="11030" y="3034"/>
                    <a:pt x="10727" y="3103"/>
                    <a:pt x="10393" y="3309"/>
                  </a:cubicBezTo>
                  <a:cubicBezTo>
                    <a:pt x="9391" y="3910"/>
                    <a:pt x="9691" y="5414"/>
                    <a:pt x="9691" y="5414"/>
                  </a:cubicBezTo>
                  <a:cubicBezTo>
                    <a:pt x="9691" y="5414"/>
                    <a:pt x="9620" y="5383"/>
                    <a:pt x="9488" y="5383"/>
                  </a:cubicBezTo>
                  <a:cubicBezTo>
                    <a:pt x="9269" y="5383"/>
                    <a:pt x="8882" y="5467"/>
                    <a:pt x="8371" y="5915"/>
                  </a:cubicBezTo>
                  <a:cubicBezTo>
                    <a:pt x="7553" y="6617"/>
                    <a:pt x="7553" y="7335"/>
                    <a:pt x="7553" y="7335"/>
                  </a:cubicBezTo>
                  <a:lnTo>
                    <a:pt x="0" y="12465"/>
                  </a:lnTo>
                  <a:lnTo>
                    <a:pt x="19215" y="1187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176650" y="2581275"/>
              <a:ext cx="2110750" cy="600325"/>
            </a:xfrm>
            <a:custGeom>
              <a:rect b="b" l="l" r="r" t="t"/>
              <a:pathLst>
                <a:path extrusionOk="0" h="24013" w="84430">
                  <a:moveTo>
                    <a:pt x="5790" y="1"/>
                  </a:moveTo>
                  <a:cubicBezTo>
                    <a:pt x="4348" y="1"/>
                    <a:pt x="2908" y="202"/>
                    <a:pt x="1521" y="604"/>
                  </a:cubicBezTo>
                  <a:lnTo>
                    <a:pt x="1" y="1038"/>
                  </a:lnTo>
                  <a:lnTo>
                    <a:pt x="68740" y="24012"/>
                  </a:lnTo>
                  <a:lnTo>
                    <a:pt x="84429" y="12718"/>
                  </a:lnTo>
                  <a:lnTo>
                    <a:pt x="8288" y="203"/>
                  </a:lnTo>
                  <a:cubicBezTo>
                    <a:pt x="7461" y="68"/>
                    <a:pt x="6625" y="1"/>
                    <a:pt x="5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1637400" y="2724175"/>
              <a:ext cx="389750" cy="360525"/>
            </a:xfrm>
            <a:custGeom>
              <a:rect b="b" l="l" r="r" t="t"/>
              <a:pathLst>
                <a:path extrusionOk="0" h="14421" w="15590">
                  <a:moveTo>
                    <a:pt x="12432" y="1"/>
                  </a:moveTo>
                  <a:cubicBezTo>
                    <a:pt x="12432" y="1"/>
                    <a:pt x="7503" y="1504"/>
                    <a:pt x="2006" y="6751"/>
                  </a:cubicBezTo>
                  <a:cubicBezTo>
                    <a:pt x="2006" y="6751"/>
                    <a:pt x="1" y="8255"/>
                    <a:pt x="820" y="11212"/>
                  </a:cubicBezTo>
                  <a:cubicBezTo>
                    <a:pt x="1638" y="14186"/>
                    <a:pt x="4312" y="14420"/>
                    <a:pt x="4312" y="14420"/>
                  </a:cubicBezTo>
                  <a:lnTo>
                    <a:pt x="9191" y="13551"/>
                  </a:lnTo>
                  <a:cubicBezTo>
                    <a:pt x="10494" y="13351"/>
                    <a:pt x="11747" y="12883"/>
                    <a:pt x="12866" y="12198"/>
                  </a:cubicBezTo>
                  <a:lnTo>
                    <a:pt x="15590" y="10527"/>
                  </a:lnTo>
                  <a:lnTo>
                    <a:pt x="14938" y="7519"/>
                  </a:lnTo>
                  <a:lnTo>
                    <a:pt x="14704" y="5013"/>
                  </a:lnTo>
                  <a:lnTo>
                    <a:pt x="12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1686700" y="2767625"/>
              <a:ext cx="177975" cy="135350"/>
            </a:xfrm>
            <a:custGeom>
              <a:rect b="b" l="l" r="r" t="t"/>
              <a:pathLst>
                <a:path extrusionOk="0" h="5414" w="7119">
                  <a:moveTo>
                    <a:pt x="7118" y="0"/>
                  </a:moveTo>
                  <a:lnTo>
                    <a:pt x="7118" y="0"/>
                  </a:lnTo>
                  <a:cubicBezTo>
                    <a:pt x="3610" y="2657"/>
                    <a:pt x="0" y="5414"/>
                    <a:pt x="0" y="5414"/>
                  </a:cubicBezTo>
                  <a:lnTo>
                    <a:pt x="6266" y="2156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1675850" y="2831950"/>
              <a:ext cx="312050" cy="252750"/>
            </a:xfrm>
            <a:custGeom>
              <a:rect b="b" l="l" r="r" t="t"/>
              <a:pathLst>
                <a:path extrusionOk="0" h="10110" w="12482">
                  <a:moveTo>
                    <a:pt x="7218" y="0"/>
                  </a:moveTo>
                  <a:cubicBezTo>
                    <a:pt x="5848" y="2841"/>
                    <a:pt x="6199" y="4896"/>
                    <a:pt x="6199" y="4896"/>
                  </a:cubicBezTo>
                  <a:lnTo>
                    <a:pt x="0" y="8371"/>
                  </a:lnTo>
                  <a:cubicBezTo>
                    <a:pt x="1036" y="9959"/>
                    <a:pt x="2774" y="10109"/>
                    <a:pt x="2774" y="10109"/>
                  </a:cubicBezTo>
                  <a:lnTo>
                    <a:pt x="7653" y="9240"/>
                  </a:lnTo>
                  <a:cubicBezTo>
                    <a:pt x="8956" y="9040"/>
                    <a:pt x="10209" y="8572"/>
                    <a:pt x="11328" y="7887"/>
                  </a:cubicBezTo>
                  <a:lnTo>
                    <a:pt x="12481" y="7185"/>
                  </a:lnTo>
                  <a:lnTo>
                    <a:pt x="12298" y="7185"/>
                  </a:lnTo>
                  <a:cubicBezTo>
                    <a:pt x="6567" y="6149"/>
                    <a:pt x="7218" y="1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1857950" y="2722450"/>
              <a:ext cx="232700" cy="276775"/>
            </a:xfrm>
            <a:custGeom>
              <a:rect b="b" l="l" r="r" t="t"/>
              <a:pathLst>
                <a:path extrusionOk="0" h="11071" w="9308">
                  <a:moveTo>
                    <a:pt x="4185" y="0"/>
                  </a:moveTo>
                  <a:cubicBezTo>
                    <a:pt x="3994" y="0"/>
                    <a:pt x="3802" y="17"/>
                    <a:pt x="3610" y="53"/>
                  </a:cubicBezTo>
                  <a:cubicBezTo>
                    <a:pt x="1354" y="487"/>
                    <a:pt x="1" y="3294"/>
                    <a:pt x="569" y="6319"/>
                  </a:cubicBezTo>
                  <a:cubicBezTo>
                    <a:pt x="1102" y="9077"/>
                    <a:pt x="3053" y="11071"/>
                    <a:pt x="5104" y="11071"/>
                  </a:cubicBezTo>
                  <a:cubicBezTo>
                    <a:pt x="5301" y="11071"/>
                    <a:pt x="5500" y="11052"/>
                    <a:pt x="5699" y="11014"/>
                  </a:cubicBezTo>
                  <a:cubicBezTo>
                    <a:pt x="7954" y="10596"/>
                    <a:pt x="9308" y="7789"/>
                    <a:pt x="8740" y="4765"/>
                  </a:cubicBezTo>
                  <a:cubicBezTo>
                    <a:pt x="8205" y="1998"/>
                    <a:pt x="6243" y="0"/>
                    <a:pt x="4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1884700" y="2740525"/>
              <a:ext cx="200100" cy="237575"/>
            </a:xfrm>
            <a:custGeom>
              <a:rect b="b" l="l" r="r" t="t"/>
              <a:pathLst>
                <a:path extrusionOk="0" h="9503" w="8004">
                  <a:moveTo>
                    <a:pt x="3614" y="1"/>
                  </a:moveTo>
                  <a:cubicBezTo>
                    <a:pt x="3446" y="1"/>
                    <a:pt x="3277" y="16"/>
                    <a:pt x="3108" y="48"/>
                  </a:cubicBezTo>
                  <a:cubicBezTo>
                    <a:pt x="1170" y="416"/>
                    <a:pt x="0" y="2822"/>
                    <a:pt x="502" y="5412"/>
                  </a:cubicBezTo>
                  <a:cubicBezTo>
                    <a:pt x="944" y="7792"/>
                    <a:pt x="2626" y="9503"/>
                    <a:pt x="4390" y="9503"/>
                  </a:cubicBezTo>
                  <a:cubicBezTo>
                    <a:pt x="4558" y="9503"/>
                    <a:pt x="4727" y="9487"/>
                    <a:pt x="4896" y="9455"/>
                  </a:cubicBezTo>
                  <a:cubicBezTo>
                    <a:pt x="6834" y="9088"/>
                    <a:pt x="8004" y="6682"/>
                    <a:pt x="7519" y="4092"/>
                  </a:cubicBezTo>
                  <a:cubicBezTo>
                    <a:pt x="7062" y="1712"/>
                    <a:pt x="5378" y="1"/>
                    <a:pt x="3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2662900" y="3014500"/>
              <a:ext cx="389750" cy="360500"/>
            </a:xfrm>
            <a:custGeom>
              <a:rect b="b" l="l" r="r" t="t"/>
              <a:pathLst>
                <a:path extrusionOk="0" h="14420" w="15590">
                  <a:moveTo>
                    <a:pt x="12432" y="0"/>
                  </a:moveTo>
                  <a:cubicBezTo>
                    <a:pt x="12432" y="0"/>
                    <a:pt x="7503" y="1504"/>
                    <a:pt x="2005" y="6750"/>
                  </a:cubicBezTo>
                  <a:cubicBezTo>
                    <a:pt x="2005" y="6750"/>
                    <a:pt x="0" y="8254"/>
                    <a:pt x="819" y="11211"/>
                  </a:cubicBezTo>
                  <a:cubicBezTo>
                    <a:pt x="1638" y="14186"/>
                    <a:pt x="4311" y="14420"/>
                    <a:pt x="4311" y="14420"/>
                  </a:cubicBezTo>
                  <a:lnTo>
                    <a:pt x="9190" y="13551"/>
                  </a:lnTo>
                  <a:cubicBezTo>
                    <a:pt x="10493" y="13350"/>
                    <a:pt x="11747" y="12882"/>
                    <a:pt x="12866" y="12197"/>
                  </a:cubicBezTo>
                  <a:lnTo>
                    <a:pt x="15590" y="10526"/>
                  </a:lnTo>
                  <a:lnTo>
                    <a:pt x="14938" y="7519"/>
                  </a:lnTo>
                  <a:lnTo>
                    <a:pt x="14704" y="5013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2711775" y="3057925"/>
              <a:ext cx="177975" cy="135375"/>
            </a:xfrm>
            <a:custGeom>
              <a:rect b="b" l="l" r="r" t="t"/>
              <a:pathLst>
                <a:path extrusionOk="0" h="5415" w="7119">
                  <a:moveTo>
                    <a:pt x="7118" y="1"/>
                  </a:moveTo>
                  <a:lnTo>
                    <a:pt x="7118" y="1"/>
                  </a:lnTo>
                  <a:cubicBezTo>
                    <a:pt x="3609" y="2657"/>
                    <a:pt x="0" y="5414"/>
                    <a:pt x="0" y="5414"/>
                  </a:cubicBezTo>
                  <a:lnTo>
                    <a:pt x="6266" y="2156"/>
                  </a:lnTo>
                  <a:lnTo>
                    <a:pt x="71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2700500" y="3122250"/>
              <a:ext cx="312475" cy="252750"/>
            </a:xfrm>
            <a:custGeom>
              <a:rect b="b" l="l" r="r" t="t"/>
              <a:pathLst>
                <a:path extrusionOk="0" h="10110" w="12499">
                  <a:moveTo>
                    <a:pt x="7235" y="1"/>
                  </a:moveTo>
                  <a:lnTo>
                    <a:pt x="7235" y="1"/>
                  </a:lnTo>
                  <a:cubicBezTo>
                    <a:pt x="5848" y="2841"/>
                    <a:pt x="6216" y="4896"/>
                    <a:pt x="6216" y="4896"/>
                  </a:cubicBezTo>
                  <a:lnTo>
                    <a:pt x="0" y="8372"/>
                  </a:lnTo>
                  <a:cubicBezTo>
                    <a:pt x="1053" y="9959"/>
                    <a:pt x="2791" y="10110"/>
                    <a:pt x="2791" y="10110"/>
                  </a:cubicBezTo>
                  <a:lnTo>
                    <a:pt x="7669" y="9241"/>
                  </a:lnTo>
                  <a:cubicBezTo>
                    <a:pt x="8973" y="9040"/>
                    <a:pt x="10226" y="8572"/>
                    <a:pt x="11345" y="7887"/>
                  </a:cubicBezTo>
                  <a:lnTo>
                    <a:pt x="12498" y="7186"/>
                  </a:lnTo>
                  <a:lnTo>
                    <a:pt x="12314" y="7186"/>
                  </a:lnTo>
                  <a:cubicBezTo>
                    <a:pt x="6584" y="6150"/>
                    <a:pt x="7235" y="2"/>
                    <a:pt x="7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2883025" y="3013075"/>
              <a:ext cx="232700" cy="276450"/>
            </a:xfrm>
            <a:custGeom>
              <a:rect b="b" l="l" r="r" t="t"/>
              <a:pathLst>
                <a:path extrusionOk="0" h="11058" w="9308">
                  <a:moveTo>
                    <a:pt x="4205" y="0"/>
                  </a:moveTo>
                  <a:cubicBezTo>
                    <a:pt x="4007" y="0"/>
                    <a:pt x="3808" y="19"/>
                    <a:pt x="3610" y="57"/>
                  </a:cubicBezTo>
                  <a:cubicBezTo>
                    <a:pt x="1354" y="475"/>
                    <a:pt x="1" y="3282"/>
                    <a:pt x="569" y="6306"/>
                  </a:cubicBezTo>
                  <a:cubicBezTo>
                    <a:pt x="1087" y="9064"/>
                    <a:pt x="3050" y="11058"/>
                    <a:pt x="5103" y="11058"/>
                  </a:cubicBezTo>
                  <a:cubicBezTo>
                    <a:pt x="5301" y="11058"/>
                    <a:pt x="5500" y="11039"/>
                    <a:pt x="5698" y="11001"/>
                  </a:cubicBezTo>
                  <a:cubicBezTo>
                    <a:pt x="7954" y="10583"/>
                    <a:pt x="9308" y="7776"/>
                    <a:pt x="8739" y="4752"/>
                  </a:cubicBezTo>
                  <a:cubicBezTo>
                    <a:pt x="8206" y="1994"/>
                    <a:pt x="6255" y="0"/>
                    <a:pt x="4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2909775" y="3030425"/>
              <a:ext cx="200100" cy="237575"/>
            </a:xfrm>
            <a:custGeom>
              <a:rect b="b" l="l" r="r" t="t"/>
              <a:pathLst>
                <a:path extrusionOk="0" h="9503" w="8004">
                  <a:moveTo>
                    <a:pt x="3614" y="1"/>
                  </a:moveTo>
                  <a:cubicBezTo>
                    <a:pt x="3446" y="1"/>
                    <a:pt x="3277" y="16"/>
                    <a:pt x="3108" y="48"/>
                  </a:cubicBezTo>
                  <a:cubicBezTo>
                    <a:pt x="1170" y="416"/>
                    <a:pt x="0" y="2822"/>
                    <a:pt x="485" y="5412"/>
                  </a:cubicBezTo>
                  <a:cubicBezTo>
                    <a:pt x="942" y="7791"/>
                    <a:pt x="2626" y="9503"/>
                    <a:pt x="4390" y="9503"/>
                  </a:cubicBezTo>
                  <a:cubicBezTo>
                    <a:pt x="4558" y="9503"/>
                    <a:pt x="4727" y="9487"/>
                    <a:pt x="4896" y="9455"/>
                  </a:cubicBezTo>
                  <a:cubicBezTo>
                    <a:pt x="6834" y="9087"/>
                    <a:pt x="8004" y="6681"/>
                    <a:pt x="7502" y="4075"/>
                  </a:cubicBezTo>
                  <a:cubicBezTo>
                    <a:pt x="7060" y="1710"/>
                    <a:pt x="5378" y="1"/>
                    <a:pt x="3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484100" y="3354925"/>
              <a:ext cx="718500" cy="198850"/>
            </a:xfrm>
            <a:custGeom>
              <a:rect b="b" l="l" r="r" t="t"/>
              <a:pathLst>
                <a:path extrusionOk="0" h="7954" w="28740">
                  <a:moveTo>
                    <a:pt x="4345" y="1"/>
                  </a:moveTo>
                  <a:lnTo>
                    <a:pt x="0" y="1554"/>
                  </a:lnTo>
                  <a:lnTo>
                    <a:pt x="22724" y="7954"/>
                  </a:lnTo>
                  <a:cubicBezTo>
                    <a:pt x="26400" y="6667"/>
                    <a:pt x="28739" y="3810"/>
                    <a:pt x="28739" y="3810"/>
                  </a:cubicBezTo>
                  <a:lnTo>
                    <a:pt x="27820" y="2908"/>
                  </a:lnTo>
                  <a:lnTo>
                    <a:pt x="4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484100" y="3354925"/>
              <a:ext cx="718500" cy="198850"/>
            </a:xfrm>
            <a:custGeom>
              <a:rect b="b" l="l" r="r" t="t"/>
              <a:pathLst>
                <a:path extrusionOk="0" h="7954" w="28740">
                  <a:moveTo>
                    <a:pt x="4345" y="1"/>
                  </a:moveTo>
                  <a:lnTo>
                    <a:pt x="0" y="1554"/>
                  </a:lnTo>
                  <a:lnTo>
                    <a:pt x="22724" y="7954"/>
                  </a:lnTo>
                  <a:cubicBezTo>
                    <a:pt x="26400" y="6667"/>
                    <a:pt x="28739" y="3810"/>
                    <a:pt x="28739" y="3810"/>
                  </a:cubicBezTo>
                  <a:lnTo>
                    <a:pt x="43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748925" y="3016575"/>
              <a:ext cx="817500" cy="530950"/>
            </a:xfrm>
            <a:custGeom>
              <a:rect b="b" l="l" r="r" t="t"/>
              <a:pathLst>
                <a:path extrusionOk="0" h="21238" w="32700">
                  <a:moveTo>
                    <a:pt x="26918" y="1"/>
                  </a:moveTo>
                  <a:cubicBezTo>
                    <a:pt x="23543" y="452"/>
                    <a:pt x="23510" y="3543"/>
                    <a:pt x="23510" y="3543"/>
                  </a:cubicBezTo>
                  <a:cubicBezTo>
                    <a:pt x="23510" y="3543"/>
                    <a:pt x="22526" y="2238"/>
                    <a:pt x="21611" y="2238"/>
                  </a:cubicBezTo>
                  <a:cubicBezTo>
                    <a:pt x="21382" y="2238"/>
                    <a:pt x="21157" y="2320"/>
                    <a:pt x="20953" y="2524"/>
                  </a:cubicBezTo>
                  <a:cubicBezTo>
                    <a:pt x="19917" y="3560"/>
                    <a:pt x="20619" y="5615"/>
                    <a:pt x="20619" y="5615"/>
                  </a:cubicBezTo>
                  <a:cubicBezTo>
                    <a:pt x="20619" y="5615"/>
                    <a:pt x="20084" y="5154"/>
                    <a:pt x="19218" y="5154"/>
                  </a:cubicBezTo>
                  <a:cubicBezTo>
                    <a:pt x="18785" y="5154"/>
                    <a:pt x="18269" y="5269"/>
                    <a:pt x="17695" y="5615"/>
                  </a:cubicBezTo>
                  <a:cubicBezTo>
                    <a:pt x="15957" y="6667"/>
                    <a:pt x="16475" y="9240"/>
                    <a:pt x="16475" y="9240"/>
                  </a:cubicBezTo>
                  <a:cubicBezTo>
                    <a:pt x="16475" y="9240"/>
                    <a:pt x="16355" y="9188"/>
                    <a:pt x="16131" y="9188"/>
                  </a:cubicBezTo>
                  <a:cubicBezTo>
                    <a:pt x="15759" y="9188"/>
                    <a:pt x="15102" y="9332"/>
                    <a:pt x="14236" y="10093"/>
                  </a:cubicBezTo>
                  <a:cubicBezTo>
                    <a:pt x="12866" y="11279"/>
                    <a:pt x="12866" y="12499"/>
                    <a:pt x="12866" y="12499"/>
                  </a:cubicBezTo>
                  <a:lnTo>
                    <a:pt x="1" y="21237"/>
                  </a:lnTo>
                  <a:lnTo>
                    <a:pt x="32699" y="2022"/>
                  </a:lnTo>
                  <a:lnTo>
                    <a:pt x="26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3009600" y="2231700"/>
              <a:ext cx="231450" cy="129925"/>
            </a:xfrm>
            <a:custGeom>
              <a:rect b="b" l="l" r="r" t="t"/>
              <a:pathLst>
                <a:path extrusionOk="0" h="5197" w="9258">
                  <a:moveTo>
                    <a:pt x="4712" y="0"/>
                  </a:moveTo>
                  <a:cubicBezTo>
                    <a:pt x="3710" y="134"/>
                    <a:pt x="2925" y="351"/>
                    <a:pt x="2123" y="869"/>
                  </a:cubicBezTo>
                  <a:cubicBezTo>
                    <a:pt x="903" y="1604"/>
                    <a:pt x="1" y="2740"/>
                    <a:pt x="1" y="4161"/>
                  </a:cubicBezTo>
                  <a:lnTo>
                    <a:pt x="1" y="5197"/>
                  </a:lnTo>
                  <a:cubicBezTo>
                    <a:pt x="4987" y="2329"/>
                    <a:pt x="7468" y="1868"/>
                    <a:pt x="8548" y="1868"/>
                  </a:cubicBezTo>
                  <a:cubicBezTo>
                    <a:pt x="9060" y="1868"/>
                    <a:pt x="9257" y="1972"/>
                    <a:pt x="9257" y="1972"/>
                  </a:cubicBezTo>
                  <a:cubicBezTo>
                    <a:pt x="7837" y="836"/>
                    <a:pt x="6300" y="234"/>
                    <a:pt x="4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43"/>
          <p:cNvSpPr txBox="1"/>
          <p:nvPr/>
        </p:nvSpPr>
        <p:spPr>
          <a:xfrm>
            <a:off x="6751525" y="4844500"/>
            <a:ext cx="24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@choubari_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47150"/>
            <a:ext cx="8839200" cy="3733943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4"/>
          <p:cNvSpPr txBox="1"/>
          <p:nvPr/>
        </p:nvSpPr>
        <p:spPr>
          <a:xfrm>
            <a:off x="6751525" y="4844500"/>
            <a:ext cx="24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@choubari_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5"/>
          <p:cNvSpPr txBox="1"/>
          <p:nvPr>
            <p:ph idx="2" type="title"/>
          </p:nvPr>
        </p:nvSpPr>
        <p:spPr>
          <a:xfrm>
            <a:off x="582319" y="29520"/>
            <a:ext cx="77040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Name a better commit message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5"/>
          <p:cNvSpPr txBox="1"/>
          <p:nvPr>
            <p:ph idx="4294967295" type="body"/>
          </p:nvPr>
        </p:nvSpPr>
        <p:spPr>
          <a:xfrm>
            <a:off x="479800" y="2743150"/>
            <a:ext cx="8676000" cy="17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Limit the subject line to 50 characters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Use imperative mood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Remove unnecessary punctuation marks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Use the body to explain what and why the change was made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Make the commit message semantic and machine-readable for task automation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493" name="Google Shape;49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775" y="735250"/>
            <a:ext cx="8134851" cy="18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5"/>
          <p:cNvSpPr txBox="1"/>
          <p:nvPr/>
        </p:nvSpPr>
        <p:spPr>
          <a:xfrm>
            <a:off x="6751525" y="4844500"/>
            <a:ext cx="24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@choubari_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6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Conventional Commits</a:t>
            </a:r>
            <a:endParaRPr/>
          </a:p>
        </p:txBody>
      </p:sp>
      <p:pic>
        <p:nvPicPr>
          <p:cNvPr id="500" name="Google Shape;5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488" y="1350215"/>
            <a:ext cx="4715925" cy="281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6"/>
          <p:cNvSpPr txBox="1"/>
          <p:nvPr>
            <p:ph idx="4294967295" type="body"/>
          </p:nvPr>
        </p:nvSpPr>
        <p:spPr>
          <a:xfrm>
            <a:off x="-3000" y="1124250"/>
            <a:ext cx="5702700" cy="30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feat</a:t>
            </a:r>
            <a:r>
              <a:rPr lang="en" sz="1900"/>
              <a:t>: A new feature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fix</a:t>
            </a:r>
            <a:r>
              <a:rPr lang="en" sz="1900"/>
              <a:t>: A bug fix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refactor</a:t>
            </a:r>
            <a:r>
              <a:rPr lang="en" sz="1900"/>
              <a:t>: Code refactoring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test</a:t>
            </a:r>
            <a:r>
              <a:rPr lang="en" sz="1900"/>
              <a:t>: Additions or modifications to test cases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docs</a:t>
            </a:r>
            <a:r>
              <a:rPr lang="en" sz="1900"/>
              <a:t>: README, or anything related to documentation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chore</a:t>
            </a:r>
            <a:r>
              <a:rPr lang="en" sz="1900"/>
              <a:t>: Regular code maintenance</a:t>
            </a:r>
            <a:endParaRPr sz="1900"/>
          </a:p>
        </p:txBody>
      </p:sp>
      <p:sp>
        <p:nvSpPr>
          <p:cNvPr id="502" name="Google Shape;502;p46">
            <a:hlinkClick r:id="rId4"/>
          </p:cNvPr>
          <p:cNvSpPr txBox="1"/>
          <p:nvPr/>
        </p:nvSpPr>
        <p:spPr>
          <a:xfrm>
            <a:off x="5512813" y="3689800"/>
            <a:ext cx="32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</a:rPr>
              <a:t>https://www.conventionalcommits.org/</a:t>
            </a:r>
            <a:endParaRPr u="sng">
              <a:solidFill>
                <a:schemeClr val="dk2"/>
              </a:solidFill>
            </a:endParaRPr>
          </a:p>
        </p:txBody>
      </p:sp>
      <p:sp>
        <p:nvSpPr>
          <p:cNvPr id="503" name="Google Shape;503;p46"/>
          <p:cNvSpPr txBox="1"/>
          <p:nvPr/>
        </p:nvSpPr>
        <p:spPr>
          <a:xfrm>
            <a:off x="6751525" y="4844500"/>
            <a:ext cx="24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@choubari_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7"/>
          <p:cNvSpPr txBox="1"/>
          <p:nvPr>
            <p:ph type="title"/>
          </p:nvPr>
        </p:nvSpPr>
        <p:spPr>
          <a:xfrm>
            <a:off x="595069" y="340695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time for the next commits</a:t>
            </a:r>
            <a:endParaRPr/>
          </a:p>
        </p:txBody>
      </p:sp>
      <p:pic>
        <p:nvPicPr>
          <p:cNvPr descr="GitHub - butschster/LaravelGitHooks: Manage git hooks for Laravel projects" id="509" name="Google Shape;5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1153375"/>
            <a:ext cx="42862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7"/>
          <p:cNvSpPr txBox="1"/>
          <p:nvPr/>
        </p:nvSpPr>
        <p:spPr>
          <a:xfrm>
            <a:off x="6751525" y="4844500"/>
            <a:ext cx="24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@choubari_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8"/>
          <p:cNvSpPr/>
          <p:nvPr/>
        </p:nvSpPr>
        <p:spPr>
          <a:xfrm>
            <a:off x="5531625" y="1335700"/>
            <a:ext cx="3528900" cy="2643900"/>
          </a:xfrm>
          <a:prstGeom prst="roundRect">
            <a:avLst>
              <a:gd fmla="val 15989" name="adj"/>
            </a:avLst>
          </a:prstGeom>
          <a:noFill/>
          <a:ln cap="flat" cmpd="sng" w="2857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8"/>
          <p:cNvSpPr/>
          <p:nvPr/>
        </p:nvSpPr>
        <p:spPr>
          <a:xfrm>
            <a:off x="100725" y="1335700"/>
            <a:ext cx="5430900" cy="264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7" name="Google Shape;517;p48"/>
          <p:cNvCxnSpPr/>
          <p:nvPr/>
        </p:nvCxnSpPr>
        <p:spPr>
          <a:xfrm>
            <a:off x="1188413" y="2154200"/>
            <a:ext cx="7638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48"/>
          <p:cNvSpPr txBox="1"/>
          <p:nvPr>
            <p:ph idx="4294967295" type="title"/>
          </p:nvPr>
        </p:nvSpPr>
        <p:spPr>
          <a:xfrm>
            <a:off x="595069" y="340695"/>
            <a:ext cx="77040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 Hooks</a:t>
            </a:r>
            <a:endParaRPr/>
          </a:p>
        </p:txBody>
      </p:sp>
      <p:sp>
        <p:nvSpPr>
          <p:cNvPr id="519" name="Google Shape;519;p48">
            <a:hlinkClick r:id="rId3"/>
          </p:cNvPr>
          <p:cNvSpPr txBox="1"/>
          <p:nvPr/>
        </p:nvSpPr>
        <p:spPr>
          <a:xfrm>
            <a:off x="3507575" y="41950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https://githooks.com/</a:t>
            </a:r>
            <a:endParaRPr sz="1900" u="sng">
              <a:solidFill>
                <a:schemeClr val="dk2"/>
              </a:solidFill>
            </a:endParaRPr>
          </a:p>
        </p:txBody>
      </p:sp>
      <p:sp>
        <p:nvSpPr>
          <p:cNvPr id="520" name="Google Shape;520;p48"/>
          <p:cNvSpPr/>
          <p:nvPr/>
        </p:nvSpPr>
        <p:spPr>
          <a:xfrm>
            <a:off x="220313" y="1851650"/>
            <a:ext cx="968100" cy="605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Changes to commit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21" name="Google Shape;521;p48"/>
          <p:cNvSpPr/>
          <p:nvPr/>
        </p:nvSpPr>
        <p:spPr>
          <a:xfrm>
            <a:off x="7233313" y="1851650"/>
            <a:ext cx="968100" cy="605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Repo Update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522" name="Google Shape;522;p48"/>
          <p:cNvGrpSpPr/>
          <p:nvPr/>
        </p:nvGrpSpPr>
        <p:grpSpPr>
          <a:xfrm>
            <a:off x="2997419" y="1784768"/>
            <a:ext cx="834275" cy="738908"/>
            <a:chOff x="2866212" y="1763450"/>
            <a:chExt cx="1052713" cy="781500"/>
          </a:xfrm>
        </p:grpSpPr>
        <p:sp>
          <p:nvSpPr>
            <p:cNvPr id="523" name="Google Shape;523;p48"/>
            <p:cNvSpPr/>
            <p:nvPr/>
          </p:nvSpPr>
          <p:spPr>
            <a:xfrm>
              <a:off x="2866225" y="1763450"/>
              <a:ext cx="1052700" cy="7815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1"/>
                </a:solidFill>
              </a:endParaRPr>
            </a:p>
          </p:txBody>
        </p:sp>
        <p:sp>
          <p:nvSpPr>
            <p:cNvPr id="524" name="Google Shape;524;p48"/>
            <p:cNvSpPr txBox="1"/>
            <p:nvPr/>
          </p:nvSpPr>
          <p:spPr>
            <a:xfrm>
              <a:off x="2866212" y="1951558"/>
              <a:ext cx="10527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Commit</a:t>
              </a:r>
              <a:endPara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25" name="Google Shape;525;p48"/>
          <p:cNvGrpSpPr/>
          <p:nvPr/>
        </p:nvGrpSpPr>
        <p:grpSpPr>
          <a:xfrm>
            <a:off x="4990813" y="1784750"/>
            <a:ext cx="915900" cy="738900"/>
            <a:chOff x="5226225" y="1784750"/>
            <a:chExt cx="915900" cy="738900"/>
          </a:xfrm>
        </p:grpSpPr>
        <p:sp>
          <p:nvSpPr>
            <p:cNvPr id="526" name="Google Shape;526;p48"/>
            <p:cNvSpPr/>
            <p:nvPr/>
          </p:nvSpPr>
          <p:spPr>
            <a:xfrm>
              <a:off x="5226225" y="1784750"/>
              <a:ext cx="915900" cy="73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p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27" name="Google Shape;527;p48"/>
            <p:cNvSpPr txBox="1"/>
            <p:nvPr/>
          </p:nvSpPr>
          <p:spPr>
            <a:xfrm>
              <a:off x="5282975" y="1954100"/>
              <a:ext cx="70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Push</a:t>
              </a:r>
              <a:endPara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28" name="Google Shape;528;p48"/>
          <p:cNvGrpSpPr/>
          <p:nvPr/>
        </p:nvGrpSpPr>
        <p:grpSpPr>
          <a:xfrm>
            <a:off x="1169175" y="2154200"/>
            <a:ext cx="514400" cy="883853"/>
            <a:chOff x="1249850" y="2154200"/>
            <a:chExt cx="514400" cy="883853"/>
          </a:xfrm>
        </p:grpSpPr>
        <p:pic>
          <p:nvPicPr>
            <p:cNvPr descr="Hook PNG Transparent Background, Free Download #24088 - FreeIconsPNG" id="529" name="Google Shape;529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249850" y="2523653"/>
              <a:ext cx="514400" cy="514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30" name="Google Shape;530;p48"/>
            <p:cNvCxnSpPr/>
            <p:nvPr/>
          </p:nvCxnSpPr>
          <p:spPr>
            <a:xfrm>
              <a:off x="1555300" y="2154200"/>
              <a:ext cx="300" cy="4134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1" name="Google Shape;531;p48"/>
          <p:cNvSpPr txBox="1"/>
          <p:nvPr/>
        </p:nvSpPr>
        <p:spPr>
          <a:xfrm>
            <a:off x="789175" y="2900550"/>
            <a:ext cx="11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pre-commit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32" name="Google Shape;532;p48"/>
          <p:cNvGrpSpPr/>
          <p:nvPr/>
        </p:nvGrpSpPr>
        <p:grpSpPr>
          <a:xfrm>
            <a:off x="2159500" y="2154200"/>
            <a:ext cx="514400" cy="1479953"/>
            <a:chOff x="1249850" y="1558100"/>
            <a:chExt cx="514400" cy="1479953"/>
          </a:xfrm>
        </p:grpSpPr>
        <p:pic>
          <p:nvPicPr>
            <p:cNvPr descr="Hook PNG Transparent Background, Free Download #24088 - FreeIconsPNG" id="533" name="Google Shape;533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249850" y="2523653"/>
              <a:ext cx="514400" cy="514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34" name="Google Shape;534;p48"/>
            <p:cNvCxnSpPr/>
            <p:nvPr/>
          </p:nvCxnSpPr>
          <p:spPr>
            <a:xfrm>
              <a:off x="1555600" y="1558100"/>
              <a:ext cx="0" cy="10095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5" name="Google Shape;535;p48"/>
          <p:cNvSpPr txBox="1"/>
          <p:nvPr/>
        </p:nvSpPr>
        <p:spPr>
          <a:xfrm>
            <a:off x="1415750" y="3523725"/>
            <a:ext cx="21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prepare-commit-msg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Hook PNG Transparent Background, Free Download #24088 - FreeIconsPNG" id="536" name="Google Shape;53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149813" y="2490440"/>
            <a:ext cx="514400" cy="5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8"/>
          <p:cNvSpPr txBox="1"/>
          <p:nvPr/>
        </p:nvSpPr>
        <p:spPr>
          <a:xfrm>
            <a:off x="2788000" y="2900550"/>
            <a:ext cx="12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commit-msg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38" name="Google Shape;538;p48"/>
          <p:cNvGrpSpPr/>
          <p:nvPr/>
        </p:nvGrpSpPr>
        <p:grpSpPr>
          <a:xfrm>
            <a:off x="4201250" y="2154200"/>
            <a:ext cx="514400" cy="1479953"/>
            <a:chOff x="1249850" y="1558100"/>
            <a:chExt cx="514400" cy="1479953"/>
          </a:xfrm>
        </p:grpSpPr>
        <p:pic>
          <p:nvPicPr>
            <p:cNvPr descr="Hook PNG Transparent Background, Free Download #24088 - FreeIconsPNG" id="539" name="Google Shape;539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249850" y="2523653"/>
              <a:ext cx="514400" cy="514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40" name="Google Shape;540;p48"/>
            <p:cNvCxnSpPr/>
            <p:nvPr/>
          </p:nvCxnSpPr>
          <p:spPr>
            <a:xfrm>
              <a:off x="1555600" y="1558100"/>
              <a:ext cx="0" cy="10095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1" name="Google Shape;541;p48"/>
          <p:cNvSpPr txBox="1"/>
          <p:nvPr/>
        </p:nvSpPr>
        <p:spPr>
          <a:xfrm>
            <a:off x="3457500" y="3523725"/>
            <a:ext cx="21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post-commit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42" name="Google Shape;542;p48"/>
          <p:cNvGrpSpPr/>
          <p:nvPr/>
        </p:nvGrpSpPr>
        <p:grpSpPr>
          <a:xfrm>
            <a:off x="5863325" y="2154200"/>
            <a:ext cx="514400" cy="883853"/>
            <a:chOff x="1249850" y="2154200"/>
            <a:chExt cx="514400" cy="883853"/>
          </a:xfrm>
        </p:grpSpPr>
        <p:pic>
          <p:nvPicPr>
            <p:cNvPr descr="Hook PNG Transparent Background, Free Download #24088 - FreeIconsPNG" id="543" name="Google Shape;543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249850" y="2523653"/>
              <a:ext cx="514400" cy="514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44" name="Google Shape;544;p48"/>
            <p:cNvCxnSpPr/>
            <p:nvPr/>
          </p:nvCxnSpPr>
          <p:spPr>
            <a:xfrm>
              <a:off x="1555300" y="2154200"/>
              <a:ext cx="300" cy="4134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5" name="Google Shape;545;p48"/>
          <p:cNvSpPr txBox="1"/>
          <p:nvPr/>
        </p:nvSpPr>
        <p:spPr>
          <a:xfrm>
            <a:off x="5483325" y="2900550"/>
            <a:ext cx="11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pre-receive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46" name="Google Shape;546;p48"/>
          <p:cNvGrpSpPr/>
          <p:nvPr/>
        </p:nvGrpSpPr>
        <p:grpSpPr>
          <a:xfrm>
            <a:off x="8177275" y="2154200"/>
            <a:ext cx="514400" cy="1479953"/>
            <a:chOff x="1249850" y="1558100"/>
            <a:chExt cx="514400" cy="1479953"/>
          </a:xfrm>
        </p:grpSpPr>
        <p:pic>
          <p:nvPicPr>
            <p:cNvPr descr="Hook PNG Transparent Background, Free Download #24088 - FreeIconsPNG" id="547" name="Google Shape;547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249850" y="2523653"/>
              <a:ext cx="514400" cy="514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48" name="Google Shape;548;p48"/>
            <p:cNvCxnSpPr/>
            <p:nvPr/>
          </p:nvCxnSpPr>
          <p:spPr>
            <a:xfrm>
              <a:off x="1555600" y="1558100"/>
              <a:ext cx="0" cy="10095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9" name="Google Shape;549;p48"/>
          <p:cNvSpPr txBox="1"/>
          <p:nvPr/>
        </p:nvSpPr>
        <p:spPr>
          <a:xfrm>
            <a:off x="7737200" y="3523725"/>
            <a:ext cx="12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post-receive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50" name="Google Shape;550;p48"/>
          <p:cNvGrpSpPr/>
          <p:nvPr/>
        </p:nvGrpSpPr>
        <p:grpSpPr>
          <a:xfrm>
            <a:off x="6597250" y="2154200"/>
            <a:ext cx="514400" cy="1479953"/>
            <a:chOff x="1249850" y="1558100"/>
            <a:chExt cx="514400" cy="1479953"/>
          </a:xfrm>
        </p:grpSpPr>
        <p:pic>
          <p:nvPicPr>
            <p:cNvPr descr="Hook PNG Transparent Background, Free Download #24088 - FreeIconsPNG" id="551" name="Google Shape;551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249850" y="2523653"/>
              <a:ext cx="514400" cy="514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2" name="Google Shape;552;p48"/>
            <p:cNvCxnSpPr/>
            <p:nvPr/>
          </p:nvCxnSpPr>
          <p:spPr>
            <a:xfrm>
              <a:off x="1555600" y="1558100"/>
              <a:ext cx="0" cy="10095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3" name="Google Shape;553;p48"/>
          <p:cNvSpPr txBox="1"/>
          <p:nvPr/>
        </p:nvSpPr>
        <p:spPr>
          <a:xfrm>
            <a:off x="5777300" y="3523725"/>
            <a:ext cx="21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4" name="Google Shape;554;p48"/>
          <p:cNvSpPr txBox="1"/>
          <p:nvPr/>
        </p:nvSpPr>
        <p:spPr>
          <a:xfrm>
            <a:off x="1753725" y="1335700"/>
            <a:ext cx="212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LOCAL - </a:t>
            </a: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 Side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5" name="Google Shape;555;p48"/>
          <p:cNvSpPr txBox="1"/>
          <p:nvPr/>
        </p:nvSpPr>
        <p:spPr>
          <a:xfrm>
            <a:off x="6233625" y="1335700"/>
            <a:ext cx="212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REMOTE - </a:t>
            </a: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Server Side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6" name="Google Shape;556;p48"/>
          <p:cNvSpPr txBox="1"/>
          <p:nvPr/>
        </p:nvSpPr>
        <p:spPr>
          <a:xfrm>
            <a:off x="6751525" y="4844500"/>
            <a:ext cx="24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@choubari_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national Civil Aviation Day by Slidesgo">
  <a:themeElements>
    <a:clrScheme name="Simple Light">
      <a:dk1>
        <a:srgbClr val="FCBC5D"/>
      </a:dk1>
      <a:lt1>
        <a:srgbClr val="F27243"/>
      </a:lt1>
      <a:dk2>
        <a:srgbClr val="0F4B7E"/>
      </a:dk2>
      <a:lt2>
        <a:srgbClr val="020E2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