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7" r:id="rId4"/>
    <p:sldId id="268" r:id="rId5"/>
    <p:sldId id="266" r:id="rId6"/>
    <p:sldId id="269" r:id="rId7"/>
    <p:sldId id="270" r:id="rId8"/>
    <p:sldId id="271" r:id="rId9"/>
    <p:sldId id="272" r:id="rId10"/>
    <p:sldId id="273" r:id="rId11"/>
    <p:sldId id="27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F398C-E33A-4E6F-9AA2-35A3EC352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9B4DC5-7F56-4101-9C0B-A3C824C37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CC1A45-177C-43FB-AF20-029A3F705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3AB3-9216-490A-887A-19C063EB3C90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BA226A-EC90-4B95-9020-3F3CB61BB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57A1EF-2E68-4369-A3AC-271D95F13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407D-1290-46DD-AD8E-73CB86C0C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04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6489E-516E-4C0B-8F69-05D5B0241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132DEE-42D5-45D3-AE3F-2D8DD7B0B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623D15-3F6B-4FED-92CD-63EEEB91B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3AB3-9216-490A-887A-19C063EB3C90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F2BB19-B935-4E65-963D-D809D884E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1F9D7C-20DC-426F-BAC5-2AAD9ACD9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407D-1290-46DD-AD8E-73CB86C0C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479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A137B6-5DB1-47AC-AA59-7E7BE1FDB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4B691E-6BD2-48D9-8E57-37A9A36AF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F2233E-8BD3-44B7-9BA7-A9FFA6D46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3AB3-9216-490A-887A-19C063EB3C90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4D64CB-B670-469A-B7CE-4A4BE6FB5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ACAC16-5695-4FFE-A0A7-5FB50DFA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407D-1290-46DD-AD8E-73CB86C0C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47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814B73-68A9-4836-8D49-A8E7D481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DB7B3D-FD05-4C3F-BF23-32503F3EB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DFA72A-3FB1-47FF-AB20-246BE7100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3AB3-9216-490A-887A-19C063EB3C90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C2ACD1-9206-4E26-81DF-61B5D33DA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B2EFF2-4049-4A29-89C4-F048FE4FB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407D-1290-46DD-AD8E-73CB86C0C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77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5AA8F-7A7E-49C8-9A97-D81DAB06E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73F69A-D7F0-4DF6-B5B0-FE57D47F6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476438-FC23-4671-BF4C-42C621C05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3AB3-9216-490A-887A-19C063EB3C90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20CC95-6779-480B-A2AD-88C46DCD9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B61342-FD31-467C-9B29-1E3DCE882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407D-1290-46DD-AD8E-73CB86C0C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472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14CDE-D69E-4D30-8C7F-3CCA91404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C28C7E-DE1D-4E3F-92CC-1767445213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CEF37A-A7F2-4D62-B196-170250DEC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639BF1-BC76-4F4B-852E-BFB20D500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3AB3-9216-490A-887A-19C063EB3C90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4C96AC-6315-45E9-B16B-14E97A0A8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DCF4AE-8335-4F98-83DD-EA8041F67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407D-1290-46DD-AD8E-73CB86C0C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944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8A67D6-732F-49EE-8B16-F4EE77FA3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A2B39C-8CDE-4BA1-BD8F-4199C9C28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F50621-B6BE-43D3-85B2-42970989A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CD1A9B-2B68-4E55-BB25-7BDCCA7866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3FE28D-7766-4556-97A2-72CF3F4DE2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4BF652-5490-4151-BFB5-25B2167C2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3AB3-9216-490A-887A-19C063EB3C90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9F55F1-71CD-4361-9042-115AC3135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D7195F-67B3-404C-909F-FB8D8A475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407D-1290-46DD-AD8E-73CB86C0C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397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C475E-24E8-4B2E-8E7C-DE8B5DE7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CD4F7B-9C76-47A5-A453-1330417F7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3AB3-9216-490A-887A-19C063EB3C90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4F78B3-45BD-4A11-B2EE-E40C08D04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9514E0-5C10-4365-BB7D-24555EFB6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407D-1290-46DD-AD8E-73CB86C0C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983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B3D157C-E2C5-44E1-B59B-B309736F3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3AB3-9216-490A-887A-19C063EB3C90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31C01D-E250-469C-89B6-26FCAD6C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F925A5-D8C9-4A12-BE6D-DA4169130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407D-1290-46DD-AD8E-73CB86C0C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27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A93AC-D56E-4F6B-BB2B-F8F696A0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6BC275-74EA-4EC9-A67A-DADCB132A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089800-A441-45A7-AA4D-93165F7DB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4E2A25-0168-4812-8BB0-0E74EFF14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3AB3-9216-490A-887A-19C063EB3C90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2B3108-B8D8-46B9-AAB3-7DAD7B5D7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FCDD18-1DE3-4DDF-B279-A0F641DE6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407D-1290-46DD-AD8E-73CB86C0C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837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49541-BFF1-4EDF-8EFE-83EBE1DCF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EE65959-4879-4DB9-B143-4653B93F54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5EB0C2-BEF1-4702-A8F3-627A1906F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9A9D2C-5D0C-4460-AE31-5A699AE6F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3AB3-9216-490A-887A-19C063EB3C90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DD0D44-E744-4B77-85D9-CC77B3B80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C8D210-BAA6-453C-AB97-5C76A475C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407D-1290-46DD-AD8E-73CB86C0C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378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EB2C92-EE45-4D75-9C02-5F13DFE4B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9E97A3-9E3D-425B-AA14-928C95012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A61A75-1493-4F3C-BE75-5169FC5E0F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53AB3-9216-490A-887A-19C063EB3C90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CDF572-E2BE-4D14-A787-0C536C9F8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C5AD5A-9C03-40B7-9C06-FC585D7AF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E407D-1290-46DD-AD8E-73CB86C0C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916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1057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aemin8852.tistory.com/16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6B6100A-738F-47C6-BB18-AA7C99CFA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r>
              <a:rPr lang="en-US" altLang="ko-KR" sz="6600" dirty="0"/>
              <a:t>DP </a:t>
            </a:r>
            <a:r>
              <a:rPr lang="ko-KR" altLang="en-US" sz="6600" dirty="0"/>
              <a:t>문제</a:t>
            </a:r>
            <a:r>
              <a:rPr lang="en-US" altLang="ko-KR" sz="6600" dirty="0"/>
              <a:t> – </a:t>
            </a:r>
            <a:r>
              <a:rPr lang="ko-KR" altLang="en-US" sz="6600" dirty="0">
                <a:hlinkClick r:id="rId2"/>
              </a:rPr>
              <a:t>오르막 수</a:t>
            </a:r>
            <a:endParaRPr lang="ko-KR" altLang="en-US" sz="6600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D35EAE-160B-4EC2-AACC-98D063D2C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/>
          </a:bodyPr>
          <a:lstStyle/>
          <a:p>
            <a:r>
              <a:rPr lang="en-US" altLang="ko-KR" sz="2800" dirty="0">
                <a:solidFill>
                  <a:srgbClr val="FFFFFF"/>
                </a:solidFill>
              </a:rPr>
              <a:t>TAVE 5</a:t>
            </a:r>
            <a:r>
              <a:rPr lang="ko-KR" altLang="en-US" sz="2800" dirty="0">
                <a:solidFill>
                  <a:srgbClr val="FFFFFF"/>
                </a:solidFill>
              </a:rPr>
              <a:t>기 차영훈</a:t>
            </a:r>
          </a:p>
        </p:txBody>
      </p:sp>
    </p:spTree>
    <p:extLst>
      <p:ext uri="{BB962C8B-B14F-4D97-AF65-F5344CB8AC3E}">
        <p14:creationId xmlns:p14="http://schemas.microsoft.com/office/powerpoint/2010/main" val="3789879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A7FD9A2-B11F-4CCD-ADC1-3E580729B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ko-KR" altLang="en-US" sz="4000"/>
              <a:t>해결</a:t>
            </a:r>
            <a:r>
              <a:rPr lang="en-US" altLang="ko-KR" sz="4000"/>
              <a:t>..?</a:t>
            </a:r>
            <a:endParaRPr lang="ko-KR" altLang="en-US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FE8324-F7BE-47B6-BC0D-5186CDB6D07F}"/>
              </a:ext>
            </a:extLst>
          </p:cNvPr>
          <p:cNvSpPr txBox="1"/>
          <p:nvPr/>
        </p:nvSpPr>
        <p:spPr>
          <a:xfrm>
            <a:off x="1455344" y="2006647"/>
            <a:ext cx="447330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AF00DB"/>
                </a:solidFill>
                <a:effectLst/>
              </a:rPr>
              <a:t>import</a:t>
            </a:r>
            <a:r>
              <a:rPr lang="en-US" altLang="ko-KR" sz="1400" b="0">
                <a:solidFill>
                  <a:srgbClr val="000000"/>
                </a:solidFill>
                <a:effectLst/>
              </a:rPr>
              <a:t> sys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</a:rPr>
              <a:t>sys.setrecursionlimit(</a:t>
            </a:r>
            <a:r>
              <a:rPr lang="en-US" altLang="ko-KR" sz="1400" b="0">
                <a:solidFill>
                  <a:srgbClr val="098658"/>
                </a:solidFill>
                <a:effectLst/>
              </a:rPr>
              <a:t>100000</a:t>
            </a:r>
            <a:r>
              <a:rPr lang="en-US" altLang="ko-KR" sz="1400" b="0">
                <a:solidFill>
                  <a:srgbClr val="000000"/>
                </a:solidFill>
                <a:effectLst/>
              </a:rPr>
              <a:t>)  </a:t>
            </a:r>
            <a:r>
              <a:rPr lang="en-US" altLang="ko-KR" sz="1400" b="0">
                <a:solidFill>
                  <a:srgbClr val="008000"/>
                </a:solidFill>
                <a:effectLst/>
              </a:rPr>
              <a:t># </a:t>
            </a:r>
            <a:r>
              <a:rPr lang="ko-KR" altLang="en-US" sz="1400" b="0">
                <a:solidFill>
                  <a:srgbClr val="008000"/>
                </a:solidFill>
                <a:effectLst/>
              </a:rPr>
              <a:t>파이썬 내부적으로 재귀 함수 사용에 걸려있는 제한을 해제함</a:t>
            </a:r>
            <a:endParaRPr lang="ko-KR" altLang="en-US" sz="1400" b="0">
              <a:solidFill>
                <a:srgbClr val="000000"/>
              </a:solidFill>
              <a:effectLst/>
            </a:endParaRPr>
          </a:p>
          <a:p>
            <a:br>
              <a:rPr lang="ko-KR" altLang="en-US" sz="1400" b="0">
                <a:solidFill>
                  <a:srgbClr val="000000"/>
                </a:solidFill>
                <a:effectLst/>
              </a:rPr>
            </a:br>
            <a:r>
              <a:rPr lang="en-US" altLang="ko-KR" sz="1400" b="0">
                <a:solidFill>
                  <a:srgbClr val="000000"/>
                </a:solidFill>
                <a:effectLst/>
              </a:rPr>
              <a:t>N = </a:t>
            </a:r>
            <a:r>
              <a:rPr lang="en-US" altLang="ko-KR" sz="1400" b="0">
                <a:solidFill>
                  <a:srgbClr val="267F99"/>
                </a:solidFill>
                <a:effectLst/>
              </a:rPr>
              <a:t>int</a:t>
            </a:r>
            <a:r>
              <a:rPr lang="en-US" altLang="ko-KR" sz="1400" b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400" b="0">
                <a:solidFill>
                  <a:srgbClr val="795E26"/>
                </a:solidFill>
                <a:effectLst/>
              </a:rPr>
              <a:t>input</a:t>
            </a:r>
            <a:r>
              <a:rPr lang="en-US" altLang="ko-KR" sz="1400" b="0">
                <a:solidFill>
                  <a:srgbClr val="000000"/>
                </a:solidFill>
                <a:effectLst/>
              </a:rPr>
              <a:t>())</a:t>
            </a:r>
          </a:p>
          <a:p>
            <a:br>
              <a:rPr lang="en-US" altLang="ko-KR" sz="1400" b="0">
                <a:solidFill>
                  <a:srgbClr val="000000"/>
                </a:solidFill>
                <a:effectLst/>
              </a:rPr>
            </a:br>
            <a:r>
              <a:rPr lang="en-US" altLang="ko-KR" sz="1400" b="0">
                <a:solidFill>
                  <a:srgbClr val="000000"/>
                </a:solidFill>
                <a:effectLst/>
              </a:rPr>
              <a:t>mem = [[</a:t>
            </a:r>
            <a:r>
              <a:rPr lang="en-US" altLang="ko-KR" sz="1400" b="0">
                <a:solidFill>
                  <a:srgbClr val="098658"/>
                </a:solidFill>
                <a:effectLst/>
              </a:rPr>
              <a:t>0</a:t>
            </a:r>
            <a:r>
              <a:rPr lang="en-US" altLang="ko-KR" sz="1400" b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400" b="0">
                <a:solidFill>
                  <a:srgbClr val="AF00DB"/>
                </a:solidFill>
                <a:effectLst/>
              </a:rPr>
              <a:t>for</a:t>
            </a:r>
            <a:r>
              <a:rPr lang="en-US" altLang="ko-KR" sz="1400" b="0">
                <a:solidFill>
                  <a:srgbClr val="000000"/>
                </a:solidFill>
                <a:effectLst/>
              </a:rPr>
              <a:t> _ </a:t>
            </a:r>
            <a:r>
              <a:rPr lang="en-US" altLang="ko-KR" sz="1400" b="0">
                <a:solidFill>
                  <a:srgbClr val="AF00DB"/>
                </a:solidFill>
                <a:effectLst/>
              </a:rPr>
              <a:t>in</a:t>
            </a:r>
            <a:r>
              <a:rPr lang="en-US" altLang="ko-KR" sz="1400" b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400" b="0">
                <a:solidFill>
                  <a:srgbClr val="795E26"/>
                </a:solidFill>
                <a:effectLst/>
              </a:rPr>
              <a:t>range</a:t>
            </a:r>
            <a:r>
              <a:rPr lang="en-US" altLang="ko-KR" sz="1400" b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400" b="0">
                <a:solidFill>
                  <a:srgbClr val="098658"/>
                </a:solidFill>
                <a:effectLst/>
              </a:rPr>
              <a:t>10</a:t>
            </a:r>
            <a:r>
              <a:rPr lang="en-US" altLang="ko-KR" sz="1400" b="0">
                <a:solidFill>
                  <a:srgbClr val="000000"/>
                </a:solidFill>
                <a:effectLst/>
              </a:rPr>
              <a:t>)] </a:t>
            </a:r>
            <a:r>
              <a:rPr lang="en-US" altLang="ko-KR" sz="1400" b="0">
                <a:solidFill>
                  <a:srgbClr val="AF00DB"/>
                </a:solidFill>
                <a:effectLst/>
              </a:rPr>
              <a:t>for</a:t>
            </a:r>
            <a:r>
              <a:rPr lang="en-US" altLang="ko-KR" sz="1400" b="0">
                <a:solidFill>
                  <a:srgbClr val="000000"/>
                </a:solidFill>
                <a:effectLst/>
              </a:rPr>
              <a:t> _ </a:t>
            </a:r>
            <a:r>
              <a:rPr lang="en-US" altLang="ko-KR" sz="1400" b="0">
                <a:solidFill>
                  <a:srgbClr val="AF00DB"/>
                </a:solidFill>
                <a:effectLst/>
              </a:rPr>
              <a:t>in</a:t>
            </a:r>
            <a:r>
              <a:rPr lang="en-US" altLang="ko-KR" sz="1400" b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400" b="0">
                <a:solidFill>
                  <a:srgbClr val="795E26"/>
                </a:solidFill>
                <a:effectLst/>
              </a:rPr>
              <a:t>range</a:t>
            </a:r>
            <a:r>
              <a:rPr lang="en-US" altLang="ko-KR" sz="1400" b="0">
                <a:solidFill>
                  <a:srgbClr val="000000"/>
                </a:solidFill>
                <a:effectLst/>
              </a:rPr>
              <a:t>(N + </a:t>
            </a:r>
            <a:r>
              <a:rPr lang="en-US" altLang="ko-KR" sz="1400" b="0">
                <a:solidFill>
                  <a:srgbClr val="098658"/>
                </a:solidFill>
                <a:effectLst/>
              </a:rPr>
              <a:t>1</a:t>
            </a:r>
            <a:r>
              <a:rPr lang="en-US" altLang="ko-KR" sz="1400" b="0">
                <a:solidFill>
                  <a:srgbClr val="000000"/>
                </a:solidFill>
                <a:effectLst/>
              </a:rPr>
              <a:t>)]</a:t>
            </a:r>
          </a:p>
          <a:p>
            <a:br>
              <a:rPr lang="en-US" altLang="ko-KR" sz="1400" b="0">
                <a:solidFill>
                  <a:srgbClr val="000000"/>
                </a:solidFill>
                <a:effectLst/>
              </a:rPr>
            </a:br>
            <a:r>
              <a:rPr lang="en-US" altLang="ko-KR" sz="1400" b="0">
                <a:solidFill>
                  <a:srgbClr val="0000FF"/>
                </a:solidFill>
                <a:effectLst/>
              </a:rPr>
              <a:t>def</a:t>
            </a:r>
            <a:r>
              <a:rPr lang="en-US" altLang="ko-KR" sz="1400" b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400" b="0">
                <a:solidFill>
                  <a:srgbClr val="795E26"/>
                </a:solidFill>
                <a:effectLst/>
              </a:rPr>
              <a:t>foo</a:t>
            </a:r>
            <a:r>
              <a:rPr lang="en-US" altLang="ko-KR" sz="1400" b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400" b="0">
                <a:solidFill>
                  <a:srgbClr val="001080"/>
                </a:solidFill>
                <a:effectLst/>
              </a:rPr>
              <a:t>n</a:t>
            </a:r>
            <a:r>
              <a:rPr lang="en-US" altLang="ko-KR" sz="1400" b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400" b="0">
                <a:solidFill>
                  <a:srgbClr val="001080"/>
                </a:solidFill>
                <a:effectLst/>
              </a:rPr>
              <a:t>x</a:t>
            </a:r>
            <a:r>
              <a:rPr lang="en-US" altLang="ko-KR" sz="1400" b="0">
                <a:solidFill>
                  <a:srgbClr val="000000"/>
                </a:solidFill>
                <a:effectLst/>
              </a:rPr>
              <a:t>):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400" b="0">
                <a:solidFill>
                  <a:srgbClr val="AF00DB"/>
                </a:solidFill>
                <a:effectLst/>
              </a:rPr>
              <a:t>if</a:t>
            </a:r>
            <a:r>
              <a:rPr lang="en-US" altLang="ko-KR" sz="1400" b="0">
                <a:solidFill>
                  <a:srgbClr val="000000"/>
                </a:solidFill>
                <a:effectLst/>
              </a:rPr>
              <a:t> n == </a:t>
            </a:r>
            <a:r>
              <a:rPr lang="en-US" altLang="ko-KR" sz="1400" b="0">
                <a:solidFill>
                  <a:srgbClr val="098658"/>
                </a:solidFill>
                <a:effectLst/>
              </a:rPr>
              <a:t>0</a:t>
            </a:r>
            <a:r>
              <a:rPr lang="en-US" altLang="ko-KR" sz="1400" b="0">
                <a:solidFill>
                  <a:srgbClr val="000000"/>
                </a:solidFill>
                <a:effectLst/>
              </a:rPr>
              <a:t>: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</a:rPr>
              <a:t>        </a:t>
            </a:r>
            <a:r>
              <a:rPr lang="en-US" altLang="ko-KR" sz="1400" b="0">
                <a:solidFill>
                  <a:srgbClr val="AF00DB"/>
                </a:solidFill>
                <a:effectLst/>
              </a:rPr>
              <a:t>return</a:t>
            </a:r>
            <a:r>
              <a:rPr lang="en-US" altLang="ko-KR" sz="1400" b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400" b="0">
                <a:solidFill>
                  <a:srgbClr val="098658"/>
                </a:solidFill>
                <a:effectLst/>
              </a:rPr>
              <a:t>0</a:t>
            </a:r>
            <a:endParaRPr lang="en-US" altLang="ko-KR" sz="1400" b="0">
              <a:solidFill>
                <a:srgbClr val="000000"/>
              </a:solidFill>
              <a:effectLst/>
            </a:endParaRPr>
          </a:p>
          <a:p>
            <a:br>
              <a:rPr lang="en-US" altLang="ko-KR" sz="1400" b="0">
                <a:solidFill>
                  <a:srgbClr val="000000"/>
                </a:solidFill>
                <a:effectLst/>
              </a:rPr>
            </a:br>
            <a:r>
              <a:rPr lang="en-US" altLang="ko-KR" sz="1400" b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400" b="0">
                <a:solidFill>
                  <a:srgbClr val="AF00DB"/>
                </a:solidFill>
                <a:effectLst/>
              </a:rPr>
              <a:t>if</a:t>
            </a:r>
            <a:r>
              <a:rPr lang="en-US" altLang="ko-KR" sz="1400" b="0">
                <a:solidFill>
                  <a:srgbClr val="000000"/>
                </a:solidFill>
                <a:effectLst/>
              </a:rPr>
              <a:t> mem[n][x] != </a:t>
            </a:r>
            <a:r>
              <a:rPr lang="en-US" altLang="ko-KR" sz="1400" b="0">
                <a:solidFill>
                  <a:srgbClr val="098658"/>
                </a:solidFill>
                <a:effectLst/>
              </a:rPr>
              <a:t>0</a:t>
            </a:r>
            <a:r>
              <a:rPr lang="en-US" altLang="ko-KR" sz="1400" b="0">
                <a:solidFill>
                  <a:srgbClr val="000000"/>
                </a:solidFill>
                <a:effectLst/>
              </a:rPr>
              <a:t>: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</a:rPr>
              <a:t>        </a:t>
            </a:r>
            <a:r>
              <a:rPr lang="en-US" altLang="ko-KR" sz="1400" b="0">
                <a:solidFill>
                  <a:srgbClr val="AF00DB"/>
                </a:solidFill>
                <a:effectLst/>
              </a:rPr>
              <a:t>return</a:t>
            </a:r>
            <a:r>
              <a:rPr lang="en-US" altLang="ko-KR" sz="1400" b="0">
                <a:solidFill>
                  <a:srgbClr val="000000"/>
                </a:solidFill>
                <a:effectLst/>
              </a:rPr>
              <a:t> mem[n][x]</a:t>
            </a:r>
          </a:p>
          <a:p>
            <a:br>
              <a:rPr lang="en-US" altLang="ko-KR" sz="1400" b="0">
                <a:solidFill>
                  <a:srgbClr val="000000"/>
                </a:solidFill>
                <a:effectLst/>
              </a:rPr>
            </a:br>
            <a:r>
              <a:rPr lang="en-US" altLang="ko-KR" sz="1400" b="0">
                <a:solidFill>
                  <a:srgbClr val="000000"/>
                </a:solidFill>
                <a:effectLst/>
              </a:rPr>
              <a:t>    summ = </a:t>
            </a:r>
            <a:r>
              <a:rPr lang="en-US" altLang="ko-KR" sz="1400" b="0">
                <a:solidFill>
                  <a:srgbClr val="098658"/>
                </a:solidFill>
                <a:effectLst/>
              </a:rPr>
              <a:t>0</a:t>
            </a:r>
            <a:endParaRPr lang="en-US" altLang="ko-KR" sz="1400" b="0">
              <a:solidFill>
                <a:srgbClr val="000000"/>
              </a:solidFill>
              <a:effectLst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400" b="0">
                <a:solidFill>
                  <a:srgbClr val="AF00DB"/>
                </a:solidFill>
                <a:effectLst/>
              </a:rPr>
              <a:t>for</a:t>
            </a:r>
            <a:r>
              <a:rPr lang="en-US" altLang="ko-KR" sz="1400" b="0">
                <a:solidFill>
                  <a:srgbClr val="000000"/>
                </a:solidFill>
                <a:effectLst/>
              </a:rPr>
              <a:t> i </a:t>
            </a:r>
            <a:r>
              <a:rPr lang="en-US" altLang="ko-KR" sz="1400" b="0">
                <a:solidFill>
                  <a:srgbClr val="AF00DB"/>
                </a:solidFill>
                <a:effectLst/>
              </a:rPr>
              <a:t>in</a:t>
            </a:r>
            <a:r>
              <a:rPr lang="en-US" altLang="ko-KR" sz="1400" b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400" b="0">
                <a:solidFill>
                  <a:srgbClr val="795E26"/>
                </a:solidFill>
                <a:effectLst/>
              </a:rPr>
              <a:t>range</a:t>
            </a:r>
            <a:r>
              <a:rPr lang="en-US" altLang="ko-KR" sz="1400" b="0">
                <a:solidFill>
                  <a:srgbClr val="000000"/>
                </a:solidFill>
                <a:effectLst/>
              </a:rPr>
              <a:t>(x, </a:t>
            </a:r>
            <a:r>
              <a:rPr lang="en-US" altLang="ko-KR" sz="1400" b="0">
                <a:solidFill>
                  <a:srgbClr val="098658"/>
                </a:solidFill>
                <a:effectLst/>
              </a:rPr>
              <a:t>10</a:t>
            </a:r>
            <a:r>
              <a:rPr lang="en-US" altLang="ko-KR" sz="1400" b="0">
                <a:solidFill>
                  <a:srgbClr val="000000"/>
                </a:solidFill>
                <a:effectLst/>
              </a:rPr>
              <a:t>):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</a:rPr>
              <a:t>        summ += foo(n - </a:t>
            </a:r>
            <a:r>
              <a:rPr lang="en-US" altLang="ko-KR" sz="1400" b="0">
                <a:solidFill>
                  <a:srgbClr val="098658"/>
                </a:solidFill>
                <a:effectLst/>
              </a:rPr>
              <a:t>1</a:t>
            </a:r>
            <a:r>
              <a:rPr lang="en-US" altLang="ko-KR" sz="1400" b="0">
                <a:solidFill>
                  <a:srgbClr val="000000"/>
                </a:solidFill>
                <a:effectLst/>
              </a:rPr>
              <a:t>, i) + </a:t>
            </a:r>
            <a:r>
              <a:rPr lang="en-US" altLang="ko-KR" sz="1400" b="0">
                <a:solidFill>
                  <a:srgbClr val="098658"/>
                </a:solidFill>
                <a:effectLst/>
              </a:rPr>
              <a:t>1</a:t>
            </a:r>
            <a:endParaRPr lang="en-US" altLang="ko-KR" sz="1400" b="0">
              <a:solidFill>
                <a:srgbClr val="000000"/>
              </a:solidFill>
              <a:effectLst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</a:rPr>
              <a:t>    mem[n][x] = summ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400" b="0">
                <a:solidFill>
                  <a:srgbClr val="AF00DB"/>
                </a:solidFill>
                <a:effectLst/>
              </a:rPr>
              <a:t>return</a:t>
            </a:r>
            <a:r>
              <a:rPr lang="en-US" altLang="ko-KR" sz="1400" b="0">
                <a:solidFill>
                  <a:srgbClr val="000000"/>
                </a:solidFill>
                <a:effectLst/>
              </a:rPr>
              <a:t> summ</a:t>
            </a:r>
          </a:p>
          <a:p>
            <a:br>
              <a:rPr lang="en-US" altLang="ko-KR" sz="1400" b="0">
                <a:solidFill>
                  <a:srgbClr val="000000"/>
                </a:solidFill>
                <a:effectLst/>
              </a:rPr>
            </a:br>
            <a:r>
              <a:rPr lang="en-US" altLang="ko-KR" sz="1400" b="0">
                <a:solidFill>
                  <a:srgbClr val="795E26"/>
                </a:solidFill>
                <a:effectLst/>
              </a:rPr>
              <a:t>print</a:t>
            </a:r>
            <a:r>
              <a:rPr lang="en-US" altLang="ko-KR" sz="1400" b="0">
                <a:solidFill>
                  <a:srgbClr val="000000"/>
                </a:solidFill>
                <a:effectLst/>
              </a:rPr>
              <a:t>((foo(N, </a:t>
            </a:r>
            <a:r>
              <a:rPr lang="en-US" altLang="ko-KR" sz="1400" b="0">
                <a:solidFill>
                  <a:srgbClr val="098658"/>
                </a:solidFill>
                <a:effectLst/>
              </a:rPr>
              <a:t>1</a:t>
            </a:r>
            <a:r>
              <a:rPr lang="en-US" altLang="ko-KR" sz="1400" b="0">
                <a:solidFill>
                  <a:srgbClr val="000000"/>
                </a:solidFill>
                <a:effectLst/>
              </a:rPr>
              <a:t>) + </a:t>
            </a:r>
            <a:r>
              <a:rPr lang="en-US" altLang="ko-KR" sz="1400" b="0">
                <a:solidFill>
                  <a:srgbClr val="098658"/>
                </a:solidFill>
                <a:effectLst/>
              </a:rPr>
              <a:t>1</a:t>
            </a:r>
            <a:r>
              <a:rPr lang="en-US" altLang="ko-KR" sz="1400" b="0">
                <a:solidFill>
                  <a:srgbClr val="000000"/>
                </a:solidFill>
                <a:effectLst/>
              </a:rPr>
              <a:t>) % </a:t>
            </a:r>
            <a:r>
              <a:rPr lang="en-US" altLang="ko-KR" sz="1400" b="0">
                <a:solidFill>
                  <a:srgbClr val="098658"/>
                </a:solidFill>
                <a:effectLst/>
              </a:rPr>
              <a:t>10007</a:t>
            </a:r>
            <a:r>
              <a:rPr lang="en-US" altLang="ko-KR" sz="1400" b="0">
                <a:solidFill>
                  <a:srgbClr val="000000"/>
                </a:solidFill>
                <a:effectLst/>
              </a:rPr>
              <a:t>)</a:t>
            </a:r>
            <a:endParaRPr lang="en-US" altLang="ko-KR" sz="14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2EAAC3-0D00-4D7C-93BF-CF2A1E953E91}"/>
              </a:ext>
            </a:extLst>
          </p:cNvPr>
          <p:cNvSpPr txBox="1"/>
          <p:nvPr/>
        </p:nvSpPr>
        <p:spPr>
          <a:xfrm>
            <a:off x="8608745" y="4682202"/>
            <a:ext cx="1015021" cy="494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/>
              <a:t>???????</a:t>
            </a:r>
            <a:endParaRPr lang="en-US" altLang="ko-KR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D4EB518-9C8B-4407-A1FE-9B747B0DF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085" y="3323947"/>
            <a:ext cx="5277297" cy="41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494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A7FD9A2-B11F-4CCD-ADC1-3E580729B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다른 풀이 </a:t>
            </a:r>
            <a:r>
              <a:rPr lang="en-US" altLang="ko-KR" sz="4000" dirty="0"/>
              <a:t>- </a:t>
            </a:r>
            <a:r>
              <a:rPr lang="ko-KR" altLang="en-US" sz="4000" dirty="0" err="1"/>
              <a:t>바텀업</a:t>
            </a:r>
            <a:endParaRPr lang="ko-KR" altLang="en-US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9248DE-43E2-41CB-B396-1A2368812E70}"/>
              </a:ext>
            </a:extLst>
          </p:cNvPr>
          <p:cNvSpPr txBox="1"/>
          <p:nvPr/>
        </p:nvSpPr>
        <p:spPr>
          <a:xfrm>
            <a:off x="983609" y="2822787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https://jaemin8852.tistory.com/167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8131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A7FD9A2-B11F-4CCD-ADC1-3E580729B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어떻게 풀지</a:t>
            </a:r>
            <a:r>
              <a:rPr lang="en-US" altLang="ko-KR" sz="4000" dirty="0"/>
              <a:t>?</a:t>
            </a:r>
            <a:endParaRPr lang="ko-KR" altLang="en-US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9F7A6AEF-89D3-4250-AFA1-5FD134BB7974}"/>
              </a:ext>
            </a:extLst>
          </p:cNvPr>
          <p:cNvSpPr/>
          <p:nvPr/>
        </p:nvSpPr>
        <p:spPr>
          <a:xfrm>
            <a:off x="10641777" y="2826533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CED882A2-FD9C-4E16-A0C4-215A442581F7}"/>
              </a:ext>
            </a:extLst>
          </p:cNvPr>
          <p:cNvSpPr/>
          <p:nvPr/>
        </p:nvSpPr>
        <p:spPr>
          <a:xfrm>
            <a:off x="9626025" y="2826533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EF66392D-57A8-4133-AB5E-193BD7BDFFC6}"/>
              </a:ext>
            </a:extLst>
          </p:cNvPr>
          <p:cNvSpPr/>
          <p:nvPr/>
        </p:nvSpPr>
        <p:spPr>
          <a:xfrm>
            <a:off x="10133901" y="2826969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CF26D6C5-2F06-426E-8909-6C59F7C8F59D}"/>
              </a:ext>
            </a:extLst>
          </p:cNvPr>
          <p:cNvSpPr/>
          <p:nvPr/>
        </p:nvSpPr>
        <p:spPr>
          <a:xfrm>
            <a:off x="10642461" y="3310538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BA8B9D89-A9F0-4287-BB3C-858DC4918723}"/>
              </a:ext>
            </a:extLst>
          </p:cNvPr>
          <p:cNvSpPr/>
          <p:nvPr/>
        </p:nvSpPr>
        <p:spPr>
          <a:xfrm>
            <a:off x="9626709" y="3310538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22F4ABC0-C5A4-4A18-9602-876A67B49D71}"/>
              </a:ext>
            </a:extLst>
          </p:cNvPr>
          <p:cNvSpPr/>
          <p:nvPr/>
        </p:nvSpPr>
        <p:spPr>
          <a:xfrm>
            <a:off x="10134585" y="3310974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9F932480-DF05-4B36-A089-555CD344878F}"/>
              </a:ext>
            </a:extLst>
          </p:cNvPr>
          <p:cNvSpPr/>
          <p:nvPr/>
        </p:nvSpPr>
        <p:spPr>
          <a:xfrm>
            <a:off x="10641777" y="3816136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FCAA3F0D-8EF0-4C12-ABCA-E53B94D0A195}"/>
              </a:ext>
            </a:extLst>
          </p:cNvPr>
          <p:cNvSpPr/>
          <p:nvPr/>
        </p:nvSpPr>
        <p:spPr>
          <a:xfrm>
            <a:off x="9626025" y="3816136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1328B3DC-A282-4B54-ACAE-C2B4880CB348}"/>
              </a:ext>
            </a:extLst>
          </p:cNvPr>
          <p:cNvSpPr/>
          <p:nvPr/>
        </p:nvSpPr>
        <p:spPr>
          <a:xfrm>
            <a:off x="10133901" y="3816572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B7073DCD-FFD5-4F0A-A109-92EA21EEE57A}"/>
              </a:ext>
            </a:extLst>
          </p:cNvPr>
          <p:cNvSpPr/>
          <p:nvPr/>
        </p:nvSpPr>
        <p:spPr>
          <a:xfrm>
            <a:off x="10641777" y="4300141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152FD13D-C724-42B0-9D28-60C977107BAB}"/>
              </a:ext>
            </a:extLst>
          </p:cNvPr>
          <p:cNvSpPr/>
          <p:nvPr/>
        </p:nvSpPr>
        <p:spPr>
          <a:xfrm>
            <a:off x="9626025" y="4300141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6C498C05-246A-4329-9B86-F3A2DC4DD46B}"/>
              </a:ext>
            </a:extLst>
          </p:cNvPr>
          <p:cNvSpPr/>
          <p:nvPr/>
        </p:nvSpPr>
        <p:spPr>
          <a:xfrm>
            <a:off x="10133901" y="4300577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329749F4-A170-481C-8DD6-AB6F612D84A9}"/>
              </a:ext>
            </a:extLst>
          </p:cNvPr>
          <p:cNvSpPr/>
          <p:nvPr/>
        </p:nvSpPr>
        <p:spPr>
          <a:xfrm>
            <a:off x="5963734" y="2826533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B59B101E-9348-4D0B-9097-E95D5BCBBC5F}"/>
              </a:ext>
            </a:extLst>
          </p:cNvPr>
          <p:cNvSpPr/>
          <p:nvPr/>
        </p:nvSpPr>
        <p:spPr>
          <a:xfrm>
            <a:off x="4947982" y="2826533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4FE117D7-BA70-4E1D-BA5A-338C6471CC0A}"/>
              </a:ext>
            </a:extLst>
          </p:cNvPr>
          <p:cNvSpPr/>
          <p:nvPr/>
        </p:nvSpPr>
        <p:spPr>
          <a:xfrm>
            <a:off x="5455858" y="2826969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26267A4C-07A1-4544-912B-7BF5DC4661E9}"/>
              </a:ext>
            </a:extLst>
          </p:cNvPr>
          <p:cNvSpPr/>
          <p:nvPr/>
        </p:nvSpPr>
        <p:spPr>
          <a:xfrm>
            <a:off x="5964418" y="3310538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3E4D30EE-F574-4A8F-B63B-F7CDB0E0325D}"/>
              </a:ext>
            </a:extLst>
          </p:cNvPr>
          <p:cNvSpPr/>
          <p:nvPr/>
        </p:nvSpPr>
        <p:spPr>
          <a:xfrm>
            <a:off x="4948666" y="3310538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C686E88D-71A5-4591-BDF7-27918FBBF517}"/>
              </a:ext>
            </a:extLst>
          </p:cNvPr>
          <p:cNvSpPr/>
          <p:nvPr/>
        </p:nvSpPr>
        <p:spPr>
          <a:xfrm>
            <a:off x="5456542" y="3310974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314BDD6A-642F-4308-A951-043D287BF1DB}"/>
              </a:ext>
            </a:extLst>
          </p:cNvPr>
          <p:cNvSpPr/>
          <p:nvPr/>
        </p:nvSpPr>
        <p:spPr>
          <a:xfrm>
            <a:off x="5963734" y="3816136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25A7D68A-FD5C-4EF8-B9B5-1BDDBB27A2D0}"/>
              </a:ext>
            </a:extLst>
          </p:cNvPr>
          <p:cNvSpPr/>
          <p:nvPr/>
        </p:nvSpPr>
        <p:spPr>
          <a:xfrm>
            <a:off x="4947982" y="3816136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E12705CD-46C3-4EE8-A687-8B1EF3F1339E}"/>
              </a:ext>
            </a:extLst>
          </p:cNvPr>
          <p:cNvSpPr/>
          <p:nvPr/>
        </p:nvSpPr>
        <p:spPr>
          <a:xfrm>
            <a:off x="5455858" y="3816572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DEB14F7E-4B62-4EB5-B0C2-2744E1CC6543}"/>
              </a:ext>
            </a:extLst>
          </p:cNvPr>
          <p:cNvSpPr/>
          <p:nvPr/>
        </p:nvSpPr>
        <p:spPr>
          <a:xfrm>
            <a:off x="5963734" y="4300141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C9C5A853-18D3-4F98-B59F-69978B1766C5}"/>
              </a:ext>
            </a:extLst>
          </p:cNvPr>
          <p:cNvSpPr/>
          <p:nvPr/>
        </p:nvSpPr>
        <p:spPr>
          <a:xfrm>
            <a:off x="4947982" y="4300141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7EB60133-3353-4CCB-BD62-7CC2010F1D7A}"/>
              </a:ext>
            </a:extLst>
          </p:cNvPr>
          <p:cNvSpPr/>
          <p:nvPr/>
        </p:nvSpPr>
        <p:spPr>
          <a:xfrm>
            <a:off x="5455858" y="4300577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C00BC293-5EF3-4921-B1B1-E1D45B171377}"/>
              </a:ext>
            </a:extLst>
          </p:cNvPr>
          <p:cNvSpPr/>
          <p:nvPr/>
        </p:nvSpPr>
        <p:spPr>
          <a:xfrm>
            <a:off x="8333500" y="2826533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E4C6A237-F95F-473B-A9DE-4D3FEAFD7C82}"/>
              </a:ext>
            </a:extLst>
          </p:cNvPr>
          <p:cNvSpPr/>
          <p:nvPr/>
        </p:nvSpPr>
        <p:spPr>
          <a:xfrm>
            <a:off x="7317748" y="2826533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1CDDA605-1FBB-4F53-B581-DCD8AF6AA39F}"/>
              </a:ext>
            </a:extLst>
          </p:cNvPr>
          <p:cNvSpPr/>
          <p:nvPr/>
        </p:nvSpPr>
        <p:spPr>
          <a:xfrm>
            <a:off x="7825624" y="2826969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A044D5B9-18AA-4642-94ED-50FFFD8E1A26}"/>
              </a:ext>
            </a:extLst>
          </p:cNvPr>
          <p:cNvSpPr/>
          <p:nvPr/>
        </p:nvSpPr>
        <p:spPr>
          <a:xfrm>
            <a:off x="8334184" y="3310538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E6EA94B8-9A8A-4E1B-97F2-880F2B2CB34B}"/>
              </a:ext>
            </a:extLst>
          </p:cNvPr>
          <p:cNvSpPr/>
          <p:nvPr/>
        </p:nvSpPr>
        <p:spPr>
          <a:xfrm>
            <a:off x="7318432" y="3310538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67A78E4D-8A86-45F4-BCA6-9289202339A6}"/>
              </a:ext>
            </a:extLst>
          </p:cNvPr>
          <p:cNvSpPr/>
          <p:nvPr/>
        </p:nvSpPr>
        <p:spPr>
          <a:xfrm>
            <a:off x="7826308" y="3310974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104ECA61-7B72-4444-B04E-519E01CAF718}"/>
              </a:ext>
            </a:extLst>
          </p:cNvPr>
          <p:cNvSpPr/>
          <p:nvPr/>
        </p:nvSpPr>
        <p:spPr>
          <a:xfrm>
            <a:off x="8333500" y="3816136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0FA79326-43FB-4DE1-B6D7-1112E3B173AA}"/>
              </a:ext>
            </a:extLst>
          </p:cNvPr>
          <p:cNvSpPr/>
          <p:nvPr/>
        </p:nvSpPr>
        <p:spPr>
          <a:xfrm>
            <a:off x="7317748" y="3816136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2F3B96BA-C9F1-43A5-9D23-6FCEC8384A47}"/>
              </a:ext>
            </a:extLst>
          </p:cNvPr>
          <p:cNvSpPr/>
          <p:nvPr/>
        </p:nvSpPr>
        <p:spPr>
          <a:xfrm>
            <a:off x="7825624" y="3816572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6226CDF1-B93F-4406-987A-84AB71561989}"/>
              </a:ext>
            </a:extLst>
          </p:cNvPr>
          <p:cNvSpPr/>
          <p:nvPr/>
        </p:nvSpPr>
        <p:spPr>
          <a:xfrm>
            <a:off x="8333500" y="4300141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173848BB-7087-4676-85AB-048323D6C552}"/>
              </a:ext>
            </a:extLst>
          </p:cNvPr>
          <p:cNvSpPr/>
          <p:nvPr/>
        </p:nvSpPr>
        <p:spPr>
          <a:xfrm>
            <a:off x="7317748" y="4300141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A6E60123-91C9-4439-B0E5-0C1203543C76}"/>
              </a:ext>
            </a:extLst>
          </p:cNvPr>
          <p:cNvSpPr/>
          <p:nvPr/>
        </p:nvSpPr>
        <p:spPr>
          <a:xfrm>
            <a:off x="7825624" y="4300577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95553589-90EE-444A-986B-2EB870EAAD6E}"/>
              </a:ext>
            </a:extLst>
          </p:cNvPr>
          <p:cNvSpPr txBox="1"/>
          <p:nvPr/>
        </p:nvSpPr>
        <p:spPr>
          <a:xfrm>
            <a:off x="643345" y="2414726"/>
            <a:ext cx="3454792" cy="1879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3</a:t>
            </a:r>
            <a:r>
              <a:rPr lang="ko-KR" altLang="en-US" sz="2000" dirty="0"/>
              <a:t>자리가 입력이라면</a:t>
            </a:r>
            <a:r>
              <a:rPr lang="en-US" altLang="ko-KR" sz="2000" dirty="0"/>
              <a:t>?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왼쪽에서부터 하나씩 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채워가기</a:t>
            </a:r>
            <a:r>
              <a:rPr lang="ko-KR" altLang="en-US" sz="2000" dirty="0"/>
              <a:t> 시작해서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모든 경우의 수를 다 탐색</a:t>
            </a:r>
            <a:endParaRPr lang="en-US" altLang="ko-KR" sz="2000" dirty="0"/>
          </a:p>
        </p:txBody>
      </p:sp>
      <p:cxnSp>
        <p:nvCxnSpPr>
          <p:cNvPr id="293" name="직선 연결선 292">
            <a:extLst>
              <a:ext uri="{FF2B5EF4-FFF2-40B4-BE49-F238E27FC236}">
                <a16:creationId xmlns:a16="http://schemas.microsoft.com/office/drawing/2014/main" id="{83EBE868-B51F-41E2-8175-97AE5B52B464}"/>
              </a:ext>
            </a:extLst>
          </p:cNvPr>
          <p:cNvCxnSpPr>
            <a:cxnSpLocks/>
          </p:cNvCxnSpPr>
          <p:nvPr/>
        </p:nvCxnSpPr>
        <p:spPr>
          <a:xfrm>
            <a:off x="6471610" y="2826097"/>
            <a:ext cx="819543" cy="18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연결선 296">
            <a:extLst>
              <a:ext uri="{FF2B5EF4-FFF2-40B4-BE49-F238E27FC236}">
                <a16:creationId xmlns:a16="http://schemas.microsoft.com/office/drawing/2014/main" id="{81F48DCB-758E-4A5B-9955-89CF3B54DA2B}"/>
              </a:ext>
            </a:extLst>
          </p:cNvPr>
          <p:cNvCxnSpPr>
            <a:cxnSpLocks/>
          </p:cNvCxnSpPr>
          <p:nvPr/>
        </p:nvCxnSpPr>
        <p:spPr>
          <a:xfrm>
            <a:off x="6471610" y="3118321"/>
            <a:ext cx="819543" cy="1495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직선 연결선 300">
            <a:extLst>
              <a:ext uri="{FF2B5EF4-FFF2-40B4-BE49-F238E27FC236}">
                <a16:creationId xmlns:a16="http://schemas.microsoft.com/office/drawing/2014/main" id="{66FFB033-B670-4739-A280-79C5AB4A5054}"/>
              </a:ext>
            </a:extLst>
          </p:cNvPr>
          <p:cNvCxnSpPr>
            <a:cxnSpLocks/>
          </p:cNvCxnSpPr>
          <p:nvPr/>
        </p:nvCxnSpPr>
        <p:spPr>
          <a:xfrm flipV="1">
            <a:off x="8823929" y="2826097"/>
            <a:ext cx="775501" cy="18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연결선 303">
            <a:extLst>
              <a:ext uri="{FF2B5EF4-FFF2-40B4-BE49-F238E27FC236}">
                <a16:creationId xmlns:a16="http://schemas.microsoft.com/office/drawing/2014/main" id="{1C2FE1BC-461A-48F7-B23E-7AD586FAAADD}"/>
              </a:ext>
            </a:extLst>
          </p:cNvPr>
          <p:cNvCxnSpPr>
            <a:cxnSpLocks/>
          </p:cNvCxnSpPr>
          <p:nvPr/>
        </p:nvCxnSpPr>
        <p:spPr>
          <a:xfrm>
            <a:off x="8867971" y="3118321"/>
            <a:ext cx="758054" cy="1495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>
            <a:extLst>
              <a:ext uri="{FF2B5EF4-FFF2-40B4-BE49-F238E27FC236}">
                <a16:creationId xmlns:a16="http://schemas.microsoft.com/office/drawing/2014/main" id="{E384EB93-B05B-424E-80C5-F07B8BD35F9D}"/>
              </a:ext>
            </a:extLst>
          </p:cNvPr>
          <p:cNvSpPr txBox="1"/>
          <p:nvPr/>
        </p:nvSpPr>
        <p:spPr>
          <a:xfrm>
            <a:off x="9592817" y="4775494"/>
            <a:ext cx="1556836" cy="494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/>
              <a:t>10^0</a:t>
            </a:r>
            <a:r>
              <a:rPr lang="ko-KR" altLang="en-US" sz="2000" dirty="0" err="1"/>
              <a:t>의자리</a:t>
            </a:r>
            <a:endParaRPr lang="en-US" altLang="ko-KR" sz="2000" dirty="0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B0150CFC-AD01-4A7A-9C3C-40FDDB987827}"/>
              </a:ext>
            </a:extLst>
          </p:cNvPr>
          <p:cNvSpPr txBox="1"/>
          <p:nvPr/>
        </p:nvSpPr>
        <p:spPr>
          <a:xfrm>
            <a:off x="7267093" y="4807050"/>
            <a:ext cx="1556836" cy="494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10^1</a:t>
            </a:r>
            <a:r>
              <a:rPr lang="ko-KR" altLang="en-US" sz="2000" dirty="0" err="1"/>
              <a:t>의자리</a:t>
            </a:r>
            <a:endParaRPr lang="en-US" altLang="ko-KR" sz="2000" dirty="0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815B9A9C-F1FE-48ED-A615-78078C9EC3CE}"/>
              </a:ext>
            </a:extLst>
          </p:cNvPr>
          <p:cNvSpPr txBox="1"/>
          <p:nvPr/>
        </p:nvSpPr>
        <p:spPr>
          <a:xfrm>
            <a:off x="4914774" y="4815439"/>
            <a:ext cx="1556836" cy="494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10^2</a:t>
            </a:r>
            <a:r>
              <a:rPr lang="ko-KR" altLang="en-US" sz="2000" dirty="0" err="1"/>
              <a:t>의자리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427218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A7FD9A2-B11F-4CCD-ADC1-3E580729B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어떻게 풀지</a:t>
            </a:r>
            <a:r>
              <a:rPr lang="en-US" altLang="ko-KR" sz="4000" dirty="0"/>
              <a:t>?</a:t>
            </a:r>
            <a:endParaRPr lang="ko-KR" altLang="en-US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9F7A6AEF-89D3-4250-AFA1-5FD134BB7974}"/>
              </a:ext>
            </a:extLst>
          </p:cNvPr>
          <p:cNvSpPr/>
          <p:nvPr/>
        </p:nvSpPr>
        <p:spPr>
          <a:xfrm>
            <a:off x="10641777" y="2826533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CED882A2-FD9C-4E16-A0C4-215A442581F7}"/>
              </a:ext>
            </a:extLst>
          </p:cNvPr>
          <p:cNvSpPr/>
          <p:nvPr/>
        </p:nvSpPr>
        <p:spPr>
          <a:xfrm>
            <a:off x="9626025" y="2826533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EF66392D-57A8-4133-AB5E-193BD7BDFFC6}"/>
              </a:ext>
            </a:extLst>
          </p:cNvPr>
          <p:cNvSpPr/>
          <p:nvPr/>
        </p:nvSpPr>
        <p:spPr>
          <a:xfrm>
            <a:off x="10133901" y="2826969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CF26D6C5-2F06-426E-8909-6C59F7C8F59D}"/>
              </a:ext>
            </a:extLst>
          </p:cNvPr>
          <p:cNvSpPr/>
          <p:nvPr/>
        </p:nvSpPr>
        <p:spPr>
          <a:xfrm>
            <a:off x="10642461" y="3310538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BA8B9D89-A9F0-4287-BB3C-858DC4918723}"/>
              </a:ext>
            </a:extLst>
          </p:cNvPr>
          <p:cNvSpPr/>
          <p:nvPr/>
        </p:nvSpPr>
        <p:spPr>
          <a:xfrm>
            <a:off x="9626709" y="3310538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22F4ABC0-C5A4-4A18-9602-876A67B49D71}"/>
              </a:ext>
            </a:extLst>
          </p:cNvPr>
          <p:cNvSpPr/>
          <p:nvPr/>
        </p:nvSpPr>
        <p:spPr>
          <a:xfrm>
            <a:off x="10134585" y="3310974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9F932480-DF05-4B36-A089-555CD344878F}"/>
              </a:ext>
            </a:extLst>
          </p:cNvPr>
          <p:cNvSpPr/>
          <p:nvPr/>
        </p:nvSpPr>
        <p:spPr>
          <a:xfrm>
            <a:off x="10641777" y="3816136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FCAA3F0D-8EF0-4C12-ABCA-E53B94D0A195}"/>
              </a:ext>
            </a:extLst>
          </p:cNvPr>
          <p:cNvSpPr/>
          <p:nvPr/>
        </p:nvSpPr>
        <p:spPr>
          <a:xfrm>
            <a:off x="9626025" y="3816136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1328B3DC-A282-4B54-ACAE-C2B4880CB348}"/>
              </a:ext>
            </a:extLst>
          </p:cNvPr>
          <p:cNvSpPr/>
          <p:nvPr/>
        </p:nvSpPr>
        <p:spPr>
          <a:xfrm>
            <a:off x="10133901" y="3816572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B7073DCD-FFD5-4F0A-A109-92EA21EEE57A}"/>
              </a:ext>
            </a:extLst>
          </p:cNvPr>
          <p:cNvSpPr/>
          <p:nvPr/>
        </p:nvSpPr>
        <p:spPr>
          <a:xfrm>
            <a:off x="10641777" y="4300141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152FD13D-C724-42B0-9D28-60C977107BAB}"/>
              </a:ext>
            </a:extLst>
          </p:cNvPr>
          <p:cNvSpPr/>
          <p:nvPr/>
        </p:nvSpPr>
        <p:spPr>
          <a:xfrm>
            <a:off x="9626025" y="4300141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6C498C05-246A-4329-9B86-F3A2DC4DD46B}"/>
              </a:ext>
            </a:extLst>
          </p:cNvPr>
          <p:cNvSpPr/>
          <p:nvPr/>
        </p:nvSpPr>
        <p:spPr>
          <a:xfrm>
            <a:off x="10133901" y="4300577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329749F4-A170-481C-8DD6-AB6F612D84A9}"/>
              </a:ext>
            </a:extLst>
          </p:cNvPr>
          <p:cNvSpPr/>
          <p:nvPr/>
        </p:nvSpPr>
        <p:spPr>
          <a:xfrm>
            <a:off x="5963734" y="2826533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B59B101E-9348-4D0B-9097-E95D5BCBBC5F}"/>
              </a:ext>
            </a:extLst>
          </p:cNvPr>
          <p:cNvSpPr/>
          <p:nvPr/>
        </p:nvSpPr>
        <p:spPr>
          <a:xfrm>
            <a:off x="4947982" y="2826533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4FE117D7-BA70-4E1D-BA5A-338C6471CC0A}"/>
              </a:ext>
            </a:extLst>
          </p:cNvPr>
          <p:cNvSpPr/>
          <p:nvPr/>
        </p:nvSpPr>
        <p:spPr>
          <a:xfrm>
            <a:off x="5455858" y="2826969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26267A4C-07A1-4544-912B-7BF5DC4661E9}"/>
              </a:ext>
            </a:extLst>
          </p:cNvPr>
          <p:cNvSpPr/>
          <p:nvPr/>
        </p:nvSpPr>
        <p:spPr>
          <a:xfrm>
            <a:off x="5964418" y="3310538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3E4D30EE-F574-4A8F-B63B-F7CDB0E0325D}"/>
              </a:ext>
            </a:extLst>
          </p:cNvPr>
          <p:cNvSpPr/>
          <p:nvPr/>
        </p:nvSpPr>
        <p:spPr>
          <a:xfrm>
            <a:off x="4948666" y="3310538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C686E88D-71A5-4591-BDF7-27918FBBF517}"/>
              </a:ext>
            </a:extLst>
          </p:cNvPr>
          <p:cNvSpPr/>
          <p:nvPr/>
        </p:nvSpPr>
        <p:spPr>
          <a:xfrm>
            <a:off x="5456542" y="3310974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314BDD6A-642F-4308-A951-043D287BF1DB}"/>
              </a:ext>
            </a:extLst>
          </p:cNvPr>
          <p:cNvSpPr/>
          <p:nvPr/>
        </p:nvSpPr>
        <p:spPr>
          <a:xfrm>
            <a:off x="5963734" y="3816136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25A7D68A-FD5C-4EF8-B9B5-1BDDBB27A2D0}"/>
              </a:ext>
            </a:extLst>
          </p:cNvPr>
          <p:cNvSpPr/>
          <p:nvPr/>
        </p:nvSpPr>
        <p:spPr>
          <a:xfrm>
            <a:off x="4947982" y="3816136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E12705CD-46C3-4EE8-A687-8B1EF3F1339E}"/>
              </a:ext>
            </a:extLst>
          </p:cNvPr>
          <p:cNvSpPr/>
          <p:nvPr/>
        </p:nvSpPr>
        <p:spPr>
          <a:xfrm>
            <a:off x="5455858" y="3816572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DEB14F7E-4B62-4EB5-B0C2-2744E1CC6543}"/>
              </a:ext>
            </a:extLst>
          </p:cNvPr>
          <p:cNvSpPr/>
          <p:nvPr/>
        </p:nvSpPr>
        <p:spPr>
          <a:xfrm>
            <a:off x="5963734" y="4300141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C9C5A853-18D3-4F98-B59F-69978B1766C5}"/>
              </a:ext>
            </a:extLst>
          </p:cNvPr>
          <p:cNvSpPr/>
          <p:nvPr/>
        </p:nvSpPr>
        <p:spPr>
          <a:xfrm>
            <a:off x="4947982" y="4300141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7EB60133-3353-4CCB-BD62-7CC2010F1D7A}"/>
              </a:ext>
            </a:extLst>
          </p:cNvPr>
          <p:cNvSpPr/>
          <p:nvPr/>
        </p:nvSpPr>
        <p:spPr>
          <a:xfrm>
            <a:off x="5455858" y="4300577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C00BC293-5EF3-4921-B1B1-E1D45B171377}"/>
              </a:ext>
            </a:extLst>
          </p:cNvPr>
          <p:cNvSpPr/>
          <p:nvPr/>
        </p:nvSpPr>
        <p:spPr>
          <a:xfrm>
            <a:off x="8333500" y="2826533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E4C6A237-F95F-473B-A9DE-4D3FEAFD7C82}"/>
              </a:ext>
            </a:extLst>
          </p:cNvPr>
          <p:cNvSpPr/>
          <p:nvPr/>
        </p:nvSpPr>
        <p:spPr>
          <a:xfrm>
            <a:off x="7317748" y="2826533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1CDDA605-1FBB-4F53-B581-DCD8AF6AA39F}"/>
              </a:ext>
            </a:extLst>
          </p:cNvPr>
          <p:cNvSpPr/>
          <p:nvPr/>
        </p:nvSpPr>
        <p:spPr>
          <a:xfrm>
            <a:off x="7825624" y="2826969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A044D5B9-18AA-4642-94ED-50FFFD8E1A26}"/>
              </a:ext>
            </a:extLst>
          </p:cNvPr>
          <p:cNvSpPr/>
          <p:nvPr/>
        </p:nvSpPr>
        <p:spPr>
          <a:xfrm>
            <a:off x="8334184" y="3310538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E6EA94B8-9A8A-4E1B-97F2-880F2B2CB34B}"/>
              </a:ext>
            </a:extLst>
          </p:cNvPr>
          <p:cNvSpPr/>
          <p:nvPr/>
        </p:nvSpPr>
        <p:spPr>
          <a:xfrm>
            <a:off x="7318432" y="3310538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67A78E4D-8A86-45F4-BCA6-9289202339A6}"/>
              </a:ext>
            </a:extLst>
          </p:cNvPr>
          <p:cNvSpPr/>
          <p:nvPr/>
        </p:nvSpPr>
        <p:spPr>
          <a:xfrm>
            <a:off x="7826308" y="3310974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104ECA61-7B72-4444-B04E-519E01CAF718}"/>
              </a:ext>
            </a:extLst>
          </p:cNvPr>
          <p:cNvSpPr/>
          <p:nvPr/>
        </p:nvSpPr>
        <p:spPr>
          <a:xfrm>
            <a:off x="8333500" y="3816136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0FA79326-43FB-4DE1-B6D7-1112E3B173AA}"/>
              </a:ext>
            </a:extLst>
          </p:cNvPr>
          <p:cNvSpPr/>
          <p:nvPr/>
        </p:nvSpPr>
        <p:spPr>
          <a:xfrm>
            <a:off x="7317748" y="3816136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2F3B96BA-C9F1-43A5-9D23-6FCEC8384A47}"/>
              </a:ext>
            </a:extLst>
          </p:cNvPr>
          <p:cNvSpPr/>
          <p:nvPr/>
        </p:nvSpPr>
        <p:spPr>
          <a:xfrm>
            <a:off x="7825624" y="3816572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6226CDF1-B93F-4406-987A-84AB71561989}"/>
              </a:ext>
            </a:extLst>
          </p:cNvPr>
          <p:cNvSpPr/>
          <p:nvPr/>
        </p:nvSpPr>
        <p:spPr>
          <a:xfrm>
            <a:off x="8333500" y="4300141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173848BB-7087-4676-85AB-048323D6C552}"/>
              </a:ext>
            </a:extLst>
          </p:cNvPr>
          <p:cNvSpPr/>
          <p:nvPr/>
        </p:nvSpPr>
        <p:spPr>
          <a:xfrm>
            <a:off x="7317748" y="4300141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A6E60123-91C9-4439-B0E5-0C1203543C76}"/>
              </a:ext>
            </a:extLst>
          </p:cNvPr>
          <p:cNvSpPr/>
          <p:nvPr/>
        </p:nvSpPr>
        <p:spPr>
          <a:xfrm>
            <a:off x="7825624" y="4300577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95553589-90EE-444A-986B-2EB870EAAD6E}"/>
              </a:ext>
            </a:extLst>
          </p:cNvPr>
          <p:cNvSpPr txBox="1"/>
          <p:nvPr/>
        </p:nvSpPr>
        <p:spPr>
          <a:xfrm>
            <a:off x="643345" y="2414726"/>
            <a:ext cx="3711272" cy="1879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10^1</a:t>
            </a:r>
            <a:r>
              <a:rPr lang="ko-KR" altLang="en-US" sz="2000" dirty="0"/>
              <a:t>의 자리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숫자 </a:t>
            </a:r>
            <a:r>
              <a:rPr lang="en-US" altLang="ko-KR" sz="2000" dirty="0"/>
              <a:t>1</a:t>
            </a:r>
            <a:r>
              <a:rPr lang="ko-KR" altLang="en-US" sz="2000" dirty="0"/>
              <a:t>로 시작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10^0</a:t>
            </a:r>
            <a:r>
              <a:rPr lang="ko-KR" altLang="en-US" sz="2000" dirty="0"/>
              <a:t>의 자리 경우의 수중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1~10</a:t>
            </a:r>
            <a:r>
              <a:rPr lang="ko-KR" altLang="en-US" sz="2000" dirty="0"/>
              <a:t>까지의 경우를 다 </a:t>
            </a:r>
            <a:r>
              <a:rPr lang="ko-KR" altLang="en-US" sz="2000" dirty="0" err="1"/>
              <a:t>센것</a:t>
            </a:r>
            <a:endParaRPr lang="en-US" altLang="ko-KR" sz="2000" dirty="0"/>
          </a:p>
        </p:txBody>
      </p:sp>
      <p:cxnSp>
        <p:nvCxnSpPr>
          <p:cNvPr id="293" name="직선 연결선 292">
            <a:extLst>
              <a:ext uri="{FF2B5EF4-FFF2-40B4-BE49-F238E27FC236}">
                <a16:creationId xmlns:a16="http://schemas.microsoft.com/office/drawing/2014/main" id="{83EBE868-B51F-41E2-8175-97AE5B52B464}"/>
              </a:ext>
            </a:extLst>
          </p:cNvPr>
          <p:cNvCxnSpPr>
            <a:cxnSpLocks/>
          </p:cNvCxnSpPr>
          <p:nvPr/>
        </p:nvCxnSpPr>
        <p:spPr>
          <a:xfrm>
            <a:off x="6471610" y="2826097"/>
            <a:ext cx="819543" cy="18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연결선 296">
            <a:extLst>
              <a:ext uri="{FF2B5EF4-FFF2-40B4-BE49-F238E27FC236}">
                <a16:creationId xmlns:a16="http://schemas.microsoft.com/office/drawing/2014/main" id="{81F48DCB-758E-4A5B-9955-89CF3B54DA2B}"/>
              </a:ext>
            </a:extLst>
          </p:cNvPr>
          <p:cNvCxnSpPr>
            <a:cxnSpLocks/>
          </p:cNvCxnSpPr>
          <p:nvPr/>
        </p:nvCxnSpPr>
        <p:spPr>
          <a:xfrm>
            <a:off x="6471610" y="3118321"/>
            <a:ext cx="819543" cy="1495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직선 연결선 300">
            <a:extLst>
              <a:ext uri="{FF2B5EF4-FFF2-40B4-BE49-F238E27FC236}">
                <a16:creationId xmlns:a16="http://schemas.microsoft.com/office/drawing/2014/main" id="{66FFB033-B670-4739-A280-79C5AB4A5054}"/>
              </a:ext>
            </a:extLst>
          </p:cNvPr>
          <p:cNvCxnSpPr>
            <a:cxnSpLocks/>
          </p:cNvCxnSpPr>
          <p:nvPr/>
        </p:nvCxnSpPr>
        <p:spPr>
          <a:xfrm flipV="1">
            <a:off x="8823929" y="2826097"/>
            <a:ext cx="775501" cy="18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연결선 303">
            <a:extLst>
              <a:ext uri="{FF2B5EF4-FFF2-40B4-BE49-F238E27FC236}">
                <a16:creationId xmlns:a16="http://schemas.microsoft.com/office/drawing/2014/main" id="{1C2FE1BC-461A-48F7-B23E-7AD586FAAADD}"/>
              </a:ext>
            </a:extLst>
          </p:cNvPr>
          <p:cNvCxnSpPr>
            <a:cxnSpLocks/>
          </p:cNvCxnSpPr>
          <p:nvPr/>
        </p:nvCxnSpPr>
        <p:spPr>
          <a:xfrm>
            <a:off x="8867971" y="3118321"/>
            <a:ext cx="758054" cy="1495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823281C-CA8A-48FB-BF6C-80611F2CDFF3}"/>
              </a:ext>
            </a:extLst>
          </p:cNvPr>
          <p:cNvSpPr txBox="1"/>
          <p:nvPr/>
        </p:nvSpPr>
        <p:spPr>
          <a:xfrm>
            <a:off x="9592817" y="4775494"/>
            <a:ext cx="1556836" cy="494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/>
              <a:t>10^0</a:t>
            </a:r>
            <a:r>
              <a:rPr lang="ko-KR" altLang="en-US" sz="2000" dirty="0" err="1"/>
              <a:t>의자리</a:t>
            </a:r>
            <a:endParaRPr lang="en-US" altLang="ko-KR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60F10C-97C1-44B6-AA1B-433208E3B2AD}"/>
              </a:ext>
            </a:extLst>
          </p:cNvPr>
          <p:cNvSpPr txBox="1"/>
          <p:nvPr/>
        </p:nvSpPr>
        <p:spPr>
          <a:xfrm>
            <a:off x="7267093" y="4807050"/>
            <a:ext cx="1556836" cy="494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10^1</a:t>
            </a:r>
            <a:r>
              <a:rPr lang="ko-KR" altLang="en-US" sz="2000" dirty="0" err="1"/>
              <a:t>의자리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07123E-C734-47B9-A0F3-E9A0285AA9AE}"/>
              </a:ext>
            </a:extLst>
          </p:cNvPr>
          <p:cNvSpPr txBox="1"/>
          <p:nvPr/>
        </p:nvSpPr>
        <p:spPr>
          <a:xfrm>
            <a:off x="4914774" y="4815439"/>
            <a:ext cx="1556836" cy="494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10^2</a:t>
            </a:r>
            <a:r>
              <a:rPr lang="ko-KR" altLang="en-US" sz="2000" dirty="0" err="1"/>
              <a:t>의자리</a:t>
            </a:r>
            <a:endParaRPr lang="en-US" altLang="ko-KR" sz="20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26D5538-9E6C-4979-938E-004E86068DF0}"/>
              </a:ext>
            </a:extLst>
          </p:cNvPr>
          <p:cNvSpPr/>
          <p:nvPr/>
        </p:nvSpPr>
        <p:spPr>
          <a:xfrm>
            <a:off x="7759186" y="2666707"/>
            <a:ext cx="621905" cy="610566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376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A7FD9A2-B11F-4CCD-ADC1-3E580729B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어떻게 풀지</a:t>
            </a:r>
            <a:r>
              <a:rPr lang="en-US" altLang="ko-KR" sz="4000" dirty="0"/>
              <a:t>?</a:t>
            </a:r>
            <a:endParaRPr lang="ko-KR" altLang="en-US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9F7A6AEF-89D3-4250-AFA1-5FD134BB7974}"/>
              </a:ext>
            </a:extLst>
          </p:cNvPr>
          <p:cNvSpPr/>
          <p:nvPr/>
        </p:nvSpPr>
        <p:spPr>
          <a:xfrm>
            <a:off x="10641777" y="2826533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CED882A2-FD9C-4E16-A0C4-215A442581F7}"/>
              </a:ext>
            </a:extLst>
          </p:cNvPr>
          <p:cNvSpPr/>
          <p:nvPr/>
        </p:nvSpPr>
        <p:spPr>
          <a:xfrm>
            <a:off x="9626025" y="2826533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EF66392D-57A8-4133-AB5E-193BD7BDFFC6}"/>
              </a:ext>
            </a:extLst>
          </p:cNvPr>
          <p:cNvSpPr/>
          <p:nvPr/>
        </p:nvSpPr>
        <p:spPr>
          <a:xfrm>
            <a:off x="10133901" y="2826969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CF26D6C5-2F06-426E-8909-6C59F7C8F59D}"/>
              </a:ext>
            </a:extLst>
          </p:cNvPr>
          <p:cNvSpPr/>
          <p:nvPr/>
        </p:nvSpPr>
        <p:spPr>
          <a:xfrm>
            <a:off x="10642461" y="3310538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BA8B9D89-A9F0-4287-BB3C-858DC4918723}"/>
              </a:ext>
            </a:extLst>
          </p:cNvPr>
          <p:cNvSpPr/>
          <p:nvPr/>
        </p:nvSpPr>
        <p:spPr>
          <a:xfrm>
            <a:off x="9626709" y="3310538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22F4ABC0-C5A4-4A18-9602-876A67B49D71}"/>
              </a:ext>
            </a:extLst>
          </p:cNvPr>
          <p:cNvSpPr/>
          <p:nvPr/>
        </p:nvSpPr>
        <p:spPr>
          <a:xfrm>
            <a:off x="10134585" y="3310974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9F932480-DF05-4B36-A089-555CD344878F}"/>
              </a:ext>
            </a:extLst>
          </p:cNvPr>
          <p:cNvSpPr/>
          <p:nvPr/>
        </p:nvSpPr>
        <p:spPr>
          <a:xfrm>
            <a:off x="10641777" y="3816136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FCAA3F0D-8EF0-4C12-ABCA-E53B94D0A195}"/>
              </a:ext>
            </a:extLst>
          </p:cNvPr>
          <p:cNvSpPr/>
          <p:nvPr/>
        </p:nvSpPr>
        <p:spPr>
          <a:xfrm>
            <a:off x="9626025" y="3816136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1328B3DC-A282-4B54-ACAE-C2B4880CB348}"/>
              </a:ext>
            </a:extLst>
          </p:cNvPr>
          <p:cNvSpPr/>
          <p:nvPr/>
        </p:nvSpPr>
        <p:spPr>
          <a:xfrm>
            <a:off x="10133901" y="3816572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B7073DCD-FFD5-4F0A-A109-92EA21EEE57A}"/>
              </a:ext>
            </a:extLst>
          </p:cNvPr>
          <p:cNvSpPr/>
          <p:nvPr/>
        </p:nvSpPr>
        <p:spPr>
          <a:xfrm>
            <a:off x="10641777" y="4300141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152FD13D-C724-42B0-9D28-60C977107BAB}"/>
              </a:ext>
            </a:extLst>
          </p:cNvPr>
          <p:cNvSpPr/>
          <p:nvPr/>
        </p:nvSpPr>
        <p:spPr>
          <a:xfrm>
            <a:off x="9626025" y="4300141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6C498C05-246A-4329-9B86-F3A2DC4DD46B}"/>
              </a:ext>
            </a:extLst>
          </p:cNvPr>
          <p:cNvSpPr/>
          <p:nvPr/>
        </p:nvSpPr>
        <p:spPr>
          <a:xfrm>
            <a:off x="10133901" y="4300577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329749F4-A170-481C-8DD6-AB6F612D84A9}"/>
              </a:ext>
            </a:extLst>
          </p:cNvPr>
          <p:cNvSpPr/>
          <p:nvPr/>
        </p:nvSpPr>
        <p:spPr>
          <a:xfrm>
            <a:off x="5963734" y="2826533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B59B101E-9348-4D0B-9097-E95D5BCBBC5F}"/>
              </a:ext>
            </a:extLst>
          </p:cNvPr>
          <p:cNvSpPr/>
          <p:nvPr/>
        </p:nvSpPr>
        <p:spPr>
          <a:xfrm>
            <a:off x="4947982" y="2826533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4FE117D7-BA70-4E1D-BA5A-338C6471CC0A}"/>
              </a:ext>
            </a:extLst>
          </p:cNvPr>
          <p:cNvSpPr/>
          <p:nvPr/>
        </p:nvSpPr>
        <p:spPr>
          <a:xfrm>
            <a:off x="5455858" y="2826969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26267A4C-07A1-4544-912B-7BF5DC4661E9}"/>
              </a:ext>
            </a:extLst>
          </p:cNvPr>
          <p:cNvSpPr/>
          <p:nvPr/>
        </p:nvSpPr>
        <p:spPr>
          <a:xfrm>
            <a:off x="5964418" y="3310538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3E4D30EE-F574-4A8F-B63B-F7CDB0E0325D}"/>
              </a:ext>
            </a:extLst>
          </p:cNvPr>
          <p:cNvSpPr/>
          <p:nvPr/>
        </p:nvSpPr>
        <p:spPr>
          <a:xfrm>
            <a:off x="4948666" y="3310538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C686E88D-71A5-4591-BDF7-27918FBBF517}"/>
              </a:ext>
            </a:extLst>
          </p:cNvPr>
          <p:cNvSpPr/>
          <p:nvPr/>
        </p:nvSpPr>
        <p:spPr>
          <a:xfrm>
            <a:off x="5456542" y="3310974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314BDD6A-642F-4308-A951-043D287BF1DB}"/>
              </a:ext>
            </a:extLst>
          </p:cNvPr>
          <p:cNvSpPr/>
          <p:nvPr/>
        </p:nvSpPr>
        <p:spPr>
          <a:xfrm>
            <a:off x="5963734" y="3816136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25A7D68A-FD5C-4EF8-B9B5-1BDDBB27A2D0}"/>
              </a:ext>
            </a:extLst>
          </p:cNvPr>
          <p:cNvSpPr/>
          <p:nvPr/>
        </p:nvSpPr>
        <p:spPr>
          <a:xfrm>
            <a:off x="4947982" y="3816136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E12705CD-46C3-4EE8-A687-8B1EF3F1339E}"/>
              </a:ext>
            </a:extLst>
          </p:cNvPr>
          <p:cNvSpPr/>
          <p:nvPr/>
        </p:nvSpPr>
        <p:spPr>
          <a:xfrm>
            <a:off x="5455858" y="3816572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DEB14F7E-4B62-4EB5-B0C2-2744E1CC6543}"/>
              </a:ext>
            </a:extLst>
          </p:cNvPr>
          <p:cNvSpPr/>
          <p:nvPr/>
        </p:nvSpPr>
        <p:spPr>
          <a:xfrm>
            <a:off x="5963734" y="4300141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C9C5A853-18D3-4F98-B59F-69978B1766C5}"/>
              </a:ext>
            </a:extLst>
          </p:cNvPr>
          <p:cNvSpPr/>
          <p:nvPr/>
        </p:nvSpPr>
        <p:spPr>
          <a:xfrm>
            <a:off x="4947982" y="4300141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7EB60133-3353-4CCB-BD62-7CC2010F1D7A}"/>
              </a:ext>
            </a:extLst>
          </p:cNvPr>
          <p:cNvSpPr/>
          <p:nvPr/>
        </p:nvSpPr>
        <p:spPr>
          <a:xfrm>
            <a:off x="5455858" y="4300577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C00BC293-5EF3-4921-B1B1-E1D45B171377}"/>
              </a:ext>
            </a:extLst>
          </p:cNvPr>
          <p:cNvSpPr/>
          <p:nvPr/>
        </p:nvSpPr>
        <p:spPr>
          <a:xfrm>
            <a:off x="8333500" y="2826533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E4C6A237-F95F-473B-A9DE-4D3FEAFD7C82}"/>
              </a:ext>
            </a:extLst>
          </p:cNvPr>
          <p:cNvSpPr/>
          <p:nvPr/>
        </p:nvSpPr>
        <p:spPr>
          <a:xfrm>
            <a:off x="7317748" y="2826533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1CDDA605-1FBB-4F53-B581-DCD8AF6AA39F}"/>
              </a:ext>
            </a:extLst>
          </p:cNvPr>
          <p:cNvSpPr/>
          <p:nvPr/>
        </p:nvSpPr>
        <p:spPr>
          <a:xfrm>
            <a:off x="7825624" y="2826969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A044D5B9-18AA-4642-94ED-50FFFD8E1A26}"/>
              </a:ext>
            </a:extLst>
          </p:cNvPr>
          <p:cNvSpPr/>
          <p:nvPr/>
        </p:nvSpPr>
        <p:spPr>
          <a:xfrm>
            <a:off x="8334184" y="3310538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E6EA94B8-9A8A-4E1B-97F2-880F2B2CB34B}"/>
              </a:ext>
            </a:extLst>
          </p:cNvPr>
          <p:cNvSpPr/>
          <p:nvPr/>
        </p:nvSpPr>
        <p:spPr>
          <a:xfrm>
            <a:off x="7318432" y="3310538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67A78E4D-8A86-45F4-BCA6-9289202339A6}"/>
              </a:ext>
            </a:extLst>
          </p:cNvPr>
          <p:cNvSpPr/>
          <p:nvPr/>
        </p:nvSpPr>
        <p:spPr>
          <a:xfrm>
            <a:off x="7826308" y="3310974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104ECA61-7B72-4444-B04E-519E01CAF718}"/>
              </a:ext>
            </a:extLst>
          </p:cNvPr>
          <p:cNvSpPr/>
          <p:nvPr/>
        </p:nvSpPr>
        <p:spPr>
          <a:xfrm>
            <a:off x="8333500" y="3816136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0FA79326-43FB-4DE1-B6D7-1112E3B173AA}"/>
              </a:ext>
            </a:extLst>
          </p:cNvPr>
          <p:cNvSpPr/>
          <p:nvPr/>
        </p:nvSpPr>
        <p:spPr>
          <a:xfrm>
            <a:off x="7317748" y="3816136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2F3B96BA-C9F1-43A5-9D23-6FCEC8384A47}"/>
              </a:ext>
            </a:extLst>
          </p:cNvPr>
          <p:cNvSpPr/>
          <p:nvPr/>
        </p:nvSpPr>
        <p:spPr>
          <a:xfrm>
            <a:off x="7825624" y="3816572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6226CDF1-B93F-4406-987A-84AB71561989}"/>
              </a:ext>
            </a:extLst>
          </p:cNvPr>
          <p:cNvSpPr/>
          <p:nvPr/>
        </p:nvSpPr>
        <p:spPr>
          <a:xfrm>
            <a:off x="8333500" y="4300141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173848BB-7087-4676-85AB-048323D6C552}"/>
              </a:ext>
            </a:extLst>
          </p:cNvPr>
          <p:cNvSpPr/>
          <p:nvPr/>
        </p:nvSpPr>
        <p:spPr>
          <a:xfrm>
            <a:off x="7317748" y="4300141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A6E60123-91C9-4439-B0E5-0C1203543C76}"/>
              </a:ext>
            </a:extLst>
          </p:cNvPr>
          <p:cNvSpPr/>
          <p:nvPr/>
        </p:nvSpPr>
        <p:spPr>
          <a:xfrm>
            <a:off x="7825624" y="4300577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95553589-90EE-444A-986B-2EB870EAAD6E}"/>
              </a:ext>
            </a:extLst>
          </p:cNvPr>
          <p:cNvSpPr txBox="1"/>
          <p:nvPr/>
        </p:nvSpPr>
        <p:spPr>
          <a:xfrm>
            <a:off x="643345" y="2414726"/>
            <a:ext cx="3866764" cy="1879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10^n</a:t>
            </a:r>
            <a:r>
              <a:rPr lang="ko-KR" altLang="en-US" sz="2000" dirty="0"/>
              <a:t>의 자리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숫자 </a:t>
            </a:r>
            <a:r>
              <a:rPr lang="en-US" altLang="ko-KR" sz="2000" dirty="0"/>
              <a:t>x</a:t>
            </a:r>
            <a:r>
              <a:rPr lang="ko-KR" altLang="en-US" sz="2000" dirty="0"/>
              <a:t>로 시작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10^(n-1)</a:t>
            </a:r>
            <a:r>
              <a:rPr lang="ko-KR" altLang="en-US" sz="2000" dirty="0"/>
              <a:t>의 자리 경우의 수중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x~10</a:t>
            </a:r>
            <a:r>
              <a:rPr lang="ko-KR" altLang="en-US" sz="2000" dirty="0"/>
              <a:t>까지의 경우를 다 </a:t>
            </a:r>
            <a:r>
              <a:rPr lang="ko-KR" altLang="en-US" sz="2000" dirty="0" err="1"/>
              <a:t>센것</a:t>
            </a:r>
            <a:endParaRPr lang="en-US" altLang="ko-KR" sz="2000" dirty="0"/>
          </a:p>
        </p:txBody>
      </p:sp>
      <p:cxnSp>
        <p:nvCxnSpPr>
          <p:cNvPr id="293" name="직선 연결선 292">
            <a:extLst>
              <a:ext uri="{FF2B5EF4-FFF2-40B4-BE49-F238E27FC236}">
                <a16:creationId xmlns:a16="http://schemas.microsoft.com/office/drawing/2014/main" id="{83EBE868-B51F-41E2-8175-97AE5B52B464}"/>
              </a:ext>
            </a:extLst>
          </p:cNvPr>
          <p:cNvCxnSpPr>
            <a:cxnSpLocks/>
          </p:cNvCxnSpPr>
          <p:nvPr/>
        </p:nvCxnSpPr>
        <p:spPr>
          <a:xfrm>
            <a:off x="6471610" y="2826097"/>
            <a:ext cx="819543" cy="18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연결선 296">
            <a:extLst>
              <a:ext uri="{FF2B5EF4-FFF2-40B4-BE49-F238E27FC236}">
                <a16:creationId xmlns:a16="http://schemas.microsoft.com/office/drawing/2014/main" id="{81F48DCB-758E-4A5B-9955-89CF3B54DA2B}"/>
              </a:ext>
            </a:extLst>
          </p:cNvPr>
          <p:cNvCxnSpPr>
            <a:cxnSpLocks/>
          </p:cNvCxnSpPr>
          <p:nvPr/>
        </p:nvCxnSpPr>
        <p:spPr>
          <a:xfrm>
            <a:off x="6471610" y="3118321"/>
            <a:ext cx="819543" cy="1495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직선 연결선 300">
            <a:extLst>
              <a:ext uri="{FF2B5EF4-FFF2-40B4-BE49-F238E27FC236}">
                <a16:creationId xmlns:a16="http://schemas.microsoft.com/office/drawing/2014/main" id="{66FFB033-B670-4739-A280-79C5AB4A5054}"/>
              </a:ext>
            </a:extLst>
          </p:cNvPr>
          <p:cNvCxnSpPr>
            <a:cxnSpLocks/>
          </p:cNvCxnSpPr>
          <p:nvPr/>
        </p:nvCxnSpPr>
        <p:spPr>
          <a:xfrm flipV="1">
            <a:off x="8823929" y="2826097"/>
            <a:ext cx="775501" cy="18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연결선 303">
            <a:extLst>
              <a:ext uri="{FF2B5EF4-FFF2-40B4-BE49-F238E27FC236}">
                <a16:creationId xmlns:a16="http://schemas.microsoft.com/office/drawing/2014/main" id="{1C2FE1BC-461A-48F7-B23E-7AD586FAAADD}"/>
              </a:ext>
            </a:extLst>
          </p:cNvPr>
          <p:cNvCxnSpPr>
            <a:cxnSpLocks/>
          </p:cNvCxnSpPr>
          <p:nvPr/>
        </p:nvCxnSpPr>
        <p:spPr>
          <a:xfrm>
            <a:off x="8867971" y="3118321"/>
            <a:ext cx="758054" cy="1495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823281C-CA8A-48FB-BF6C-80611F2CDFF3}"/>
              </a:ext>
            </a:extLst>
          </p:cNvPr>
          <p:cNvSpPr txBox="1"/>
          <p:nvPr/>
        </p:nvSpPr>
        <p:spPr>
          <a:xfrm>
            <a:off x="9592817" y="4775494"/>
            <a:ext cx="1556836" cy="494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/>
              <a:t>10^0</a:t>
            </a:r>
            <a:r>
              <a:rPr lang="ko-KR" altLang="en-US" sz="2000" dirty="0" err="1"/>
              <a:t>의자리</a:t>
            </a:r>
            <a:endParaRPr lang="en-US" altLang="ko-KR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60F10C-97C1-44B6-AA1B-433208E3B2AD}"/>
              </a:ext>
            </a:extLst>
          </p:cNvPr>
          <p:cNvSpPr txBox="1"/>
          <p:nvPr/>
        </p:nvSpPr>
        <p:spPr>
          <a:xfrm>
            <a:off x="7267093" y="4807050"/>
            <a:ext cx="1556836" cy="494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10^1</a:t>
            </a:r>
            <a:r>
              <a:rPr lang="ko-KR" altLang="en-US" sz="2000" dirty="0" err="1"/>
              <a:t>의자리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07123E-C734-47B9-A0F3-E9A0285AA9AE}"/>
              </a:ext>
            </a:extLst>
          </p:cNvPr>
          <p:cNvSpPr txBox="1"/>
          <p:nvPr/>
        </p:nvSpPr>
        <p:spPr>
          <a:xfrm>
            <a:off x="4914774" y="4815439"/>
            <a:ext cx="1556836" cy="494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10^2</a:t>
            </a:r>
            <a:r>
              <a:rPr lang="ko-KR" altLang="en-US" sz="2000" dirty="0" err="1"/>
              <a:t>의자리</a:t>
            </a:r>
            <a:endParaRPr lang="en-US" altLang="ko-KR" sz="20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26D5538-9E6C-4979-938E-004E86068DF0}"/>
              </a:ext>
            </a:extLst>
          </p:cNvPr>
          <p:cNvSpPr/>
          <p:nvPr/>
        </p:nvSpPr>
        <p:spPr>
          <a:xfrm>
            <a:off x="7759186" y="2666707"/>
            <a:ext cx="621905" cy="610566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77715F1-D89A-4DCE-9D2C-A369DF1E14E0}"/>
              </a:ext>
            </a:extLst>
          </p:cNvPr>
          <p:cNvSpPr txBox="1"/>
          <p:nvPr/>
        </p:nvSpPr>
        <p:spPr>
          <a:xfrm>
            <a:off x="626850" y="4272677"/>
            <a:ext cx="609460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b="0" dirty="0">
                <a:solidFill>
                  <a:srgbClr val="795E26"/>
                </a:solidFill>
                <a:effectLst/>
              </a:rPr>
              <a:t>foo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b="0" dirty="0">
                <a:solidFill>
                  <a:srgbClr val="001080"/>
                </a:solidFill>
                <a:effectLst/>
              </a:rPr>
              <a:t>n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b="0" dirty="0">
                <a:solidFill>
                  <a:srgbClr val="0000FF"/>
                </a:solidFill>
                <a:effectLst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b="0" dirty="0">
                <a:solidFill>
                  <a:srgbClr val="001080"/>
                </a:solidFill>
                <a:effectLst/>
              </a:rPr>
              <a:t>x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) 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b="0" dirty="0">
                <a:solidFill>
                  <a:srgbClr val="AF00DB"/>
                </a:solidFill>
                <a:effectLst/>
              </a:rPr>
              <a:t>if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(n == </a:t>
            </a:r>
            <a:r>
              <a:rPr lang="en-US" altLang="ko-KR" b="0" dirty="0">
                <a:solidFill>
                  <a:srgbClr val="098658"/>
                </a:solidFill>
                <a:effectLst/>
              </a:rPr>
              <a:t>0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) </a:t>
            </a:r>
            <a:r>
              <a:rPr lang="en-US" altLang="ko-KR" b="0" dirty="0">
                <a:solidFill>
                  <a:srgbClr val="AF00DB"/>
                </a:solidFill>
                <a:effectLst/>
              </a:rPr>
              <a:t>return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b="0" dirty="0">
                <a:solidFill>
                  <a:srgbClr val="098658"/>
                </a:solidFill>
                <a:effectLst/>
              </a:rPr>
              <a:t>0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;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b="0" dirty="0">
                <a:solidFill>
                  <a:srgbClr val="0000FF"/>
                </a:solidFill>
                <a:effectLst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summ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b="0" dirty="0">
                <a:solidFill>
                  <a:srgbClr val="098658"/>
                </a:solidFill>
                <a:effectLst/>
              </a:rPr>
              <a:t>0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b="0" dirty="0">
                <a:solidFill>
                  <a:srgbClr val="AF00DB"/>
                </a:solidFill>
                <a:effectLst/>
              </a:rPr>
              <a:t>for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(</a:t>
            </a:r>
            <a:r>
              <a:rPr lang="en-US" altLang="ko-KR" b="0" dirty="0">
                <a:solidFill>
                  <a:srgbClr val="0000FF"/>
                </a:solidFill>
                <a:effectLst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= x; 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&lt; </a:t>
            </a:r>
            <a:r>
              <a:rPr lang="en-US" altLang="ko-KR" b="0" dirty="0">
                <a:solidFill>
                  <a:srgbClr val="098658"/>
                </a:solidFill>
                <a:effectLst/>
              </a:rPr>
              <a:t>10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; 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++) 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summ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+= </a:t>
            </a:r>
            <a:r>
              <a:rPr lang="en-US" altLang="ko-KR" b="0" dirty="0">
                <a:solidFill>
                  <a:srgbClr val="795E26"/>
                </a:solidFill>
                <a:effectLst/>
              </a:rPr>
              <a:t>foo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(n - </a:t>
            </a:r>
            <a:r>
              <a:rPr lang="en-US" altLang="ko-KR" b="0" dirty="0">
                <a:solidFill>
                  <a:srgbClr val="098658"/>
                </a:solidFill>
                <a:effectLst/>
              </a:rPr>
              <a:t>1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) + </a:t>
            </a:r>
            <a:r>
              <a:rPr lang="en-US" altLang="ko-KR" b="0" dirty="0">
                <a:solidFill>
                  <a:srgbClr val="098658"/>
                </a:solidFill>
                <a:effectLst/>
              </a:rPr>
              <a:t>1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</a:rPr>
              <a:t>    }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b="0" dirty="0">
                <a:solidFill>
                  <a:srgbClr val="AF00DB"/>
                </a:solidFill>
                <a:effectLst/>
              </a:rPr>
              <a:t>return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summ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904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A7FD9A2-B11F-4CCD-ADC1-3E580729B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어떻게 풀지</a:t>
            </a:r>
            <a:r>
              <a:rPr lang="en-US" altLang="ko-KR" sz="4000" dirty="0"/>
              <a:t>?</a:t>
            </a:r>
            <a:endParaRPr lang="ko-KR" altLang="en-US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B580C11-FB9F-4A1B-AFC2-F0470461EB0D}"/>
              </a:ext>
            </a:extLst>
          </p:cNvPr>
          <p:cNvSpPr/>
          <p:nvPr/>
        </p:nvSpPr>
        <p:spPr>
          <a:xfrm>
            <a:off x="3829232" y="3427737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EDEECC-359D-46A1-8A88-CCD0B7684185}"/>
              </a:ext>
            </a:extLst>
          </p:cNvPr>
          <p:cNvSpPr/>
          <p:nvPr/>
        </p:nvSpPr>
        <p:spPr>
          <a:xfrm>
            <a:off x="3829232" y="3741554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240BCA-84B3-41EA-9D45-3D3BAECA0AD0}"/>
              </a:ext>
            </a:extLst>
          </p:cNvPr>
          <p:cNvSpPr/>
          <p:nvPr/>
        </p:nvSpPr>
        <p:spPr>
          <a:xfrm>
            <a:off x="3829232" y="4050689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AEEB2C-32E3-400A-AAAF-C9CFF807C6CD}"/>
              </a:ext>
            </a:extLst>
          </p:cNvPr>
          <p:cNvSpPr/>
          <p:nvPr/>
        </p:nvSpPr>
        <p:spPr>
          <a:xfrm>
            <a:off x="3829232" y="4364506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364C39-1BF7-48E8-B3C7-0084AAD701D5}"/>
              </a:ext>
            </a:extLst>
          </p:cNvPr>
          <p:cNvSpPr/>
          <p:nvPr/>
        </p:nvSpPr>
        <p:spPr>
          <a:xfrm>
            <a:off x="3829232" y="4682030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04D1FC6-BCBE-4BD3-AF10-C4556CD0F27C}"/>
              </a:ext>
            </a:extLst>
          </p:cNvPr>
          <p:cNvSpPr/>
          <p:nvPr/>
        </p:nvSpPr>
        <p:spPr>
          <a:xfrm>
            <a:off x="3829232" y="4995847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B1B7AB-ABD8-4C81-A4F4-42EE144B5D62}"/>
              </a:ext>
            </a:extLst>
          </p:cNvPr>
          <p:cNvSpPr/>
          <p:nvPr/>
        </p:nvSpPr>
        <p:spPr>
          <a:xfrm>
            <a:off x="3829232" y="5304982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1BA8FF-18C3-4E09-8633-C744ECBED62C}"/>
              </a:ext>
            </a:extLst>
          </p:cNvPr>
          <p:cNvSpPr/>
          <p:nvPr/>
        </p:nvSpPr>
        <p:spPr>
          <a:xfrm>
            <a:off x="3829232" y="5618799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3CA708E-869A-42E2-A3E1-FFD291EAAE40}"/>
              </a:ext>
            </a:extLst>
          </p:cNvPr>
          <p:cNvSpPr/>
          <p:nvPr/>
        </p:nvSpPr>
        <p:spPr>
          <a:xfrm>
            <a:off x="3829232" y="3115183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0C4E783-E0B4-4D6A-8A03-36A1035522A0}"/>
              </a:ext>
            </a:extLst>
          </p:cNvPr>
          <p:cNvSpPr/>
          <p:nvPr/>
        </p:nvSpPr>
        <p:spPr>
          <a:xfrm>
            <a:off x="6664276" y="1808628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EB0E78C-5E40-47DF-AF6B-3E7781F304A8}"/>
              </a:ext>
            </a:extLst>
          </p:cNvPr>
          <p:cNvSpPr/>
          <p:nvPr/>
        </p:nvSpPr>
        <p:spPr>
          <a:xfrm>
            <a:off x="6664276" y="2122445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3512413-3DF4-4F29-9B7E-87297607238A}"/>
              </a:ext>
            </a:extLst>
          </p:cNvPr>
          <p:cNvSpPr/>
          <p:nvPr/>
        </p:nvSpPr>
        <p:spPr>
          <a:xfrm>
            <a:off x="6664276" y="2431580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CCA01CB-FC58-4E6E-91D3-53EF1382DED4}"/>
              </a:ext>
            </a:extLst>
          </p:cNvPr>
          <p:cNvSpPr/>
          <p:nvPr/>
        </p:nvSpPr>
        <p:spPr>
          <a:xfrm>
            <a:off x="6664276" y="2745397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A061E84-BCFC-418C-972A-54AABAE63596}"/>
              </a:ext>
            </a:extLst>
          </p:cNvPr>
          <p:cNvSpPr/>
          <p:nvPr/>
        </p:nvSpPr>
        <p:spPr>
          <a:xfrm>
            <a:off x="6664276" y="3062921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B70BDBE-A076-4108-92DB-7FAD95283E2C}"/>
              </a:ext>
            </a:extLst>
          </p:cNvPr>
          <p:cNvSpPr/>
          <p:nvPr/>
        </p:nvSpPr>
        <p:spPr>
          <a:xfrm>
            <a:off x="6664276" y="3376738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0C81A81-03C4-40FC-BED3-CB0BA455E077}"/>
              </a:ext>
            </a:extLst>
          </p:cNvPr>
          <p:cNvSpPr/>
          <p:nvPr/>
        </p:nvSpPr>
        <p:spPr>
          <a:xfrm>
            <a:off x="6664276" y="3685873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B3B9D3B-7521-4374-96DC-683C711E1D33}"/>
              </a:ext>
            </a:extLst>
          </p:cNvPr>
          <p:cNvSpPr/>
          <p:nvPr/>
        </p:nvSpPr>
        <p:spPr>
          <a:xfrm>
            <a:off x="6664276" y="3999690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A886B71-820D-4983-B50B-ABDAAF002E56}"/>
              </a:ext>
            </a:extLst>
          </p:cNvPr>
          <p:cNvSpPr/>
          <p:nvPr/>
        </p:nvSpPr>
        <p:spPr>
          <a:xfrm>
            <a:off x="6664276" y="1496074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15A9FC9D-9FC7-40B7-9B57-A845FFCD684A}"/>
              </a:ext>
            </a:extLst>
          </p:cNvPr>
          <p:cNvCxnSpPr>
            <a:cxnSpLocks/>
          </p:cNvCxnSpPr>
          <p:nvPr/>
        </p:nvCxnSpPr>
        <p:spPr>
          <a:xfrm flipV="1">
            <a:off x="4331640" y="1510878"/>
            <a:ext cx="2332636" cy="1603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3084CEC4-15B6-4C2B-82DD-A8F9F4FDC7E3}"/>
              </a:ext>
            </a:extLst>
          </p:cNvPr>
          <p:cNvCxnSpPr>
            <a:cxnSpLocks/>
          </p:cNvCxnSpPr>
          <p:nvPr/>
        </p:nvCxnSpPr>
        <p:spPr>
          <a:xfrm>
            <a:off x="4328592" y="3436184"/>
            <a:ext cx="2332636" cy="857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2FE7B3D-41C9-45BC-956E-BF263FCF7689}"/>
              </a:ext>
            </a:extLst>
          </p:cNvPr>
          <p:cNvSpPr/>
          <p:nvPr/>
        </p:nvSpPr>
        <p:spPr>
          <a:xfrm>
            <a:off x="7602663" y="2307035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2B31F40-4250-441C-A852-1FF1BF061783}"/>
              </a:ext>
            </a:extLst>
          </p:cNvPr>
          <p:cNvSpPr/>
          <p:nvPr/>
        </p:nvSpPr>
        <p:spPr>
          <a:xfrm>
            <a:off x="7602663" y="2620852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95F5CC8-2A3D-4C1E-A976-0C3D11CC12A1}"/>
              </a:ext>
            </a:extLst>
          </p:cNvPr>
          <p:cNvSpPr/>
          <p:nvPr/>
        </p:nvSpPr>
        <p:spPr>
          <a:xfrm>
            <a:off x="7602663" y="2929987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42622E4-8939-4F78-B899-9F7674107240}"/>
              </a:ext>
            </a:extLst>
          </p:cNvPr>
          <p:cNvSpPr/>
          <p:nvPr/>
        </p:nvSpPr>
        <p:spPr>
          <a:xfrm>
            <a:off x="7602663" y="3243804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8A0D8DEA-67F2-487A-8036-6609F03D3DB5}"/>
              </a:ext>
            </a:extLst>
          </p:cNvPr>
          <p:cNvSpPr/>
          <p:nvPr/>
        </p:nvSpPr>
        <p:spPr>
          <a:xfrm>
            <a:off x="7602663" y="3561328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E352FBD-7FFF-4ABF-85F6-BC628D659362}"/>
              </a:ext>
            </a:extLst>
          </p:cNvPr>
          <p:cNvSpPr/>
          <p:nvPr/>
        </p:nvSpPr>
        <p:spPr>
          <a:xfrm>
            <a:off x="7602663" y="3875145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D07F6213-7138-490F-81C7-CDE9C7846F86}"/>
              </a:ext>
            </a:extLst>
          </p:cNvPr>
          <p:cNvSpPr/>
          <p:nvPr/>
        </p:nvSpPr>
        <p:spPr>
          <a:xfrm>
            <a:off x="7602663" y="4184280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EBA5B0D-BFB7-4C0D-9CEA-C3F689C84BCD}"/>
              </a:ext>
            </a:extLst>
          </p:cNvPr>
          <p:cNvSpPr/>
          <p:nvPr/>
        </p:nvSpPr>
        <p:spPr>
          <a:xfrm>
            <a:off x="7602663" y="4498097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870655B8-0A12-4151-9108-2F13BB66CD77}"/>
              </a:ext>
            </a:extLst>
          </p:cNvPr>
          <p:cNvSpPr/>
          <p:nvPr/>
        </p:nvSpPr>
        <p:spPr>
          <a:xfrm>
            <a:off x="8556305" y="2961693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05D1837D-A381-47D9-82B8-572B33E5F319}"/>
              </a:ext>
            </a:extLst>
          </p:cNvPr>
          <p:cNvSpPr/>
          <p:nvPr/>
        </p:nvSpPr>
        <p:spPr>
          <a:xfrm>
            <a:off x="8556305" y="3270828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9FC08AA-90DF-4FC8-95A1-54BAB5B88413}"/>
              </a:ext>
            </a:extLst>
          </p:cNvPr>
          <p:cNvSpPr/>
          <p:nvPr/>
        </p:nvSpPr>
        <p:spPr>
          <a:xfrm>
            <a:off x="8556305" y="3584645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F52706EE-360B-4351-A336-C60A3664128C}"/>
              </a:ext>
            </a:extLst>
          </p:cNvPr>
          <p:cNvSpPr/>
          <p:nvPr/>
        </p:nvSpPr>
        <p:spPr>
          <a:xfrm>
            <a:off x="8556305" y="3902169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90FB1C46-6C4C-42FB-85CD-F395692FEF69}"/>
              </a:ext>
            </a:extLst>
          </p:cNvPr>
          <p:cNvSpPr/>
          <p:nvPr/>
        </p:nvSpPr>
        <p:spPr>
          <a:xfrm>
            <a:off x="8556305" y="4215986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C3F75AC-9655-4DA0-906B-F64090C1FFC3}"/>
              </a:ext>
            </a:extLst>
          </p:cNvPr>
          <p:cNvSpPr/>
          <p:nvPr/>
        </p:nvSpPr>
        <p:spPr>
          <a:xfrm>
            <a:off x="8556305" y="4525121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BDC6A4D5-ED65-463E-B046-C2620840E9FD}"/>
              </a:ext>
            </a:extLst>
          </p:cNvPr>
          <p:cNvSpPr/>
          <p:nvPr/>
        </p:nvSpPr>
        <p:spPr>
          <a:xfrm>
            <a:off x="8556305" y="4838938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8CE2D49-223C-4568-BBAB-7F1AFA3AEF7F}"/>
              </a:ext>
            </a:extLst>
          </p:cNvPr>
          <p:cNvSpPr/>
          <p:nvPr/>
        </p:nvSpPr>
        <p:spPr>
          <a:xfrm>
            <a:off x="9581160" y="3745260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4D85829E-F9A8-4753-8151-CC7D349CC763}"/>
              </a:ext>
            </a:extLst>
          </p:cNvPr>
          <p:cNvSpPr/>
          <p:nvPr/>
        </p:nvSpPr>
        <p:spPr>
          <a:xfrm>
            <a:off x="9581160" y="4059077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D01EB1F-E0B7-458E-832B-FB295FFC37F8}"/>
              </a:ext>
            </a:extLst>
          </p:cNvPr>
          <p:cNvSpPr/>
          <p:nvPr/>
        </p:nvSpPr>
        <p:spPr>
          <a:xfrm>
            <a:off x="9581160" y="4376601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52278728-0764-471B-A7BC-BD3B577926FC}"/>
              </a:ext>
            </a:extLst>
          </p:cNvPr>
          <p:cNvSpPr/>
          <p:nvPr/>
        </p:nvSpPr>
        <p:spPr>
          <a:xfrm>
            <a:off x="9581160" y="4690418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853078E1-63CE-40CB-8B83-AC96A598E903}"/>
              </a:ext>
            </a:extLst>
          </p:cNvPr>
          <p:cNvSpPr/>
          <p:nvPr/>
        </p:nvSpPr>
        <p:spPr>
          <a:xfrm>
            <a:off x="9581160" y="4999553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FD560FFD-54B8-49BD-9E27-74D702615D6B}"/>
              </a:ext>
            </a:extLst>
          </p:cNvPr>
          <p:cNvSpPr/>
          <p:nvPr/>
        </p:nvSpPr>
        <p:spPr>
          <a:xfrm>
            <a:off x="9581160" y="5313370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76FD190D-7496-4E04-B059-EE2CEA324E0F}"/>
              </a:ext>
            </a:extLst>
          </p:cNvPr>
          <p:cNvSpPr/>
          <p:nvPr/>
        </p:nvSpPr>
        <p:spPr>
          <a:xfrm>
            <a:off x="10606015" y="4376601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E929768A-6C07-4925-BAA6-EA97BE8C5495}"/>
              </a:ext>
            </a:extLst>
          </p:cNvPr>
          <p:cNvSpPr/>
          <p:nvPr/>
        </p:nvSpPr>
        <p:spPr>
          <a:xfrm>
            <a:off x="10606015" y="4694125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A2FEBDFA-3613-4C75-9F7D-89EBD87A00EF}"/>
              </a:ext>
            </a:extLst>
          </p:cNvPr>
          <p:cNvSpPr/>
          <p:nvPr/>
        </p:nvSpPr>
        <p:spPr>
          <a:xfrm>
            <a:off x="10606015" y="5007942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2257977F-0528-4E3E-823C-852DEBC69D1B}"/>
              </a:ext>
            </a:extLst>
          </p:cNvPr>
          <p:cNvSpPr/>
          <p:nvPr/>
        </p:nvSpPr>
        <p:spPr>
          <a:xfrm>
            <a:off x="10606015" y="5317077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24" name="직사각형 1023">
            <a:extLst>
              <a:ext uri="{FF2B5EF4-FFF2-40B4-BE49-F238E27FC236}">
                <a16:creationId xmlns:a16="http://schemas.microsoft.com/office/drawing/2014/main" id="{A947345B-B89F-47C4-8B2D-CB1765279B82}"/>
              </a:ext>
            </a:extLst>
          </p:cNvPr>
          <p:cNvSpPr/>
          <p:nvPr/>
        </p:nvSpPr>
        <p:spPr>
          <a:xfrm>
            <a:off x="10606015" y="5630894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024664C1-4A48-4EFE-BA9A-BBD9D0C4A3FD}"/>
              </a:ext>
            </a:extLst>
          </p:cNvPr>
          <p:cNvCxnSpPr>
            <a:cxnSpLocks/>
          </p:cNvCxnSpPr>
          <p:nvPr/>
        </p:nvCxnSpPr>
        <p:spPr>
          <a:xfrm flipV="1">
            <a:off x="4340156" y="2320815"/>
            <a:ext cx="3262507" cy="1132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39A5DA49-A668-4AEB-9F8E-7F5B39A2C4D4}"/>
              </a:ext>
            </a:extLst>
          </p:cNvPr>
          <p:cNvCxnSpPr>
            <a:cxnSpLocks/>
          </p:cNvCxnSpPr>
          <p:nvPr/>
        </p:nvCxnSpPr>
        <p:spPr>
          <a:xfrm>
            <a:off x="4337108" y="3711436"/>
            <a:ext cx="3262507" cy="1104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773346B9-DE95-408A-BD78-C82A705D41B1}"/>
              </a:ext>
            </a:extLst>
          </p:cNvPr>
          <p:cNvCxnSpPr>
            <a:cxnSpLocks/>
          </p:cNvCxnSpPr>
          <p:nvPr/>
        </p:nvCxnSpPr>
        <p:spPr>
          <a:xfrm flipV="1">
            <a:off x="4342576" y="2993297"/>
            <a:ext cx="4213729" cy="73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1E103C43-BF0F-4777-8201-D464F274CC0A}"/>
              </a:ext>
            </a:extLst>
          </p:cNvPr>
          <p:cNvCxnSpPr>
            <a:cxnSpLocks/>
          </p:cNvCxnSpPr>
          <p:nvPr/>
        </p:nvCxnSpPr>
        <p:spPr>
          <a:xfrm>
            <a:off x="4342576" y="4042590"/>
            <a:ext cx="4213729" cy="1086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26AD0032-711E-42CA-91FA-76C034AFECD4}"/>
              </a:ext>
            </a:extLst>
          </p:cNvPr>
          <p:cNvCxnSpPr>
            <a:cxnSpLocks/>
          </p:cNvCxnSpPr>
          <p:nvPr/>
        </p:nvCxnSpPr>
        <p:spPr>
          <a:xfrm flipV="1">
            <a:off x="4325544" y="3742817"/>
            <a:ext cx="5255616" cy="333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27390DD5-1D74-44E1-B5CB-7CA0A170EB7F}"/>
              </a:ext>
            </a:extLst>
          </p:cNvPr>
          <p:cNvCxnSpPr>
            <a:cxnSpLocks/>
          </p:cNvCxnSpPr>
          <p:nvPr/>
        </p:nvCxnSpPr>
        <p:spPr>
          <a:xfrm>
            <a:off x="4331640" y="4347306"/>
            <a:ext cx="5249520" cy="1259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674F04DA-C9BE-4B16-BB6F-463696866A62}"/>
              </a:ext>
            </a:extLst>
          </p:cNvPr>
          <p:cNvCxnSpPr>
            <a:cxnSpLocks/>
          </p:cNvCxnSpPr>
          <p:nvPr/>
        </p:nvCxnSpPr>
        <p:spPr>
          <a:xfrm>
            <a:off x="4342576" y="4364506"/>
            <a:ext cx="6263439" cy="20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E1513289-7626-408A-9851-903335D68B09}"/>
              </a:ext>
            </a:extLst>
          </p:cNvPr>
          <p:cNvCxnSpPr>
            <a:cxnSpLocks/>
          </p:cNvCxnSpPr>
          <p:nvPr/>
        </p:nvCxnSpPr>
        <p:spPr>
          <a:xfrm>
            <a:off x="4325544" y="4647823"/>
            <a:ext cx="6280471" cy="1302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98A78C93-01B4-493C-B19F-A5FF49C88E55}"/>
              </a:ext>
            </a:extLst>
          </p:cNvPr>
          <p:cNvCxnSpPr>
            <a:cxnSpLocks/>
          </p:cNvCxnSpPr>
          <p:nvPr/>
        </p:nvCxnSpPr>
        <p:spPr>
          <a:xfrm>
            <a:off x="1209289" y="4112385"/>
            <a:ext cx="2599276" cy="1820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D7AA817F-3539-4CEA-B0B1-8AC09F1F0795}"/>
              </a:ext>
            </a:extLst>
          </p:cNvPr>
          <p:cNvCxnSpPr>
            <a:cxnSpLocks/>
          </p:cNvCxnSpPr>
          <p:nvPr/>
        </p:nvCxnSpPr>
        <p:spPr>
          <a:xfrm flipV="1">
            <a:off x="1209289" y="3149719"/>
            <a:ext cx="2619943" cy="650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391268E-046E-4625-94A6-96B2CD0304B1}"/>
              </a:ext>
            </a:extLst>
          </p:cNvPr>
          <p:cNvSpPr txBox="1"/>
          <p:nvPr/>
        </p:nvSpPr>
        <p:spPr>
          <a:xfrm>
            <a:off x="7735801" y="579295"/>
            <a:ext cx="3906839" cy="956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시간초과</a:t>
            </a:r>
            <a:r>
              <a:rPr lang="en-US" altLang="ko-KR" sz="2000" dirty="0"/>
              <a:t>!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메모이제이션을</a:t>
            </a:r>
            <a:r>
              <a:rPr lang="ko-KR" altLang="en-US" sz="2000" dirty="0"/>
              <a:t> 어떻게 쓰지</a:t>
            </a:r>
            <a:r>
              <a:rPr lang="en-US" altLang="ko-KR" sz="2000" dirty="0"/>
              <a:t>?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FC237A7-0FB6-49DA-A6E8-63DAD7A7F418}"/>
              </a:ext>
            </a:extLst>
          </p:cNvPr>
          <p:cNvSpPr/>
          <p:nvPr/>
        </p:nvSpPr>
        <p:spPr>
          <a:xfrm>
            <a:off x="701413" y="4112385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5DD064B-8A81-4320-AB34-DAC230DE0D10}"/>
              </a:ext>
            </a:extLst>
          </p:cNvPr>
          <p:cNvSpPr/>
          <p:nvPr/>
        </p:nvSpPr>
        <p:spPr>
          <a:xfrm>
            <a:off x="701413" y="4426202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063B557-1248-4CC6-8C74-66691C4B0815}"/>
              </a:ext>
            </a:extLst>
          </p:cNvPr>
          <p:cNvSpPr/>
          <p:nvPr/>
        </p:nvSpPr>
        <p:spPr>
          <a:xfrm>
            <a:off x="701413" y="4735337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5E7360A-3AE3-4CF8-97B7-E8F21A347D79}"/>
              </a:ext>
            </a:extLst>
          </p:cNvPr>
          <p:cNvSpPr/>
          <p:nvPr/>
        </p:nvSpPr>
        <p:spPr>
          <a:xfrm>
            <a:off x="701413" y="5049154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F48D4A0-E3A5-40AF-A32F-35938249A2AC}"/>
              </a:ext>
            </a:extLst>
          </p:cNvPr>
          <p:cNvSpPr/>
          <p:nvPr/>
        </p:nvSpPr>
        <p:spPr>
          <a:xfrm>
            <a:off x="701413" y="5366678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7CC0154-1729-4260-B6D6-8EB8F972849D}"/>
              </a:ext>
            </a:extLst>
          </p:cNvPr>
          <p:cNvSpPr/>
          <p:nvPr/>
        </p:nvSpPr>
        <p:spPr>
          <a:xfrm>
            <a:off x="701413" y="5680495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04A3947-57CB-4C8C-B139-959DB26E029D}"/>
              </a:ext>
            </a:extLst>
          </p:cNvPr>
          <p:cNvSpPr/>
          <p:nvPr/>
        </p:nvSpPr>
        <p:spPr>
          <a:xfrm>
            <a:off x="701413" y="5989630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FED9D36-7CF1-4C3A-994E-95CCDE60389C}"/>
              </a:ext>
            </a:extLst>
          </p:cNvPr>
          <p:cNvSpPr/>
          <p:nvPr/>
        </p:nvSpPr>
        <p:spPr>
          <a:xfrm>
            <a:off x="701413" y="6303447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654F345-A6DA-4008-A023-6355ECD36C64}"/>
              </a:ext>
            </a:extLst>
          </p:cNvPr>
          <p:cNvSpPr/>
          <p:nvPr/>
        </p:nvSpPr>
        <p:spPr>
          <a:xfrm>
            <a:off x="701413" y="3486014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F103B8F-2979-47DB-8564-41EEA32CA859}"/>
              </a:ext>
            </a:extLst>
          </p:cNvPr>
          <p:cNvSpPr/>
          <p:nvPr/>
        </p:nvSpPr>
        <p:spPr>
          <a:xfrm>
            <a:off x="701413" y="3799831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4C2B176-0D31-4EB6-8412-554B484DEE5E}"/>
              </a:ext>
            </a:extLst>
          </p:cNvPr>
          <p:cNvSpPr txBox="1"/>
          <p:nvPr/>
        </p:nvSpPr>
        <p:spPr>
          <a:xfrm>
            <a:off x="9290128" y="2592401"/>
            <a:ext cx="1556836" cy="494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10^0</a:t>
            </a:r>
            <a:r>
              <a:rPr lang="ko-KR" altLang="en-US" sz="2000" dirty="0" err="1"/>
              <a:t>의자리</a:t>
            </a:r>
            <a:endParaRPr lang="en-US" altLang="ko-KR" sz="20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8C385DE-282C-4EEF-9E81-5B97C142DCAA}"/>
              </a:ext>
            </a:extLst>
          </p:cNvPr>
          <p:cNvSpPr txBox="1"/>
          <p:nvPr/>
        </p:nvSpPr>
        <p:spPr>
          <a:xfrm>
            <a:off x="3313427" y="2432649"/>
            <a:ext cx="1556836" cy="494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10^1</a:t>
            </a:r>
            <a:r>
              <a:rPr lang="ko-KR" altLang="en-US" sz="2000" dirty="0" err="1"/>
              <a:t>의자리</a:t>
            </a:r>
            <a:endParaRPr lang="en-US" altLang="ko-KR" sz="20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DEA6A3C-94D8-4EFA-BB7D-BC6B2F2EF069}"/>
              </a:ext>
            </a:extLst>
          </p:cNvPr>
          <p:cNvSpPr txBox="1"/>
          <p:nvPr/>
        </p:nvSpPr>
        <p:spPr>
          <a:xfrm>
            <a:off x="212900" y="2843740"/>
            <a:ext cx="1556836" cy="494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10^2</a:t>
            </a:r>
            <a:r>
              <a:rPr lang="ko-KR" altLang="en-US" sz="2000" dirty="0" err="1"/>
              <a:t>의자리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943084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A7FD9A2-B11F-4CCD-ADC1-3E580729B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어떻게 풀지</a:t>
            </a:r>
            <a:r>
              <a:rPr lang="en-US" altLang="ko-KR" sz="4000" dirty="0"/>
              <a:t>?</a:t>
            </a:r>
            <a:endParaRPr lang="ko-KR" altLang="en-US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B580C11-FB9F-4A1B-AFC2-F0470461EB0D}"/>
              </a:ext>
            </a:extLst>
          </p:cNvPr>
          <p:cNvSpPr/>
          <p:nvPr/>
        </p:nvSpPr>
        <p:spPr>
          <a:xfrm>
            <a:off x="3829232" y="3427737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EDEECC-359D-46A1-8A88-CCD0B7684185}"/>
              </a:ext>
            </a:extLst>
          </p:cNvPr>
          <p:cNvSpPr/>
          <p:nvPr/>
        </p:nvSpPr>
        <p:spPr>
          <a:xfrm>
            <a:off x="3829232" y="3741554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240BCA-84B3-41EA-9D45-3D3BAECA0AD0}"/>
              </a:ext>
            </a:extLst>
          </p:cNvPr>
          <p:cNvSpPr/>
          <p:nvPr/>
        </p:nvSpPr>
        <p:spPr>
          <a:xfrm>
            <a:off x="3829232" y="4050689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AEEB2C-32E3-400A-AAAF-C9CFF807C6CD}"/>
              </a:ext>
            </a:extLst>
          </p:cNvPr>
          <p:cNvSpPr/>
          <p:nvPr/>
        </p:nvSpPr>
        <p:spPr>
          <a:xfrm>
            <a:off x="3829232" y="4364506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364C39-1BF7-48E8-B3C7-0084AAD701D5}"/>
              </a:ext>
            </a:extLst>
          </p:cNvPr>
          <p:cNvSpPr/>
          <p:nvPr/>
        </p:nvSpPr>
        <p:spPr>
          <a:xfrm>
            <a:off x="3829232" y="4682030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04D1FC6-BCBE-4BD3-AF10-C4556CD0F27C}"/>
              </a:ext>
            </a:extLst>
          </p:cNvPr>
          <p:cNvSpPr/>
          <p:nvPr/>
        </p:nvSpPr>
        <p:spPr>
          <a:xfrm>
            <a:off x="3829232" y="4995847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B1B7AB-ABD8-4C81-A4F4-42EE144B5D62}"/>
              </a:ext>
            </a:extLst>
          </p:cNvPr>
          <p:cNvSpPr/>
          <p:nvPr/>
        </p:nvSpPr>
        <p:spPr>
          <a:xfrm>
            <a:off x="3829232" y="5304982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1BA8FF-18C3-4E09-8633-C744ECBED62C}"/>
              </a:ext>
            </a:extLst>
          </p:cNvPr>
          <p:cNvSpPr/>
          <p:nvPr/>
        </p:nvSpPr>
        <p:spPr>
          <a:xfrm>
            <a:off x="3829232" y="5618799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2FE7B3D-41C9-45BC-956E-BF263FCF7689}"/>
              </a:ext>
            </a:extLst>
          </p:cNvPr>
          <p:cNvSpPr/>
          <p:nvPr/>
        </p:nvSpPr>
        <p:spPr>
          <a:xfrm>
            <a:off x="7602663" y="2307035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2B31F40-4250-441C-A852-1FF1BF061783}"/>
              </a:ext>
            </a:extLst>
          </p:cNvPr>
          <p:cNvSpPr/>
          <p:nvPr/>
        </p:nvSpPr>
        <p:spPr>
          <a:xfrm>
            <a:off x="7602663" y="2620852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95F5CC8-2A3D-4C1E-A976-0C3D11CC12A1}"/>
              </a:ext>
            </a:extLst>
          </p:cNvPr>
          <p:cNvSpPr/>
          <p:nvPr/>
        </p:nvSpPr>
        <p:spPr>
          <a:xfrm>
            <a:off x="7602663" y="2929987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42622E4-8939-4F78-B899-9F7674107240}"/>
              </a:ext>
            </a:extLst>
          </p:cNvPr>
          <p:cNvSpPr/>
          <p:nvPr/>
        </p:nvSpPr>
        <p:spPr>
          <a:xfrm>
            <a:off x="7602663" y="3243804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8A0D8DEA-67F2-487A-8036-6609F03D3DB5}"/>
              </a:ext>
            </a:extLst>
          </p:cNvPr>
          <p:cNvSpPr/>
          <p:nvPr/>
        </p:nvSpPr>
        <p:spPr>
          <a:xfrm>
            <a:off x="7602663" y="3561328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E352FBD-7FFF-4ABF-85F6-BC628D659362}"/>
              </a:ext>
            </a:extLst>
          </p:cNvPr>
          <p:cNvSpPr/>
          <p:nvPr/>
        </p:nvSpPr>
        <p:spPr>
          <a:xfrm>
            <a:off x="7602663" y="3875145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D07F6213-7138-490F-81C7-CDE9C7846F86}"/>
              </a:ext>
            </a:extLst>
          </p:cNvPr>
          <p:cNvSpPr/>
          <p:nvPr/>
        </p:nvSpPr>
        <p:spPr>
          <a:xfrm>
            <a:off x="7602663" y="4184280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EBA5B0D-BFB7-4C0D-9CEA-C3F689C84BCD}"/>
              </a:ext>
            </a:extLst>
          </p:cNvPr>
          <p:cNvSpPr/>
          <p:nvPr/>
        </p:nvSpPr>
        <p:spPr>
          <a:xfrm>
            <a:off x="7602663" y="4498097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870655B8-0A12-4151-9108-2F13BB66CD77}"/>
              </a:ext>
            </a:extLst>
          </p:cNvPr>
          <p:cNvSpPr/>
          <p:nvPr/>
        </p:nvSpPr>
        <p:spPr>
          <a:xfrm>
            <a:off x="8556305" y="2961693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05D1837D-A381-47D9-82B8-572B33E5F319}"/>
              </a:ext>
            </a:extLst>
          </p:cNvPr>
          <p:cNvSpPr/>
          <p:nvPr/>
        </p:nvSpPr>
        <p:spPr>
          <a:xfrm>
            <a:off x="8556305" y="3270828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9FC08AA-90DF-4FC8-95A1-54BAB5B88413}"/>
              </a:ext>
            </a:extLst>
          </p:cNvPr>
          <p:cNvSpPr/>
          <p:nvPr/>
        </p:nvSpPr>
        <p:spPr>
          <a:xfrm>
            <a:off x="8556305" y="3584645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F52706EE-360B-4351-A336-C60A3664128C}"/>
              </a:ext>
            </a:extLst>
          </p:cNvPr>
          <p:cNvSpPr/>
          <p:nvPr/>
        </p:nvSpPr>
        <p:spPr>
          <a:xfrm>
            <a:off x="8556305" y="3902169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90FB1C46-6C4C-42FB-85CD-F395692FEF69}"/>
              </a:ext>
            </a:extLst>
          </p:cNvPr>
          <p:cNvSpPr/>
          <p:nvPr/>
        </p:nvSpPr>
        <p:spPr>
          <a:xfrm>
            <a:off x="8556305" y="4215986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C3F75AC-9655-4DA0-906B-F64090C1FFC3}"/>
              </a:ext>
            </a:extLst>
          </p:cNvPr>
          <p:cNvSpPr/>
          <p:nvPr/>
        </p:nvSpPr>
        <p:spPr>
          <a:xfrm>
            <a:off x="8556305" y="4525121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BDC6A4D5-ED65-463E-B046-C2620840E9FD}"/>
              </a:ext>
            </a:extLst>
          </p:cNvPr>
          <p:cNvSpPr/>
          <p:nvPr/>
        </p:nvSpPr>
        <p:spPr>
          <a:xfrm>
            <a:off x="8556305" y="4838938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8CE2D49-223C-4568-BBAB-7F1AFA3AEF7F}"/>
              </a:ext>
            </a:extLst>
          </p:cNvPr>
          <p:cNvSpPr/>
          <p:nvPr/>
        </p:nvSpPr>
        <p:spPr>
          <a:xfrm>
            <a:off x="9581160" y="3745260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4D85829E-F9A8-4753-8151-CC7D349CC763}"/>
              </a:ext>
            </a:extLst>
          </p:cNvPr>
          <p:cNvSpPr/>
          <p:nvPr/>
        </p:nvSpPr>
        <p:spPr>
          <a:xfrm>
            <a:off x="9581160" y="4059077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D01EB1F-E0B7-458E-832B-FB295FFC37F8}"/>
              </a:ext>
            </a:extLst>
          </p:cNvPr>
          <p:cNvSpPr/>
          <p:nvPr/>
        </p:nvSpPr>
        <p:spPr>
          <a:xfrm>
            <a:off x="9581160" y="4376601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52278728-0764-471B-A7BC-BD3B577926FC}"/>
              </a:ext>
            </a:extLst>
          </p:cNvPr>
          <p:cNvSpPr/>
          <p:nvPr/>
        </p:nvSpPr>
        <p:spPr>
          <a:xfrm>
            <a:off x="9581160" y="4690418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853078E1-63CE-40CB-8B83-AC96A598E903}"/>
              </a:ext>
            </a:extLst>
          </p:cNvPr>
          <p:cNvSpPr/>
          <p:nvPr/>
        </p:nvSpPr>
        <p:spPr>
          <a:xfrm>
            <a:off x="9581160" y="4999553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FD560FFD-54B8-49BD-9E27-74D702615D6B}"/>
              </a:ext>
            </a:extLst>
          </p:cNvPr>
          <p:cNvSpPr/>
          <p:nvPr/>
        </p:nvSpPr>
        <p:spPr>
          <a:xfrm>
            <a:off x="9581160" y="5313370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76FD190D-7496-4E04-B059-EE2CEA324E0F}"/>
              </a:ext>
            </a:extLst>
          </p:cNvPr>
          <p:cNvSpPr/>
          <p:nvPr/>
        </p:nvSpPr>
        <p:spPr>
          <a:xfrm>
            <a:off x="10606015" y="4376601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E929768A-6C07-4925-BAA6-EA97BE8C5495}"/>
              </a:ext>
            </a:extLst>
          </p:cNvPr>
          <p:cNvSpPr/>
          <p:nvPr/>
        </p:nvSpPr>
        <p:spPr>
          <a:xfrm>
            <a:off x="10606015" y="4694125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A2FEBDFA-3613-4C75-9F7D-89EBD87A00EF}"/>
              </a:ext>
            </a:extLst>
          </p:cNvPr>
          <p:cNvSpPr/>
          <p:nvPr/>
        </p:nvSpPr>
        <p:spPr>
          <a:xfrm>
            <a:off x="10606015" y="5007942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2257977F-0528-4E3E-823C-852DEBC69D1B}"/>
              </a:ext>
            </a:extLst>
          </p:cNvPr>
          <p:cNvSpPr/>
          <p:nvPr/>
        </p:nvSpPr>
        <p:spPr>
          <a:xfrm>
            <a:off x="10606015" y="5317077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24" name="직사각형 1023">
            <a:extLst>
              <a:ext uri="{FF2B5EF4-FFF2-40B4-BE49-F238E27FC236}">
                <a16:creationId xmlns:a16="http://schemas.microsoft.com/office/drawing/2014/main" id="{A947345B-B89F-47C4-8B2D-CB1765279B82}"/>
              </a:ext>
            </a:extLst>
          </p:cNvPr>
          <p:cNvSpPr/>
          <p:nvPr/>
        </p:nvSpPr>
        <p:spPr>
          <a:xfrm>
            <a:off x="10606015" y="5630894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024664C1-4A48-4EFE-BA9A-BBD9D0C4A3FD}"/>
              </a:ext>
            </a:extLst>
          </p:cNvPr>
          <p:cNvCxnSpPr>
            <a:cxnSpLocks/>
          </p:cNvCxnSpPr>
          <p:nvPr/>
        </p:nvCxnSpPr>
        <p:spPr>
          <a:xfrm flipV="1">
            <a:off x="4340156" y="2320815"/>
            <a:ext cx="3262507" cy="1132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39A5DA49-A668-4AEB-9F8E-7F5B39A2C4D4}"/>
              </a:ext>
            </a:extLst>
          </p:cNvPr>
          <p:cNvCxnSpPr>
            <a:cxnSpLocks/>
          </p:cNvCxnSpPr>
          <p:nvPr/>
        </p:nvCxnSpPr>
        <p:spPr>
          <a:xfrm>
            <a:off x="4337108" y="3711436"/>
            <a:ext cx="3262507" cy="1104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773346B9-DE95-408A-BD78-C82A705D41B1}"/>
              </a:ext>
            </a:extLst>
          </p:cNvPr>
          <p:cNvCxnSpPr>
            <a:cxnSpLocks/>
          </p:cNvCxnSpPr>
          <p:nvPr/>
        </p:nvCxnSpPr>
        <p:spPr>
          <a:xfrm flipV="1">
            <a:off x="4342576" y="2993297"/>
            <a:ext cx="4213729" cy="73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1E103C43-BF0F-4777-8201-D464F274CC0A}"/>
              </a:ext>
            </a:extLst>
          </p:cNvPr>
          <p:cNvCxnSpPr>
            <a:cxnSpLocks/>
          </p:cNvCxnSpPr>
          <p:nvPr/>
        </p:nvCxnSpPr>
        <p:spPr>
          <a:xfrm>
            <a:off x="4342576" y="4042590"/>
            <a:ext cx="4213729" cy="1086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26AD0032-711E-42CA-91FA-76C034AFECD4}"/>
              </a:ext>
            </a:extLst>
          </p:cNvPr>
          <p:cNvCxnSpPr>
            <a:cxnSpLocks/>
          </p:cNvCxnSpPr>
          <p:nvPr/>
        </p:nvCxnSpPr>
        <p:spPr>
          <a:xfrm flipV="1">
            <a:off x="4325544" y="3742817"/>
            <a:ext cx="5255616" cy="333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27390DD5-1D74-44E1-B5CB-7CA0A170EB7F}"/>
              </a:ext>
            </a:extLst>
          </p:cNvPr>
          <p:cNvCxnSpPr>
            <a:cxnSpLocks/>
          </p:cNvCxnSpPr>
          <p:nvPr/>
        </p:nvCxnSpPr>
        <p:spPr>
          <a:xfrm>
            <a:off x="4331640" y="4347306"/>
            <a:ext cx="5249520" cy="1259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674F04DA-C9BE-4B16-BB6F-463696866A62}"/>
              </a:ext>
            </a:extLst>
          </p:cNvPr>
          <p:cNvCxnSpPr>
            <a:cxnSpLocks/>
          </p:cNvCxnSpPr>
          <p:nvPr/>
        </p:nvCxnSpPr>
        <p:spPr>
          <a:xfrm>
            <a:off x="4342576" y="4364506"/>
            <a:ext cx="6263439" cy="20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E1513289-7626-408A-9851-903335D68B09}"/>
              </a:ext>
            </a:extLst>
          </p:cNvPr>
          <p:cNvCxnSpPr>
            <a:cxnSpLocks/>
          </p:cNvCxnSpPr>
          <p:nvPr/>
        </p:nvCxnSpPr>
        <p:spPr>
          <a:xfrm>
            <a:off x="4325544" y="4647823"/>
            <a:ext cx="6280471" cy="1302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98A78C93-01B4-493C-B19F-A5FF49C88E55}"/>
              </a:ext>
            </a:extLst>
          </p:cNvPr>
          <p:cNvCxnSpPr>
            <a:cxnSpLocks/>
          </p:cNvCxnSpPr>
          <p:nvPr/>
        </p:nvCxnSpPr>
        <p:spPr>
          <a:xfrm>
            <a:off x="1209289" y="4385387"/>
            <a:ext cx="2599276" cy="1547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D7AA817F-3539-4CEA-B0B1-8AC09F1F0795}"/>
              </a:ext>
            </a:extLst>
          </p:cNvPr>
          <p:cNvCxnSpPr>
            <a:cxnSpLocks/>
          </p:cNvCxnSpPr>
          <p:nvPr/>
        </p:nvCxnSpPr>
        <p:spPr>
          <a:xfrm flipV="1">
            <a:off x="1209289" y="3436184"/>
            <a:ext cx="2619943" cy="676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FC237A7-0FB6-49DA-A6E8-63DAD7A7F418}"/>
              </a:ext>
            </a:extLst>
          </p:cNvPr>
          <p:cNvSpPr/>
          <p:nvPr/>
        </p:nvSpPr>
        <p:spPr>
          <a:xfrm>
            <a:off x="701413" y="4112385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5DD064B-8A81-4320-AB34-DAC230DE0D10}"/>
              </a:ext>
            </a:extLst>
          </p:cNvPr>
          <p:cNvSpPr/>
          <p:nvPr/>
        </p:nvSpPr>
        <p:spPr>
          <a:xfrm>
            <a:off x="701413" y="4426202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063B557-1248-4CC6-8C74-66691C4B0815}"/>
              </a:ext>
            </a:extLst>
          </p:cNvPr>
          <p:cNvSpPr/>
          <p:nvPr/>
        </p:nvSpPr>
        <p:spPr>
          <a:xfrm>
            <a:off x="701413" y="4735337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5E7360A-3AE3-4CF8-97B7-E8F21A347D79}"/>
              </a:ext>
            </a:extLst>
          </p:cNvPr>
          <p:cNvSpPr/>
          <p:nvPr/>
        </p:nvSpPr>
        <p:spPr>
          <a:xfrm>
            <a:off x="701413" y="5049154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F48D4A0-E3A5-40AF-A32F-35938249A2AC}"/>
              </a:ext>
            </a:extLst>
          </p:cNvPr>
          <p:cNvSpPr/>
          <p:nvPr/>
        </p:nvSpPr>
        <p:spPr>
          <a:xfrm>
            <a:off x="701413" y="5366678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7CC0154-1729-4260-B6D6-8EB8F972849D}"/>
              </a:ext>
            </a:extLst>
          </p:cNvPr>
          <p:cNvSpPr/>
          <p:nvPr/>
        </p:nvSpPr>
        <p:spPr>
          <a:xfrm>
            <a:off x="701413" y="5680495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04A3947-57CB-4C8C-B139-959DB26E029D}"/>
              </a:ext>
            </a:extLst>
          </p:cNvPr>
          <p:cNvSpPr/>
          <p:nvPr/>
        </p:nvSpPr>
        <p:spPr>
          <a:xfrm>
            <a:off x="701413" y="5989630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FED9D36-7CF1-4C3A-994E-95CCDE60389C}"/>
              </a:ext>
            </a:extLst>
          </p:cNvPr>
          <p:cNvSpPr/>
          <p:nvPr/>
        </p:nvSpPr>
        <p:spPr>
          <a:xfrm>
            <a:off x="701413" y="6303447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654F345-A6DA-4008-A023-6355ECD36C64}"/>
              </a:ext>
            </a:extLst>
          </p:cNvPr>
          <p:cNvSpPr/>
          <p:nvPr/>
        </p:nvSpPr>
        <p:spPr>
          <a:xfrm>
            <a:off x="701413" y="3486014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F103B8F-2979-47DB-8564-41EEA32CA859}"/>
              </a:ext>
            </a:extLst>
          </p:cNvPr>
          <p:cNvSpPr/>
          <p:nvPr/>
        </p:nvSpPr>
        <p:spPr>
          <a:xfrm>
            <a:off x="701413" y="3799831"/>
            <a:ext cx="507876" cy="313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4C2B176-0D31-4EB6-8412-554B484DEE5E}"/>
              </a:ext>
            </a:extLst>
          </p:cNvPr>
          <p:cNvSpPr txBox="1"/>
          <p:nvPr/>
        </p:nvSpPr>
        <p:spPr>
          <a:xfrm>
            <a:off x="9290128" y="2592401"/>
            <a:ext cx="1556836" cy="494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10^0</a:t>
            </a:r>
            <a:r>
              <a:rPr lang="ko-KR" altLang="en-US" sz="2000" dirty="0" err="1"/>
              <a:t>의자리</a:t>
            </a:r>
            <a:endParaRPr lang="en-US" altLang="ko-KR" sz="20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8C385DE-282C-4EEF-9E81-5B97C142DCAA}"/>
              </a:ext>
            </a:extLst>
          </p:cNvPr>
          <p:cNvSpPr txBox="1"/>
          <p:nvPr/>
        </p:nvSpPr>
        <p:spPr>
          <a:xfrm>
            <a:off x="3313427" y="2432649"/>
            <a:ext cx="1556836" cy="494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10^1</a:t>
            </a:r>
            <a:r>
              <a:rPr lang="ko-KR" altLang="en-US" sz="2000" dirty="0" err="1"/>
              <a:t>의자리</a:t>
            </a:r>
            <a:endParaRPr lang="en-US" altLang="ko-KR" sz="20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DEA6A3C-94D8-4EFA-BB7D-BC6B2F2EF069}"/>
              </a:ext>
            </a:extLst>
          </p:cNvPr>
          <p:cNvSpPr txBox="1"/>
          <p:nvPr/>
        </p:nvSpPr>
        <p:spPr>
          <a:xfrm>
            <a:off x="212900" y="2843740"/>
            <a:ext cx="1556836" cy="494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10^2</a:t>
            </a:r>
            <a:r>
              <a:rPr lang="ko-KR" altLang="en-US" sz="2000" dirty="0" err="1"/>
              <a:t>의자리</a:t>
            </a:r>
            <a:endParaRPr lang="en-US" altLang="ko-KR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1C1DD4-C323-4EEC-AB10-6DE54F50EA87}"/>
              </a:ext>
            </a:extLst>
          </p:cNvPr>
          <p:cNvSpPr txBox="1"/>
          <p:nvPr/>
        </p:nvSpPr>
        <p:spPr>
          <a:xfrm>
            <a:off x="7782292" y="251802"/>
            <a:ext cx="4105611" cy="1879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2</a:t>
            </a:r>
            <a:r>
              <a:rPr lang="ko-KR" altLang="en-US" sz="2000" dirty="0"/>
              <a:t>부터 엄청 겹치네</a:t>
            </a:r>
            <a:r>
              <a:rPr lang="en-US" altLang="ko-KR" sz="2000" dirty="0"/>
              <a:t>!!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N</a:t>
            </a:r>
            <a:r>
              <a:rPr lang="ko-KR" altLang="en-US" sz="2000" dirty="0"/>
              <a:t>의 자리 중에서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X</a:t>
            </a:r>
            <a:r>
              <a:rPr lang="ko-KR" altLang="en-US" sz="2000" dirty="0"/>
              <a:t>로 </a:t>
            </a:r>
            <a:r>
              <a:rPr lang="ko-KR" altLang="en-US" sz="2000" dirty="0" err="1"/>
              <a:t>시작하는것들이</a:t>
            </a:r>
            <a:r>
              <a:rPr lang="ko-KR" altLang="en-US" sz="2000" dirty="0"/>
              <a:t> 엄청 겹침</a:t>
            </a:r>
            <a:r>
              <a:rPr lang="en-US" altLang="ko-KR" sz="2000" dirty="0"/>
              <a:t>!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(N, X) </a:t>
            </a:r>
            <a:r>
              <a:rPr lang="ko-KR" altLang="en-US" sz="2000" dirty="0"/>
              <a:t>값을 저장하자</a:t>
            </a:r>
            <a:r>
              <a:rPr lang="en-US" altLang="ko-KR" sz="2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77138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A7FD9A2-B11F-4CCD-ADC1-3E580729B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어떻게 풀지</a:t>
            </a:r>
            <a:r>
              <a:rPr lang="en-US" altLang="ko-KR" sz="4000" dirty="0"/>
              <a:t>?</a:t>
            </a:r>
            <a:endParaRPr lang="ko-KR" altLang="en-US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B4C369-2BC9-41A3-B264-F13FA27D63A3}"/>
              </a:ext>
            </a:extLst>
          </p:cNvPr>
          <p:cNvSpPr txBox="1"/>
          <p:nvPr/>
        </p:nvSpPr>
        <p:spPr>
          <a:xfrm>
            <a:off x="6734971" y="2500334"/>
            <a:ext cx="438137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b="0" dirty="0">
                <a:solidFill>
                  <a:srgbClr val="795E26"/>
                </a:solidFill>
                <a:effectLst/>
              </a:rPr>
              <a:t>foo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b="0" dirty="0">
                <a:solidFill>
                  <a:srgbClr val="001080"/>
                </a:solidFill>
                <a:effectLst/>
              </a:rPr>
              <a:t>n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b="0" dirty="0">
                <a:solidFill>
                  <a:srgbClr val="0000FF"/>
                </a:solidFill>
                <a:effectLst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b="0" dirty="0">
                <a:solidFill>
                  <a:srgbClr val="001080"/>
                </a:solidFill>
                <a:effectLst/>
              </a:rPr>
              <a:t>x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) 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b="0" dirty="0">
                <a:solidFill>
                  <a:srgbClr val="AF00DB"/>
                </a:solidFill>
                <a:effectLst/>
              </a:rPr>
              <a:t>if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(n == </a:t>
            </a:r>
            <a:r>
              <a:rPr lang="en-US" altLang="ko-KR" b="0" dirty="0">
                <a:solidFill>
                  <a:srgbClr val="098658"/>
                </a:solidFill>
                <a:effectLst/>
              </a:rPr>
              <a:t>0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) </a:t>
            </a:r>
            <a:r>
              <a:rPr lang="en-US" altLang="ko-KR" b="0" dirty="0">
                <a:solidFill>
                  <a:srgbClr val="AF00DB"/>
                </a:solidFill>
                <a:effectLst/>
              </a:rPr>
              <a:t>return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b="0" dirty="0">
                <a:solidFill>
                  <a:srgbClr val="098658"/>
                </a:solidFill>
                <a:effectLst/>
              </a:rPr>
              <a:t>0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;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b="0" dirty="0">
                <a:solidFill>
                  <a:srgbClr val="AF00DB"/>
                </a:solidFill>
                <a:effectLst/>
              </a:rPr>
              <a:t>if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(</a:t>
            </a:r>
            <a:r>
              <a:rPr lang="en-US" altLang="ko-KR" b="0" dirty="0">
                <a:solidFill>
                  <a:srgbClr val="001080"/>
                </a:solidFill>
                <a:effectLst/>
              </a:rPr>
              <a:t>mem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[n][x] != </a:t>
            </a:r>
            <a:r>
              <a:rPr lang="en-US" altLang="ko-KR" b="0" dirty="0">
                <a:solidFill>
                  <a:srgbClr val="098658"/>
                </a:solidFill>
                <a:effectLst/>
              </a:rPr>
              <a:t>0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) </a:t>
            </a:r>
            <a:r>
              <a:rPr lang="en-US" altLang="ko-KR" b="0" dirty="0">
                <a:solidFill>
                  <a:srgbClr val="AF00DB"/>
                </a:solidFill>
                <a:effectLst/>
              </a:rPr>
              <a:t>return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b="0" dirty="0">
                <a:solidFill>
                  <a:srgbClr val="001080"/>
                </a:solidFill>
                <a:effectLst/>
              </a:rPr>
              <a:t>mem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[n][x];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b="0" dirty="0">
                <a:solidFill>
                  <a:srgbClr val="0000FF"/>
                </a:solidFill>
                <a:effectLst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summ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b="0" dirty="0">
                <a:solidFill>
                  <a:srgbClr val="098658"/>
                </a:solidFill>
                <a:effectLst/>
              </a:rPr>
              <a:t>0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b="0" dirty="0">
                <a:solidFill>
                  <a:srgbClr val="AF00DB"/>
                </a:solidFill>
                <a:effectLst/>
              </a:rPr>
              <a:t>for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(</a:t>
            </a:r>
            <a:r>
              <a:rPr lang="en-US" altLang="ko-KR" b="0" dirty="0">
                <a:solidFill>
                  <a:srgbClr val="0000FF"/>
                </a:solidFill>
                <a:effectLst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= x; 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&lt; </a:t>
            </a:r>
            <a:r>
              <a:rPr lang="en-US" altLang="ko-KR" b="0" dirty="0">
                <a:solidFill>
                  <a:srgbClr val="098658"/>
                </a:solidFill>
                <a:effectLst/>
              </a:rPr>
              <a:t>10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; 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++) 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summ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+= </a:t>
            </a:r>
            <a:r>
              <a:rPr lang="en-US" altLang="ko-KR" b="0" dirty="0">
                <a:solidFill>
                  <a:srgbClr val="795E26"/>
                </a:solidFill>
                <a:effectLst/>
              </a:rPr>
              <a:t>foo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(n - </a:t>
            </a:r>
            <a:r>
              <a:rPr lang="en-US" altLang="ko-KR" b="0" dirty="0">
                <a:solidFill>
                  <a:srgbClr val="098658"/>
                </a:solidFill>
                <a:effectLst/>
              </a:rPr>
              <a:t>1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) + </a:t>
            </a:r>
            <a:r>
              <a:rPr lang="en-US" altLang="ko-KR" b="0" dirty="0">
                <a:solidFill>
                  <a:srgbClr val="098658"/>
                </a:solidFill>
                <a:effectLst/>
              </a:rPr>
              <a:t>1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</a:rPr>
              <a:t>    }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b="0" dirty="0">
                <a:solidFill>
                  <a:srgbClr val="001080"/>
                </a:solidFill>
                <a:effectLst/>
              </a:rPr>
              <a:t>mem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[n][x] = 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summ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b="0" dirty="0">
                <a:solidFill>
                  <a:srgbClr val="AF00DB"/>
                </a:solidFill>
                <a:effectLst/>
              </a:rPr>
              <a:t>return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summ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3CCBBC-5846-4EDD-A497-84DD0361B85D}"/>
              </a:ext>
            </a:extLst>
          </p:cNvPr>
          <p:cNvSpPr txBox="1"/>
          <p:nvPr/>
        </p:nvSpPr>
        <p:spPr>
          <a:xfrm>
            <a:off x="903686" y="2567446"/>
            <a:ext cx="393676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b="0" dirty="0">
                <a:solidFill>
                  <a:srgbClr val="795E26"/>
                </a:solidFill>
                <a:effectLst/>
              </a:rPr>
              <a:t>foo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b="0" dirty="0">
                <a:solidFill>
                  <a:srgbClr val="001080"/>
                </a:solidFill>
                <a:effectLst/>
              </a:rPr>
              <a:t>n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b="0" dirty="0">
                <a:solidFill>
                  <a:srgbClr val="0000FF"/>
                </a:solidFill>
                <a:effectLst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b="0" dirty="0">
                <a:solidFill>
                  <a:srgbClr val="001080"/>
                </a:solidFill>
                <a:effectLst/>
              </a:rPr>
              <a:t>x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) 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b="0" dirty="0">
                <a:solidFill>
                  <a:srgbClr val="AF00DB"/>
                </a:solidFill>
                <a:effectLst/>
              </a:rPr>
              <a:t>if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(n == </a:t>
            </a:r>
            <a:r>
              <a:rPr lang="en-US" altLang="ko-KR" b="0" dirty="0">
                <a:solidFill>
                  <a:srgbClr val="098658"/>
                </a:solidFill>
                <a:effectLst/>
              </a:rPr>
              <a:t>0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) </a:t>
            </a:r>
            <a:r>
              <a:rPr lang="en-US" altLang="ko-KR" b="0" dirty="0">
                <a:solidFill>
                  <a:srgbClr val="AF00DB"/>
                </a:solidFill>
                <a:effectLst/>
              </a:rPr>
              <a:t>return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b="0" dirty="0">
                <a:solidFill>
                  <a:srgbClr val="098658"/>
                </a:solidFill>
                <a:effectLst/>
              </a:rPr>
              <a:t>0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;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b="0" dirty="0">
                <a:solidFill>
                  <a:srgbClr val="0000FF"/>
                </a:solidFill>
                <a:effectLst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summ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b="0" dirty="0">
                <a:solidFill>
                  <a:srgbClr val="098658"/>
                </a:solidFill>
                <a:effectLst/>
              </a:rPr>
              <a:t>0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b="0" dirty="0">
                <a:solidFill>
                  <a:srgbClr val="AF00DB"/>
                </a:solidFill>
                <a:effectLst/>
              </a:rPr>
              <a:t>for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(</a:t>
            </a:r>
            <a:r>
              <a:rPr lang="en-US" altLang="ko-KR" b="0" dirty="0">
                <a:solidFill>
                  <a:srgbClr val="0000FF"/>
                </a:solidFill>
                <a:effectLst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= x; 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&lt; </a:t>
            </a:r>
            <a:r>
              <a:rPr lang="en-US" altLang="ko-KR" b="0" dirty="0">
                <a:solidFill>
                  <a:srgbClr val="098658"/>
                </a:solidFill>
                <a:effectLst/>
              </a:rPr>
              <a:t>10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; 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++) 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summ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+= </a:t>
            </a:r>
            <a:r>
              <a:rPr lang="en-US" altLang="ko-KR" b="0" dirty="0">
                <a:solidFill>
                  <a:srgbClr val="795E26"/>
                </a:solidFill>
                <a:effectLst/>
              </a:rPr>
              <a:t>foo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(n - </a:t>
            </a:r>
            <a:r>
              <a:rPr lang="en-US" altLang="ko-KR" b="0" dirty="0">
                <a:solidFill>
                  <a:srgbClr val="098658"/>
                </a:solidFill>
                <a:effectLst/>
              </a:rPr>
              <a:t>1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) + </a:t>
            </a:r>
            <a:r>
              <a:rPr lang="en-US" altLang="ko-KR" b="0" dirty="0">
                <a:solidFill>
                  <a:srgbClr val="098658"/>
                </a:solidFill>
                <a:effectLst/>
              </a:rPr>
              <a:t>1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</a:rPr>
              <a:t>    }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b="0" dirty="0">
                <a:solidFill>
                  <a:srgbClr val="AF00DB"/>
                </a:solidFill>
                <a:effectLst/>
              </a:rPr>
              <a:t>return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summ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</a:rPr>
              <a:t>}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A47B840-648E-42A7-A779-CF8DD5C5BC75}"/>
              </a:ext>
            </a:extLst>
          </p:cNvPr>
          <p:cNvSpPr/>
          <p:nvPr/>
        </p:nvSpPr>
        <p:spPr>
          <a:xfrm>
            <a:off x="5457030" y="3775673"/>
            <a:ext cx="600759" cy="662730"/>
          </a:xfrm>
          <a:prstGeom prst="rightArrow">
            <a:avLst>
              <a:gd name="adj1" fmla="val 50830"/>
              <a:gd name="adj2" fmla="val 6369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8DB857-8371-46A5-8E2E-A3FAEE57F9AD}"/>
              </a:ext>
            </a:extLst>
          </p:cNvPr>
          <p:cNvSpPr txBox="1"/>
          <p:nvPr/>
        </p:nvSpPr>
        <p:spPr>
          <a:xfrm>
            <a:off x="7782292" y="251802"/>
            <a:ext cx="4105611" cy="1879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2</a:t>
            </a:r>
            <a:r>
              <a:rPr lang="ko-KR" altLang="en-US" sz="2000" dirty="0"/>
              <a:t>부터 엄청 겹치네</a:t>
            </a:r>
            <a:r>
              <a:rPr lang="en-US" altLang="ko-KR" sz="2000" dirty="0"/>
              <a:t>!!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N</a:t>
            </a:r>
            <a:r>
              <a:rPr lang="ko-KR" altLang="en-US" sz="2000" dirty="0"/>
              <a:t>의 자리 중에서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X</a:t>
            </a:r>
            <a:r>
              <a:rPr lang="ko-KR" altLang="en-US" sz="2000" dirty="0"/>
              <a:t>로 </a:t>
            </a:r>
            <a:r>
              <a:rPr lang="ko-KR" altLang="en-US" sz="2000" dirty="0" err="1"/>
              <a:t>시작하는것들이</a:t>
            </a:r>
            <a:r>
              <a:rPr lang="ko-KR" altLang="en-US" sz="2000" dirty="0"/>
              <a:t> 엄청 겹침</a:t>
            </a:r>
            <a:r>
              <a:rPr lang="en-US" altLang="ko-KR" sz="2000" dirty="0"/>
              <a:t>!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(N, X) </a:t>
            </a:r>
            <a:r>
              <a:rPr lang="ko-KR" altLang="en-US" sz="2000" dirty="0"/>
              <a:t>값을 저장하자</a:t>
            </a:r>
            <a:r>
              <a:rPr lang="en-US" altLang="ko-KR" sz="2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71688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A7FD9A2-B11F-4CCD-ADC1-3E580729B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해결</a:t>
            </a:r>
            <a:r>
              <a:rPr lang="en-US" altLang="ko-KR" sz="4000" dirty="0"/>
              <a:t>..?</a:t>
            </a:r>
            <a:endParaRPr lang="ko-KR" altLang="en-US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FE8324-F7BE-47B6-BC0D-5186CDB6D07F}"/>
              </a:ext>
            </a:extLst>
          </p:cNvPr>
          <p:cNvSpPr txBox="1"/>
          <p:nvPr/>
        </p:nvSpPr>
        <p:spPr>
          <a:xfrm>
            <a:off x="3051621" y="849265"/>
            <a:ext cx="447330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AF00DB"/>
                </a:solidFill>
                <a:effectLst/>
              </a:rPr>
              <a:t>#include</a:t>
            </a:r>
            <a:r>
              <a:rPr lang="en-US" altLang="ko-KR" sz="1400" b="0" dirty="0">
                <a:solidFill>
                  <a:srgbClr val="0000FF"/>
                </a:solidFill>
                <a:effectLst/>
              </a:rPr>
              <a:t> </a:t>
            </a:r>
            <a:r>
              <a:rPr lang="en-US" altLang="ko-KR" sz="1400" b="0" dirty="0">
                <a:solidFill>
                  <a:srgbClr val="A31515"/>
                </a:solidFill>
                <a:effectLst/>
              </a:rPr>
              <a:t>&lt;iostream&gt;</a:t>
            </a:r>
            <a:endParaRPr lang="en-US" altLang="ko-KR" sz="1400" b="0" dirty="0">
              <a:solidFill>
                <a:srgbClr val="000000"/>
              </a:solidFill>
              <a:effectLst/>
            </a:endParaRPr>
          </a:p>
          <a:p>
            <a:br>
              <a:rPr lang="en-US" altLang="ko-KR" sz="1400" b="0" dirty="0">
                <a:solidFill>
                  <a:srgbClr val="000000"/>
                </a:solidFill>
                <a:effectLst/>
              </a:rPr>
            </a:br>
            <a:r>
              <a:rPr lang="en-US" altLang="ko-KR" sz="1400" b="0" dirty="0">
                <a:solidFill>
                  <a:srgbClr val="AF00DB"/>
                </a:solidFill>
                <a:effectLst/>
              </a:rPr>
              <a:t>using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400" b="0" dirty="0">
                <a:solidFill>
                  <a:srgbClr val="0000FF"/>
                </a:solidFill>
                <a:effectLst/>
              </a:rPr>
              <a:t>namespace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400" b="0" dirty="0">
                <a:solidFill>
                  <a:srgbClr val="267F99"/>
                </a:solidFill>
                <a:effectLst/>
              </a:rPr>
              <a:t>std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;</a:t>
            </a:r>
          </a:p>
          <a:p>
            <a:br>
              <a:rPr lang="en-US" altLang="ko-KR" sz="1400" b="0" dirty="0">
                <a:solidFill>
                  <a:srgbClr val="000000"/>
                </a:solidFill>
                <a:effectLst/>
              </a:rPr>
            </a:br>
            <a:r>
              <a:rPr lang="en-US" altLang="ko-KR" sz="1400" b="0" dirty="0">
                <a:solidFill>
                  <a:srgbClr val="0000FF"/>
                </a:solidFill>
                <a:effectLst/>
              </a:rPr>
              <a:t>int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400" b="0" dirty="0">
                <a:solidFill>
                  <a:srgbClr val="001080"/>
                </a:solidFill>
                <a:effectLst/>
              </a:rPr>
              <a:t>mem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[</a:t>
            </a:r>
            <a:r>
              <a:rPr lang="en-US" altLang="ko-KR" sz="1400" b="0" dirty="0">
                <a:solidFill>
                  <a:srgbClr val="098658"/>
                </a:solidFill>
                <a:effectLst/>
              </a:rPr>
              <a:t>2000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][</a:t>
            </a:r>
            <a:r>
              <a:rPr lang="en-US" altLang="ko-KR" sz="1400" b="0" dirty="0">
                <a:solidFill>
                  <a:srgbClr val="098658"/>
                </a:solidFill>
                <a:effectLst/>
              </a:rPr>
              <a:t>10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] = {</a:t>
            </a:r>
            <a:r>
              <a:rPr lang="en-US" altLang="ko-KR" sz="1400" b="0" dirty="0">
                <a:solidFill>
                  <a:srgbClr val="098658"/>
                </a:solidFill>
                <a:effectLst/>
              </a:rPr>
              <a:t>0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};</a:t>
            </a:r>
          </a:p>
          <a:p>
            <a:br>
              <a:rPr lang="en-US" altLang="ko-KR" sz="1400" b="0" dirty="0">
                <a:solidFill>
                  <a:srgbClr val="000000"/>
                </a:solidFill>
                <a:effectLst/>
              </a:rPr>
            </a:br>
            <a:r>
              <a:rPr lang="en-US" altLang="ko-KR" sz="1400" b="0" dirty="0">
                <a:solidFill>
                  <a:srgbClr val="0000FF"/>
                </a:solidFill>
                <a:effectLst/>
              </a:rPr>
              <a:t>int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400" b="0" dirty="0">
                <a:solidFill>
                  <a:srgbClr val="795E26"/>
                </a:solidFill>
                <a:effectLst/>
              </a:rPr>
              <a:t>foo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400" b="0" dirty="0">
                <a:solidFill>
                  <a:srgbClr val="0000FF"/>
                </a:solidFill>
                <a:effectLst/>
              </a:rPr>
              <a:t>int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400" b="0" dirty="0">
                <a:solidFill>
                  <a:srgbClr val="001080"/>
                </a:solidFill>
                <a:effectLst/>
              </a:rPr>
              <a:t>n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400" b="0" dirty="0">
                <a:solidFill>
                  <a:srgbClr val="0000FF"/>
                </a:solidFill>
                <a:effectLst/>
              </a:rPr>
              <a:t>int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400" b="0" dirty="0">
                <a:solidFill>
                  <a:srgbClr val="001080"/>
                </a:solidFill>
                <a:effectLst/>
              </a:rPr>
              <a:t>x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) {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400" b="0" dirty="0">
                <a:solidFill>
                  <a:srgbClr val="AF00DB"/>
                </a:solidFill>
                <a:effectLst/>
              </a:rPr>
              <a:t>if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(n == </a:t>
            </a:r>
            <a:r>
              <a:rPr lang="en-US" altLang="ko-KR" sz="1400" b="0" dirty="0">
                <a:solidFill>
                  <a:srgbClr val="098658"/>
                </a:solidFill>
                <a:effectLst/>
              </a:rPr>
              <a:t>0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) </a:t>
            </a:r>
            <a:r>
              <a:rPr lang="en-US" altLang="ko-KR" sz="1400" b="0" dirty="0">
                <a:solidFill>
                  <a:srgbClr val="AF00DB"/>
                </a:solidFill>
                <a:effectLst/>
              </a:rPr>
              <a:t>return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400" b="0" dirty="0">
                <a:solidFill>
                  <a:srgbClr val="098658"/>
                </a:solidFill>
                <a:effectLst/>
              </a:rPr>
              <a:t>0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;</a:t>
            </a:r>
          </a:p>
          <a:p>
            <a:br>
              <a:rPr lang="en-US" altLang="ko-KR" sz="1400" b="0" dirty="0">
                <a:solidFill>
                  <a:srgbClr val="000000"/>
                </a:solidFill>
                <a:effectLst/>
              </a:rPr>
            </a:br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400" b="0" dirty="0">
                <a:solidFill>
                  <a:srgbClr val="AF00DB"/>
                </a:solidFill>
                <a:effectLst/>
              </a:rPr>
              <a:t>if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(</a:t>
            </a:r>
            <a:r>
              <a:rPr lang="en-US" altLang="ko-KR" sz="1400" b="0" dirty="0">
                <a:solidFill>
                  <a:srgbClr val="001080"/>
                </a:solidFill>
                <a:effectLst/>
              </a:rPr>
              <a:t>mem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[n][x] != </a:t>
            </a:r>
            <a:r>
              <a:rPr lang="en-US" altLang="ko-KR" sz="1400" b="0" dirty="0">
                <a:solidFill>
                  <a:srgbClr val="098658"/>
                </a:solidFill>
                <a:effectLst/>
              </a:rPr>
              <a:t>0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) </a:t>
            </a:r>
            <a:r>
              <a:rPr lang="en-US" altLang="ko-KR" sz="1400" b="0" dirty="0">
                <a:solidFill>
                  <a:srgbClr val="AF00DB"/>
                </a:solidFill>
                <a:effectLst/>
              </a:rPr>
              <a:t>return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400" b="0" dirty="0">
                <a:solidFill>
                  <a:srgbClr val="001080"/>
                </a:solidFill>
                <a:effectLst/>
              </a:rPr>
              <a:t>mem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[n][x];</a:t>
            </a:r>
          </a:p>
          <a:p>
            <a:br>
              <a:rPr lang="en-US" altLang="ko-KR" sz="1400" b="0" dirty="0">
                <a:solidFill>
                  <a:srgbClr val="000000"/>
                </a:solidFill>
                <a:effectLst/>
              </a:rPr>
            </a:br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400" b="0" dirty="0">
                <a:solidFill>
                  <a:srgbClr val="0000FF"/>
                </a:solidFill>
                <a:effectLst/>
              </a:rPr>
              <a:t>int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summ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400" b="0" dirty="0">
                <a:solidFill>
                  <a:srgbClr val="098658"/>
                </a:solidFill>
                <a:effectLst/>
              </a:rPr>
              <a:t>0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400" b="0" dirty="0">
                <a:solidFill>
                  <a:srgbClr val="AF00DB"/>
                </a:solidFill>
                <a:effectLst/>
              </a:rPr>
              <a:t>for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(</a:t>
            </a:r>
            <a:r>
              <a:rPr lang="en-US" altLang="ko-KR" sz="1400" b="0" dirty="0">
                <a:solidFill>
                  <a:srgbClr val="0000FF"/>
                </a:solidFill>
                <a:effectLst/>
              </a:rPr>
              <a:t>int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= x;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&lt; </a:t>
            </a:r>
            <a:r>
              <a:rPr lang="en-US" altLang="ko-KR" sz="1400" b="0" dirty="0">
                <a:solidFill>
                  <a:srgbClr val="098658"/>
                </a:solidFill>
                <a:effectLst/>
              </a:rPr>
              <a:t>10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;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++) {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summ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+= </a:t>
            </a:r>
            <a:r>
              <a:rPr lang="en-US" altLang="ko-KR" sz="1400" b="0" dirty="0">
                <a:solidFill>
                  <a:srgbClr val="795E26"/>
                </a:solidFill>
                <a:effectLst/>
              </a:rPr>
              <a:t>foo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(n - </a:t>
            </a:r>
            <a:r>
              <a:rPr lang="en-US" altLang="ko-KR" sz="1400" b="0" dirty="0">
                <a:solidFill>
                  <a:srgbClr val="098658"/>
                </a:solidFill>
                <a:effectLst/>
              </a:rPr>
              <a:t>1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) + </a:t>
            </a:r>
            <a:r>
              <a:rPr lang="en-US" altLang="ko-KR" sz="1400" b="0" dirty="0">
                <a:solidFill>
                  <a:srgbClr val="098658"/>
                </a:solidFill>
                <a:effectLst/>
              </a:rPr>
              <a:t>1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}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400" b="0" dirty="0">
                <a:solidFill>
                  <a:srgbClr val="001080"/>
                </a:solidFill>
                <a:effectLst/>
              </a:rPr>
              <a:t>mem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[n][x] =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summ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400" b="0" dirty="0">
                <a:solidFill>
                  <a:srgbClr val="AF00DB"/>
                </a:solidFill>
                <a:effectLst/>
              </a:rPr>
              <a:t>return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summ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</a:rPr>
              <a:t>}</a:t>
            </a:r>
          </a:p>
          <a:p>
            <a:br>
              <a:rPr lang="en-US" altLang="ko-KR" sz="1400" b="0" dirty="0">
                <a:solidFill>
                  <a:srgbClr val="000000"/>
                </a:solidFill>
                <a:effectLst/>
              </a:rPr>
            </a:br>
            <a:r>
              <a:rPr lang="en-US" altLang="ko-KR" sz="1400" b="0" dirty="0">
                <a:solidFill>
                  <a:srgbClr val="0000FF"/>
                </a:solidFill>
                <a:effectLst/>
              </a:rPr>
              <a:t>int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400" b="0" dirty="0">
                <a:solidFill>
                  <a:srgbClr val="795E26"/>
                </a:solidFill>
                <a:effectLst/>
              </a:rPr>
              <a:t>main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() {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400" b="0" dirty="0">
                <a:solidFill>
                  <a:srgbClr val="0000FF"/>
                </a:solidFill>
                <a:effectLst/>
              </a:rPr>
              <a:t>int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N;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cin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&gt;&gt; N;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cout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&lt;&lt; (</a:t>
            </a:r>
            <a:r>
              <a:rPr lang="en-US" altLang="ko-KR" sz="1400" b="0" dirty="0">
                <a:solidFill>
                  <a:srgbClr val="795E26"/>
                </a:solidFill>
                <a:effectLst/>
              </a:rPr>
              <a:t>foo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(N, </a:t>
            </a:r>
            <a:r>
              <a:rPr lang="en-US" altLang="ko-KR" sz="1400" b="0" dirty="0">
                <a:solidFill>
                  <a:srgbClr val="098658"/>
                </a:solidFill>
                <a:effectLst/>
              </a:rPr>
              <a:t>1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) + </a:t>
            </a:r>
            <a:r>
              <a:rPr lang="en-US" altLang="ko-KR" sz="1400" b="0" dirty="0">
                <a:solidFill>
                  <a:srgbClr val="098658"/>
                </a:solidFill>
                <a:effectLst/>
              </a:rPr>
              <a:t>1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) % </a:t>
            </a:r>
            <a:r>
              <a:rPr lang="en-US" altLang="ko-KR" sz="1400" b="0" dirty="0">
                <a:solidFill>
                  <a:srgbClr val="098658"/>
                </a:solidFill>
                <a:effectLst/>
              </a:rPr>
              <a:t>10007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;</a:t>
            </a:r>
          </a:p>
          <a:p>
            <a:br>
              <a:rPr lang="en-US" altLang="ko-KR" sz="1400" b="0" dirty="0">
                <a:solidFill>
                  <a:srgbClr val="000000"/>
                </a:solidFill>
                <a:effectLst/>
              </a:rPr>
            </a:br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400" b="0" dirty="0">
                <a:solidFill>
                  <a:srgbClr val="AF00DB"/>
                </a:solidFill>
                <a:effectLst/>
              </a:rPr>
              <a:t>return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400" b="0" dirty="0">
                <a:solidFill>
                  <a:srgbClr val="098658"/>
                </a:solidFill>
                <a:effectLst/>
              </a:rPr>
              <a:t>0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4591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A7FD9A2-B11F-4CCD-ADC1-3E580729B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해결</a:t>
            </a:r>
            <a:r>
              <a:rPr lang="en-US" altLang="ko-KR" sz="4000" dirty="0"/>
              <a:t>..?</a:t>
            </a:r>
            <a:endParaRPr lang="ko-KR" altLang="en-US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FE8324-F7BE-47B6-BC0D-5186CDB6D07F}"/>
              </a:ext>
            </a:extLst>
          </p:cNvPr>
          <p:cNvSpPr txBox="1"/>
          <p:nvPr/>
        </p:nvSpPr>
        <p:spPr>
          <a:xfrm>
            <a:off x="3051621" y="849265"/>
            <a:ext cx="447330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AF00DB"/>
                </a:solidFill>
                <a:effectLst/>
              </a:rPr>
              <a:t>#include</a:t>
            </a:r>
            <a:r>
              <a:rPr lang="en-US" altLang="ko-KR" sz="1400" b="0" dirty="0">
                <a:solidFill>
                  <a:srgbClr val="0000FF"/>
                </a:solidFill>
                <a:effectLst/>
              </a:rPr>
              <a:t> </a:t>
            </a:r>
            <a:r>
              <a:rPr lang="en-US" altLang="ko-KR" sz="1400" b="0" dirty="0">
                <a:solidFill>
                  <a:srgbClr val="A31515"/>
                </a:solidFill>
                <a:effectLst/>
              </a:rPr>
              <a:t>&lt;iostream&gt;</a:t>
            </a:r>
            <a:endParaRPr lang="en-US" altLang="ko-KR" sz="1400" b="0" dirty="0">
              <a:solidFill>
                <a:srgbClr val="000000"/>
              </a:solidFill>
              <a:effectLst/>
            </a:endParaRPr>
          </a:p>
          <a:p>
            <a:br>
              <a:rPr lang="en-US" altLang="ko-KR" sz="1400" b="0" dirty="0">
                <a:solidFill>
                  <a:srgbClr val="000000"/>
                </a:solidFill>
                <a:effectLst/>
              </a:rPr>
            </a:br>
            <a:r>
              <a:rPr lang="en-US" altLang="ko-KR" sz="1400" b="0" dirty="0">
                <a:solidFill>
                  <a:srgbClr val="AF00DB"/>
                </a:solidFill>
                <a:effectLst/>
              </a:rPr>
              <a:t>using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400" b="0" dirty="0">
                <a:solidFill>
                  <a:srgbClr val="0000FF"/>
                </a:solidFill>
                <a:effectLst/>
              </a:rPr>
              <a:t>namespace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400" b="0" dirty="0">
                <a:solidFill>
                  <a:srgbClr val="267F99"/>
                </a:solidFill>
                <a:effectLst/>
              </a:rPr>
              <a:t>std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;</a:t>
            </a:r>
          </a:p>
          <a:p>
            <a:br>
              <a:rPr lang="en-US" altLang="ko-KR" sz="1400" b="0" dirty="0">
                <a:solidFill>
                  <a:srgbClr val="000000"/>
                </a:solidFill>
                <a:effectLst/>
              </a:rPr>
            </a:br>
            <a:r>
              <a:rPr lang="en-US" altLang="ko-KR" sz="1400" b="0" dirty="0">
                <a:solidFill>
                  <a:srgbClr val="0000FF"/>
                </a:solidFill>
                <a:effectLst/>
              </a:rPr>
              <a:t>int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400" b="0" dirty="0">
                <a:solidFill>
                  <a:srgbClr val="001080"/>
                </a:solidFill>
                <a:effectLst/>
              </a:rPr>
              <a:t>mem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[</a:t>
            </a:r>
            <a:r>
              <a:rPr lang="en-US" altLang="ko-KR" sz="1400" b="0" dirty="0">
                <a:solidFill>
                  <a:srgbClr val="098658"/>
                </a:solidFill>
                <a:effectLst/>
              </a:rPr>
              <a:t>2000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][</a:t>
            </a:r>
            <a:r>
              <a:rPr lang="en-US" altLang="ko-KR" sz="1400" b="0" dirty="0">
                <a:solidFill>
                  <a:srgbClr val="098658"/>
                </a:solidFill>
                <a:effectLst/>
              </a:rPr>
              <a:t>10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] = {</a:t>
            </a:r>
            <a:r>
              <a:rPr lang="en-US" altLang="ko-KR" sz="1400" b="0" dirty="0">
                <a:solidFill>
                  <a:srgbClr val="098658"/>
                </a:solidFill>
                <a:effectLst/>
              </a:rPr>
              <a:t>0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};</a:t>
            </a:r>
          </a:p>
          <a:p>
            <a:br>
              <a:rPr lang="en-US" altLang="ko-KR" sz="1400" b="0" dirty="0">
                <a:solidFill>
                  <a:srgbClr val="000000"/>
                </a:solidFill>
                <a:effectLst/>
              </a:rPr>
            </a:br>
            <a:r>
              <a:rPr lang="en-US" altLang="ko-KR" sz="1400" b="0" dirty="0">
                <a:solidFill>
                  <a:srgbClr val="0000FF"/>
                </a:solidFill>
                <a:effectLst/>
              </a:rPr>
              <a:t>int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400" b="0" dirty="0">
                <a:solidFill>
                  <a:srgbClr val="795E26"/>
                </a:solidFill>
                <a:effectLst/>
              </a:rPr>
              <a:t>foo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400" b="0" dirty="0">
                <a:solidFill>
                  <a:srgbClr val="0000FF"/>
                </a:solidFill>
                <a:effectLst/>
              </a:rPr>
              <a:t>int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400" b="0" dirty="0">
                <a:solidFill>
                  <a:srgbClr val="001080"/>
                </a:solidFill>
                <a:effectLst/>
              </a:rPr>
              <a:t>n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400" b="0" dirty="0">
                <a:solidFill>
                  <a:srgbClr val="0000FF"/>
                </a:solidFill>
                <a:effectLst/>
              </a:rPr>
              <a:t>int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400" b="0" dirty="0">
                <a:solidFill>
                  <a:srgbClr val="001080"/>
                </a:solidFill>
                <a:effectLst/>
              </a:rPr>
              <a:t>x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) {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400" b="0" dirty="0">
                <a:solidFill>
                  <a:srgbClr val="AF00DB"/>
                </a:solidFill>
                <a:effectLst/>
              </a:rPr>
              <a:t>if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(n == </a:t>
            </a:r>
            <a:r>
              <a:rPr lang="en-US" altLang="ko-KR" sz="1400" b="0" dirty="0">
                <a:solidFill>
                  <a:srgbClr val="098658"/>
                </a:solidFill>
                <a:effectLst/>
              </a:rPr>
              <a:t>0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) </a:t>
            </a:r>
            <a:r>
              <a:rPr lang="en-US" altLang="ko-KR" sz="1400" b="0" dirty="0">
                <a:solidFill>
                  <a:srgbClr val="AF00DB"/>
                </a:solidFill>
                <a:effectLst/>
              </a:rPr>
              <a:t>return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400" b="0" dirty="0">
                <a:solidFill>
                  <a:srgbClr val="098658"/>
                </a:solidFill>
                <a:effectLst/>
              </a:rPr>
              <a:t>0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;</a:t>
            </a:r>
          </a:p>
          <a:p>
            <a:br>
              <a:rPr lang="en-US" altLang="ko-KR" sz="1400" b="0" dirty="0">
                <a:solidFill>
                  <a:srgbClr val="000000"/>
                </a:solidFill>
                <a:effectLst/>
              </a:rPr>
            </a:br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400" b="0" dirty="0">
                <a:solidFill>
                  <a:srgbClr val="AF00DB"/>
                </a:solidFill>
                <a:effectLst/>
              </a:rPr>
              <a:t>if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(</a:t>
            </a:r>
            <a:r>
              <a:rPr lang="en-US" altLang="ko-KR" sz="1400" b="0" dirty="0">
                <a:solidFill>
                  <a:srgbClr val="001080"/>
                </a:solidFill>
                <a:effectLst/>
              </a:rPr>
              <a:t>mem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[n][x] != </a:t>
            </a:r>
            <a:r>
              <a:rPr lang="en-US" altLang="ko-KR" sz="1400" b="0" dirty="0">
                <a:solidFill>
                  <a:srgbClr val="098658"/>
                </a:solidFill>
                <a:effectLst/>
              </a:rPr>
              <a:t>0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) </a:t>
            </a:r>
            <a:r>
              <a:rPr lang="en-US" altLang="ko-KR" sz="1400" b="0" dirty="0">
                <a:solidFill>
                  <a:srgbClr val="AF00DB"/>
                </a:solidFill>
                <a:effectLst/>
              </a:rPr>
              <a:t>return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400" b="0" dirty="0">
                <a:solidFill>
                  <a:srgbClr val="001080"/>
                </a:solidFill>
                <a:effectLst/>
              </a:rPr>
              <a:t>mem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[n][x];</a:t>
            </a:r>
          </a:p>
          <a:p>
            <a:br>
              <a:rPr lang="en-US" altLang="ko-KR" sz="1400" b="0" dirty="0">
                <a:solidFill>
                  <a:srgbClr val="000000"/>
                </a:solidFill>
                <a:effectLst/>
              </a:rPr>
            </a:br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400" b="0" dirty="0">
                <a:solidFill>
                  <a:srgbClr val="0000FF"/>
                </a:solidFill>
                <a:effectLst/>
              </a:rPr>
              <a:t>int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summ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400" b="0" dirty="0">
                <a:solidFill>
                  <a:srgbClr val="098658"/>
                </a:solidFill>
                <a:effectLst/>
              </a:rPr>
              <a:t>0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400" b="0" dirty="0">
                <a:solidFill>
                  <a:srgbClr val="AF00DB"/>
                </a:solidFill>
                <a:effectLst/>
              </a:rPr>
              <a:t>for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(</a:t>
            </a:r>
            <a:r>
              <a:rPr lang="en-US" altLang="ko-KR" sz="1400" b="0" dirty="0">
                <a:solidFill>
                  <a:srgbClr val="0000FF"/>
                </a:solidFill>
                <a:effectLst/>
              </a:rPr>
              <a:t>int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= x;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&lt; </a:t>
            </a:r>
            <a:r>
              <a:rPr lang="en-US" altLang="ko-KR" sz="1400" b="0" dirty="0">
                <a:solidFill>
                  <a:srgbClr val="098658"/>
                </a:solidFill>
                <a:effectLst/>
              </a:rPr>
              <a:t>10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;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++) {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summ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+= </a:t>
            </a:r>
            <a:r>
              <a:rPr lang="en-US" altLang="ko-KR" sz="1400" b="0" dirty="0">
                <a:solidFill>
                  <a:srgbClr val="795E26"/>
                </a:solidFill>
                <a:effectLst/>
              </a:rPr>
              <a:t>foo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(n - </a:t>
            </a:r>
            <a:r>
              <a:rPr lang="en-US" altLang="ko-KR" sz="1400" b="0" dirty="0">
                <a:solidFill>
                  <a:srgbClr val="098658"/>
                </a:solidFill>
                <a:effectLst/>
              </a:rPr>
              <a:t>1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) + </a:t>
            </a:r>
            <a:r>
              <a:rPr lang="en-US" altLang="ko-KR" sz="1400" b="0" dirty="0">
                <a:solidFill>
                  <a:srgbClr val="098658"/>
                </a:solidFill>
                <a:effectLst/>
              </a:rPr>
              <a:t>1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}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400" b="0" dirty="0">
                <a:solidFill>
                  <a:srgbClr val="001080"/>
                </a:solidFill>
                <a:effectLst/>
              </a:rPr>
              <a:t>mem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[n][x] =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summ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400" b="0" dirty="0">
                <a:solidFill>
                  <a:srgbClr val="AF00DB"/>
                </a:solidFill>
                <a:effectLst/>
              </a:rPr>
              <a:t>return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summ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</a:rPr>
              <a:t>}</a:t>
            </a:r>
          </a:p>
          <a:p>
            <a:br>
              <a:rPr lang="en-US" altLang="ko-KR" sz="1400" b="0" dirty="0">
                <a:solidFill>
                  <a:srgbClr val="000000"/>
                </a:solidFill>
                <a:effectLst/>
              </a:rPr>
            </a:br>
            <a:r>
              <a:rPr lang="en-US" altLang="ko-KR" sz="1400" b="0" dirty="0">
                <a:solidFill>
                  <a:srgbClr val="0000FF"/>
                </a:solidFill>
                <a:effectLst/>
              </a:rPr>
              <a:t>int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400" b="0" dirty="0">
                <a:solidFill>
                  <a:srgbClr val="795E26"/>
                </a:solidFill>
                <a:effectLst/>
              </a:rPr>
              <a:t>main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() {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400" b="0" dirty="0">
                <a:solidFill>
                  <a:srgbClr val="0000FF"/>
                </a:solidFill>
                <a:effectLst/>
              </a:rPr>
              <a:t>int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N;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cin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&gt;&gt; N;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cout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&lt;&lt; (</a:t>
            </a:r>
            <a:r>
              <a:rPr lang="en-US" altLang="ko-KR" sz="1400" b="0" dirty="0">
                <a:solidFill>
                  <a:srgbClr val="795E26"/>
                </a:solidFill>
                <a:effectLst/>
              </a:rPr>
              <a:t>foo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(N, </a:t>
            </a:r>
            <a:r>
              <a:rPr lang="en-US" altLang="ko-KR" sz="1400" b="0" dirty="0">
                <a:solidFill>
                  <a:srgbClr val="098658"/>
                </a:solidFill>
                <a:effectLst/>
              </a:rPr>
              <a:t>1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) + </a:t>
            </a:r>
            <a:r>
              <a:rPr lang="en-US" altLang="ko-KR" sz="1400" b="0" dirty="0">
                <a:solidFill>
                  <a:srgbClr val="098658"/>
                </a:solidFill>
                <a:effectLst/>
              </a:rPr>
              <a:t>1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) % </a:t>
            </a:r>
            <a:r>
              <a:rPr lang="en-US" altLang="ko-KR" sz="1400" b="0" dirty="0">
                <a:solidFill>
                  <a:srgbClr val="098658"/>
                </a:solidFill>
                <a:effectLst/>
              </a:rPr>
              <a:t>10007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;</a:t>
            </a:r>
          </a:p>
          <a:p>
            <a:br>
              <a:rPr lang="en-US" altLang="ko-KR" sz="1400" b="0" dirty="0">
                <a:solidFill>
                  <a:srgbClr val="000000"/>
                </a:solidFill>
                <a:effectLst/>
              </a:rPr>
            </a:br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400" b="0" dirty="0">
                <a:solidFill>
                  <a:srgbClr val="AF00DB"/>
                </a:solidFill>
                <a:effectLst/>
              </a:rPr>
              <a:t>return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400" b="0" dirty="0">
                <a:solidFill>
                  <a:srgbClr val="098658"/>
                </a:solidFill>
                <a:effectLst/>
              </a:rPr>
              <a:t>0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</a:rPr>
              <a:t>}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C91F6E-FA7C-4960-8715-99D7C2932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791" y="3632821"/>
            <a:ext cx="4994609" cy="8055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2EAAC3-0D00-4D7C-93BF-CF2A1E953E91}"/>
              </a:ext>
            </a:extLst>
          </p:cNvPr>
          <p:cNvSpPr txBox="1"/>
          <p:nvPr/>
        </p:nvSpPr>
        <p:spPr>
          <a:xfrm>
            <a:off x="8608745" y="4682202"/>
            <a:ext cx="1015021" cy="494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???????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E38000-640C-4E3A-9E58-B4563D98B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791" y="2403152"/>
            <a:ext cx="4741425" cy="123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445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3891</TotalTime>
  <Words>1249</Words>
  <Application>Microsoft Office PowerPoint</Application>
  <PresentationFormat>와이드스크린</PresentationFormat>
  <Paragraphs>339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Calibri</vt:lpstr>
      <vt:lpstr>Wingdings</vt:lpstr>
      <vt:lpstr>Office 테마</vt:lpstr>
      <vt:lpstr>DP 문제 – 오르막 수</vt:lpstr>
      <vt:lpstr>어떻게 풀지?</vt:lpstr>
      <vt:lpstr>어떻게 풀지?</vt:lpstr>
      <vt:lpstr>어떻게 풀지?</vt:lpstr>
      <vt:lpstr>어떻게 풀지?</vt:lpstr>
      <vt:lpstr>어떻게 풀지?</vt:lpstr>
      <vt:lpstr>어떻게 풀지?</vt:lpstr>
      <vt:lpstr>해결..?</vt:lpstr>
      <vt:lpstr>해결..?</vt:lpstr>
      <vt:lpstr>해결..?</vt:lpstr>
      <vt:lpstr>다른 풀이 - 바텀업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연결리스트</dc:title>
  <dc:creator>차영훈</dc:creator>
  <cp:lastModifiedBy>차영훈</cp:lastModifiedBy>
  <cp:revision>35</cp:revision>
  <dcterms:created xsi:type="dcterms:W3CDTF">2020-08-20T18:41:04Z</dcterms:created>
  <dcterms:modified xsi:type="dcterms:W3CDTF">2020-08-29T02:58:11Z</dcterms:modified>
</cp:coreProperties>
</file>