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75" r:id="rId5"/>
    <p:sldId id="266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398C-E33A-4E6F-9AA2-35A3EC352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B4DC5-7F56-4101-9C0B-A3C824C3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C1A45-177C-43FB-AF20-029A3F7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A226A-EC90-4B95-9020-3F3CB61B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A1EF-2E68-4369-A3AC-271D95F1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6489E-516E-4C0B-8F69-05D5B024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32DEE-42D5-45D3-AE3F-2D8DD7B0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23D15-3F6B-4FED-92CD-63EEEB91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2BB19-B935-4E65-963D-D809D884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F9D7C-20DC-426F-BAC5-2AAD9ACD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137B6-5DB1-47AC-AA59-7E7BE1FD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B691E-6BD2-48D9-8E57-37A9A36A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2233E-8BD3-44B7-9BA7-A9FFA6D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D64CB-B670-469A-B7CE-4A4BE6FB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CAC16-5695-4FFE-A0A7-5FB50DFA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14B73-68A9-4836-8D49-A8E7D481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B7B3D-FD05-4C3F-BF23-32503F3E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A72A-3FB1-47FF-AB20-246BE710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ACD1-9206-4E26-81DF-61B5D33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2EFF2-4049-4A29-89C4-F048FE4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7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5AA8F-7A7E-49C8-9A97-D81DAB06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3F69A-D7F0-4DF6-B5B0-FE57D47F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6438-FC23-4671-BF4C-42C621C0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0CC95-6779-480B-A2AD-88C46DCD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1342-FD31-467C-9B29-1E3DCE88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4CDE-D69E-4D30-8C7F-3CCA9140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28C7E-DE1D-4E3F-92CC-17674452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CEF37A-A7F2-4D62-B196-170250DEC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39BF1-BC76-4F4B-852E-BFB20D50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C96AC-6315-45E9-B16B-14E97A0A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CF4AE-8335-4F98-83DD-EA8041F6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A67D6-732F-49EE-8B16-F4EE77FA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2B39C-8CDE-4BA1-BD8F-4199C9C2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50621-B6BE-43D3-85B2-42970989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D1A9B-2B68-4E55-BB25-7BDCCA78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3FE28D-7766-4556-97A2-72CF3F4D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BF652-5490-4151-BFB5-25B2167C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F55F1-71CD-4361-9042-115AC313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7195F-67B3-404C-909F-FB8D8A47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9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475E-24E8-4B2E-8E7C-DE8B5DE7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CD4F7B-9C76-47A5-A453-1330417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F78B3-45BD-4A11-B2EE-E40C08D0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514E0-5C10-4365-BB7D-24555EFB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8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3D157C-E2C5-44E1-B59B-B309736F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1C01D-E250-469C-89B6-26FCAD6C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25A5-D8C9-4A12-BE6D-DA416913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93AC-D56E-4F6B-BB2B-F8F696A0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BC275-74EA-4EC9-A67A-DADCB132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89800-A441-45A7-AA4D-93165F7D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E2A25-0168-4812-8BB0-0E74EFF1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B3108-B8D8-46B9-AAB3-7DAD7B5D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DD18-1DE3-4DDF-B279-A0F641DE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3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49541-BFF1-4EDF-8EFE-83EBE1DC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E65959-4879-4DB9-B143-4653B93F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EB0C2-BEF1-4702-A8F3-627A1906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A9D2C-5D0C-4460-AE31-5A699AE6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D0D44-E744-4B77-85D9-CC77B3B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8D210-BAA6-453C-AB97-5C76A475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B2C92-EE45-4D75-9C02-5F13DFE4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E97A3-9E3D-425B-AA14-928C9501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61A75-1493-4F3C-BE75-5169FC5E0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3AB3-9216-490A-887A-19C063EB3C9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DF572-E2BE-4D14-A787-0C536C9F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5AD5A-9C03-40B7-9C06-FC585D7AF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B6100A-738F-47C6-BB18-AA7C99CF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ko-KR" altLang="en-US" sz="6600" dirty="0"/>
              <a:t>버블 정렬 </a:t>
            </a:r>
            <a:r>
              <a:rPr lang="en-US" altLang="ko-KR" sz="6600" dirty="0"/>
              <a:t>/ </a:t>
            </a:r>
            <a:r>
              <a:rPr lang="ko-KR" altLang="en-US" sz="6600" dirty="0"/>
              <a:t>선택 정렬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35EAE-160B-4EC2-AACC-98D063D2C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altLang="ko-KR" sz="2800" dirty="0">
                <a:solidFill>
                  <a:srgbClr val="FFFFFF"/>
                </a:solidFill>
              </a:rPr>
              <a:t>TAVE 5</a:t>
            </a:r>
            <a:r>
              <a:rPr lang="ko-KR" altLang="en-US" sz="2800" dirty="0">
                <a:solidFill>
                  <a:srgbClr val="FFFFFF"/>
                </a:solidFill>
              </a:rPr>
              <a:t>기 차영훈</a:t>
            </a:r>
          </a:p>
        </p:txBody>
      </p:sp>
    </p:spTree>
    <p:extLst>
      <p:ext uri="{BB962C8B-B14F-4D97-AF65-F5344CB8AC3E}">
        <p14:creationId xmlns:p14="http://schemas.microsoft.com/office/powerpoint/2010/main" val="378987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버블정렬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A7686-8B1E-4F72-B4B0-10BB1C98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87" y="548640"/>
            <a:ext cx="8938513" cy="598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77306-5019-4BFC-AB37-A70C46F9733C}"/>
              </a:ext>
            </a:extLst>
          </p:cNvPr>
          <p:cNvSpPr txBox="1"/>
          <p:nvPr/>
        </p:nvSpPr>
        <p:spPr>
          <a:xfrm>
            <a:off x="75333" y="2959706"/>
            <a:ext cx="3894912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인접한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key</a:t>
            </a:r>
            <a:r>
              <a:rPr lang="ko-KR" altLang="en-US" sz="2000" dirty="0"/>
              <a:t>를 비교하여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순서대로 되어있지 않으면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서로 교환하는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과정을 반복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272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Cpp</a:t>
            </a:r>
            <a:r>
              <a:rPr lang="en-US" altLang="ko-KR" sz="4000" dirty="0"/>
              <a:t> </a:t>
            </a:r>
            <a:r>
              <a:rPr lang="ko-KR" altLang="en-US" sz="4000" dirty="0"/>
              <a:t>코드 구현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E7947-0C05-471F-BFA1-FF6F88644062}"/>
              </a:ext>
            </a:extLst>
          </p:cNvPr>
          <p:cNvSpPr txBox="1"/>
          <p:nvPr/>
        </p:nvSpPr>
        <p:spPr>
          <a:xfrm>
            <a:off x="1974797" y="2018391"/>
            <a:ext cx="84496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0000FF"/>
                </a:solidFill>
                <a:effectLst/>
              </a:rPr>
              <a:t>void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2000" b="0" dirty="0" err="1">
                <a:solidFill>
                  <a:srgbClr val="795E26"/>
                </a:solidFill>
                <a:effectLst/>
              </a:rPr>
              <a:t>bubble_sort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20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[], </a:t>
            </a:r>
            <a:r>
              <a:rPr lang="en-US" altLang="ko-KR" sz="20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2000" b="0" dirty="0">
                <a:solidFill>
                  <a:srgbClr val="001080"/>
                </a:solidFill>
                <a:effectLst/>
              </a:rPr>
              <a:t>n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20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 temp;</a:t>
            </a:r>
          </a:p>
          <a:p>
            <a:br>
              <a:rPr lang="en-US" altLang="ko-KR" sz="2000" b="0" dirty="0">
                <a:solidFill>
                  <a:srgbClr val="000000"/>
                </a:solidFill>
                <a:effectLst/>
              </a:rPr>
            </a:br>
            <a:r>
              <a:rPr lang="en-US" altLang="ko-KR" sz="20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20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=n-</a:t>
            </a:r>
            <a:r>
              <a:rPr lang="en-US" altLang="ko-KR" sz="20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&gt;</a:t>
            </a:r>
            <a:r>
              <a:rPr lang="en-US" altLang="ko-KR" sz="20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--) {</a:t>
            </a:r>
          </a:p>
          <a:p>
            <a:r>
              <a:rPr lang="en-US" altLang="ko-KR" sz="2000" b="0" dirty="0">
                <a:solidFill>
                  <a:srgbClr val="008000"/>
                </a:solidFill>
                <a:effectLst/>
              </a:rPr>
              <a:t>        // 0 ~ (i-1)</a:t>
            </a:r>
            <a:r>
              <a:rPr lang="ko-KR" altLang="en-US" sz="2000" b="0" dirty="0">
                <a:solidFill>
                  <a:srgbClr val="008000"/>
                </a:solidFill>
                <a:effectLst/>
              </a:rPr>
              <a:t>까지 반복</a:t>
            </a:r>
            <a:endParaRPr lang="ko-KR" altLang="en-US" sz="20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20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20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 j=</a:t>
            </a:r>
            <a:r>
              <a:rPr lang="en-US" altLang="ko-KR" sz="20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; j&lt;</a:t>
            </a:r>
            <a:r>
              <a:rPr lang="en-US" altLang="ko-KR" sz="20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</a:rPr>
              <a:t>j++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sz="2000" b="0" dirty="0">
                <a:solidFill>
                  <a:srgbClr val="008000"/>
                </a:solidFill>
                <a:effectLst/>
              </a:rPr>
              <a:t>            // j</a:t>
            </a:r>
            <a:r>
              <a:rPr lang="ko-KR" altLang="en-US" sz="2000" b="0" dirty="0">
                <a:solidFill>
                  <a:srgbClr val="008000"/>
                </a:solidFill>
                <a:effectLst/>
              </a:rPr>
              <a:t>번째와 </a:t>
            </a:r>
            <a:r>
              <a:rPr lang="en-US" altLang="ko-KR" sz="2000" b="0" dirty="0">
                <a:solidFill>
                  <a:srgbClr val="008000"/>
                </a:solidFill>
                <a:effectLst/>
              </a:rPr>
              <a:t>j+1</a:t>
            </a:r>
            <a:r>
              <a:rPr lang="ko-KR" altLang="en-US" sz="2000" b="0" dirty="0">
                <a:solidFill>
                  <a:srgbClr val="008000"/>
                </a:solidFill>
                <a:effectLst/>
              </a:rPr>
              <a:t>번째의 요소가 크기 순이 아니면 교환</a:t>
            </a:r>
            <a:endParaRPr lang="ko-KR" altLang="en-US" sz="20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20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20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[j] &gt; </a:t>
            </a:r>
            <a:r>
              <a:rPr lang="en-US" altLang="ko-KR" sz="20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[j+</a:t>
            </a:r>
            <a:r>
              <a:rPr lang="en-US" altLang="ko-KR" sz="20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]){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                temp = </a:t>
            </a:r>
            <a:r>
              <a:rPr lang="en-US" altLang="ko-KR" sz="20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[j];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                </a:t>
            </a:r>
            <a:r>
              <a:rPr lang="en-US" altLang="ko-KR" sz="20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[j] = </a:t>
            </a:r>
            <a:r>
              <a:rPr lang="en-US" altLang="ko-KR" sz="20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[j+</a:t>
            </a:r>
            <a:r>
              <a:rPr lang="en-US" altLang="ko-KR" sz="20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                </a:t>
            </a:r>
            <a:r>
              <a:rPr lang="en-US" altLang="ko-KR" sz="20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[j+</a:t>
            </a:r>
            <a:r>
              <a:rPr lang="en-US" altLang="ko-KR" sz="20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] = temp;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            }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        }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특징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353E2-0473-4DAD-8811-6048D2A9F363}"/>
              </a:ext>
            </a:extLst>
          </p:cNvPr>
          <p:cNvSpPr txBox="1"/>
          <p:nvPr/>
        </p:nvSpPr>
        <p:spPr>
          <a:xfrm>
            <a:off x="1115568" y="2722698"/>
            <a:ext cx="9765815" cy="23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구현이 매우 간단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But </a:t>
            </a:r>
            <a:r>
              <a:rPr lang="ko-KR" altLang="en-US" sz="2000" dirty="0"/>
              <a:t>하나의 요소가 가장 왼쪽에서 오른쪽으로 이동하려면 모든 다른 요소와 교환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매우 비효율적</a:t>
            </a:r>
            <a:r>
              <a:rPr lang="en-US" altLang="ko-KR" sz="2000" dirty="0"/>
              <a:t>!!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시간 복잡도 </a:t>
            </a:r>
            <a:r>
              <a:rPr lang="en-US" altLang="ko-KR" sz="2000" dirty="0"/>
              <a:t>O(n^2)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너무 느려서 잘 </a:t>
            </a:r>
            <a:r>
              <a:rPr lang="ko-KR" altLang="en-US" sz="2000" dirty="0" err="1"/>
              <a:t>안씀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923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백준  </a:t>
            </a:r>
            <a:r>
              <a:rPr lang="en-US" altLang="ko-KR" sz="4000" dirty="0"/>
              <a:t>- 2750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030E8-C3D4-4FA4-A798-E7B835C5F4C7}"/>
              </a:ext>
            </a:extLst>
          </p:cNvPr>
          <p:cNvSpPr txBox="1"/>
          <p:nvPr/>
        </p:nvSpPr>
        <p:spPr>
          <a:xfrm>
            <a:off x="626850" y="2487168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n;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&gt;&gt; n;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* list =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[n];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&lt;n;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&gt;&gt;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bubble_sort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(list, n);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&lt;n;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 &lt;&lt;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delete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list;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D990FB-A45C-4A87-AECB-C18B370A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69" y="5754375"/>
            <a:ext cx="9575409" cy="8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9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선택정렬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77306-5019-4BFC-AB37-A70C46F9733C}"/>
              </a:ext>
            </a:extLst>
          </p:cNvPr>
          <p:cNvSpPr txBox="1"/>
          <p:nvPr/>
        </p:nvSpPr>
        <p:spPr>
          <a:xfrm>
            <a:off x="498834" y="2934539"/>
            <a:ext cx="3967753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최소값을 찾아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맨 앞에 위치한 값과 교체하는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과정을 반복</a:t>
            </a:r>
            <a:endParaRPr lang="en-US" altLang="ko-K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6918A4-B035-41CE-8F83-70A3C782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11" y="0"/>
            <a:ext cx="4913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2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Cpp</a:t>
            </a:r>
            <a:r>
              <a:rPr lang="en-US" altLang="ko-KR" sz="4000" dirty="0"/>
              <a:t> </a:t>
            </a:r>
            <a:r>
              <a:rPr lang="ko-KR" altLang="en-US" sz="4000" dirty="0"/>
              <a:t>코드 구현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E7947-0C05-471F-BFA1-FF6F88644062}"/>
              </a:ext>
            </a:extLst>
          </p:cNvPr>
          <p:cNvSpPr txBox="1"/>
          <p:nvPr/>
        </p:nvSpPr>
        <p:spPr>
          <a:xfrm>
            <a:off x="2100632" y="1491380"/>
            <a:ext cx="84496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selection_sort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[],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least, temp;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</a:rPr>
              <a:t>    //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마지막 숫자는 자동으로 정렬되기 때문에 </a:t>
            </a:r>
            <a:r>
              <a:rPr lang="en-US" altLang="ko-KR" b="0" dirty="0">
                <a:solidFill>
                  <a:srgbClr val="008000"/>
                </a:solidFill>
                <a:effectLst/>
              </a:rPr>
              <a:t>(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숫자 개수</a:t>
            </a:r>
            <a:r>
              <a:rPr lang="en-US" altLang="ko-KR" b="0" dirty="0">
                <a:solidFill>
                  <a:srgbClr val="008000"/>
                </a:solidFill>
                <a:effectLst/>
              </a:rPr>
              <a:t>-1)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만큼 반복한다</a:t>
            </a:r>
            <a:r>
              <a:rPr lang="en-US" altLang="ko-KR" b="0" dirty="0">
                <a:solidFill>
                  <a:srgbClr val="008000"/>
                </a:solidFill>
                <a:effectLst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&lt;n-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++){</a:t>
            </a:r>
            <a:r>
              <a:rPr lang="en-US" altLang="ko-KR" b="0" dirty="0">
                <a:solidFill>
                  <a:srgbClr val="008000"/>
                </a:solidFill>
                <a:effectLst/>
              </a:rPr>
              <a:t> // </a:t>
            </a:r>
            <a:r>
              <a:rPr lang="en-US" altLang="ko-KR" b="0" dirty="0" err="1">
                <a:solidFill>
                  <a:srgbClr val="008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8000"/>
                </a:solidFill>
                <a:effectLst/>
              </a:rPr>
              <a:t>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가 </a:t>
            </a:r>
            <a:r>
              <a:rPr lang="ko-KR" altLang="en-US" b="0" dirty="0" err="1">
                <a:solidFill>
                  <a:srgbClr val="008000"/>
                </a:solidFill>
                <a:effectLst/>
              </a:rPr>
              <a:t>맨앞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least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</a:rPr>
              <a:t>        //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최솟값을 탐색한다</a:t>
            </a:r>
            <a:r>
              <a:rPr lang="en-US" altLang="ko-KR" b="0" dirty="0">
                <a:solidFill>
                  <a:srgbClr val="008000"/>
                </a:solidFill>
                <a:effectLst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j=i+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j&lt;n;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j++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[j] &lt;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[least]) least = j;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</a:rPr>
              <a:t>        //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최솟값이 자기 자신이면 자료 이동을 하지 않는다</a:t>
            </a:r>
            <a:r>
              <a:rPr lang="en-US" altLang="ko-KR" b="0" dirty="0">
                <a:solidFill>
                  <a:srgbClr val="008000"/>
                </a:solidFill>
                <a:effectLst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!= least){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temp =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[least];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[least] = temp;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06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특징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353E2-0473-4DAD-8811-6048D2A9F363}"/>
              </a:ext>
            </a:extLst>
          </p:cNvPr>
          <p:cNvSpPr txBox="1"/>
          <p:nvPr/>
        </p:nvSpPr>
        <p:spPr>
          <a:xfrm>
            <a:off x="1115568" y="2722698"/>
            <a:ext cx="5339923" cy="23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구현이 매우 간단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버블 정렬보다는 비교적 빠름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시간 복잡도 </a:t>
            </a:r>
            <a:r>
              <a:rPr lang="en-US" altLang="ko-KR" sz="2000" dirty="0"/>
              <a:t>O(n^2)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데이터 크기가 클수록 효율이 많이 떨어짐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이것도 너무 느려서 잘 </a:t>
            </a:r>
            <a:r>
              <a:rPr lang="ko-KR" altLang="en-US" sz="2000" dirty="0" err="1"/>
              <a:t>안씀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236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백준  </a:t>
            </a:r>
            <a:r>
              <a:rPr lang="en-US" altLang="ko-KR" sz="4000" dirty="0"/>
              <a:t>- 2750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030E8-C3D4-4FA4-A798-E7B835C5F4C7}"/>
              </a:ext>
            </a:extLst>
          </p:cNvPr>
          <p:cNvSpPr txBox="1"/>
          <p:nvPr/>
        </p:nvSpPr>
        <p:spPr>
          <a:xfrm>
            <a:off x="626850" y="2487168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n;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&gt;&gt; n;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* list =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[n];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&lt;n;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&gt;&gt;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dirty="0" err="1">
                <a:solidFill>
                  <a:srgbClr val="795E26"/>
                </a:solidFill>
              </a:rPr>
              <a:t>selection_sort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(list, n);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&lt;n;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 &lt;&lt;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delete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list;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D5B02A-339C-4254-BED3-A48D3B69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38" y="5919194"/>
            <a:ext cx="10154462" cy="7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2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802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테마</vt:lpstr>
      <vt:lpstr>버블 정렬 / 선택 정렬</vt:lpstr>
      <vt:lpstr>버블정렬</vt:lpstr>
      <vt:lpstr>Cpp 코드 구현</vt:lpstr>
      <vt:lpstr>특징</vt:lpstr>
      <vt:lpstr>백준  - 2750</vt:lpstr>
      <vt:lpstr>선택정렬</vt:lpstr>
      <vt:lpstr>Cpp 코드 구현</vt:lpstr>
      <vt:lpstr>특징</vt:lpstr>
      <vt:lpstr>백준  - 2750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연결리스트</dc:title>
  <dc:creator>차영훈</dc:creator>
  <cp:lastModifiedBy>차영훈</cp:lastModifiedBy>
  <cp:revision>27</cp:revision>
  <dcterms:created xsi:type="dcterms:W3CDTF">2020-08-20T18:41:04Z</dcterms:created>
  <dcterms:modified xsi:type="dcterms:W3CDTF">2020-08-26T01:27:27Z</dcterms:modified>
</cp:coreProperties>
</file>