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6" r:id="rId5"/>
    <p:sldId id="267" r:id="rId6"/>
    <p:sldId id="264" r:id="rId7"/>
    <p:sldId id="263" r:id="rId8"/>
    <p:sldId id="269" r:id="rId9"/>
    <p:sldId id="268" r:id="rId10"/>
    <p:sldId id="260" r:id="rId11"/>
    <p:sldId id="270" r:id="rId12"/>
    <p:sldId id="261" r:id="rId13"/>
    <p:sldId id="272" r:id="rId14"/>
    <p:sldId id="273" r:id="rId15"/>
    <p:sldId id="262" r:id="rId16"/>
    <p:sldId id="271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F398C-E33A-4E6F-9AA2-35A3EC352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9B4DC5-7F56-4101-9C0B-A3C824C3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C1A45-177C-43FB-AF20-029A3F70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A226A-EC90-4B95-9020-3F3CB61B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A1EF-2E68-4369-A3AC-271D95F1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6489E-516E-4C0B-8F69-05D5B024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32DEE-42D5-45D3-AE3F-2D8DD7B0B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23D15-3F6B-4FED-92CD-63EEEB91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2BB19-B935-4E65-963D-D809D884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F9D7C-20DC-426F-BAC5-2AAD9ACD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A137B6-5DB1-47AC-AA59-7E7BE1FDB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B691E-6BD2-48D9-8E57-37A9A36AF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2233E-8BD3-44B7-9BA7-A9FFA6D4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D64CB-B670-469A-B7CE-4A4BE6FB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CAC16-5695-4FFE-A0A7-5FB50DFA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7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14B73-68A9-4836-8D49-A8E7D481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B7B3D-FD05-4C3F-BF23-32503F3E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A72A-3FB1-47FF-AB20-246BE710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2ACD1-9206-4E26-81DF-61B5D33D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2EFF2-4049-4A29-89C4-F048FE4F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7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5AA8F-7A7E-49C8-9A97-D81DAB06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3F69A-D7F0-4DF6-B5B0-FE57D47F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76438-FC23-4671-BF4C-42C621C0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0CC95-6779-480B-A2AD-88C46DCD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1342-FD31-467C-9B29-1E3DCE88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7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4CDE-D69E-4D30-8C7F-3CCA9140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28C7E-DE1D-4E3F-92CC-176744521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CEF37A-A7F2-4D62-B196-170250DEC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639BF1-BC76-4F4B-852E-BFB20D50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4C96AC-6315-45E9-B16B-14E97A0A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CF4AE-8335-4F98-83DD-EA8041F6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4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A67D6-732F-49EE-8B16-F4EE77FA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2B39C-8CDE-4BA1-BD8F-4199C9C28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50621-B6BE-43D3-85B2-42970989A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CD1A9B-2B68-4E55-BB25-7BDCCA786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3FE28D-7766-4556-97A2-72CF3F4DE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4BF652-5490-4151-BFB5-25B2167C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F55F1-71CD-4361-9042-115AC313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D7195F-67B3-404C-909F-FB8D8A47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9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475E-24E8-4B2E-8E7C-DE8B5DE7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CD4F7B-9C76-47A5-A453-1330417F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4F78B3-45BD-4A11-B2EE-E40C08D0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9514E0-5C10-4365-BB7D-24555EFB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8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3D157C-E2C5-44E1-B59B-B309736F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31C01D-E250-469C-89B6-26FCAD6C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925A5-D8C9-4A12-BE6D-DA416913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7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A93AC-D56E-4F6B-BB2B-F8F696A0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BC275-74EA-4EC9-A67A-DADCB132A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89800-A441-45A7-AA4D-93165F7DB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E2A25-0168-4812-8BB0-0E74EFF1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2B3108-B8D8-46B9-AAB3-7DAD7B5D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CDD18-1DE3-4DDF-B279-A0F641DE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3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49541-BFF1-4EDF-8EFE-83EBE1DC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E65959-4879-4DB9-B143-4653B93F5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EB0C2-BEF1-4702-A8F3-627A1906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A9D2C-5D0C-4460-AE31-5A699AE6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3AB3-9216-490A-887A-19C063EB3C90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D0D44-E744-4B77-85D9-CC77B3B8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8D210-BAA6-453C-AB97-5C76A475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7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EB2C92-EE45-4D75-9C02-5F13DFE4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E97A3-9E3D-425B-AA14-928C9501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61A75-1493-4F3C-BE75-5169FC5E0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3AB3-9216-490A-887A-19C063EB3C90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DF572-E2BE-4D14-A787-0C536C9F8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5AD5A-9C03-40B7-9C06-FC585D7AF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407D-1290-46DD-AD8E-73CB86C0C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1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115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B6100A-738F-47C6-BB18-AA7C99CF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ko-KR" altLang="en-US" sz="6600"/>
              <a:t>연결리스트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35EAE-160B-4EC2-AACC-98D063D2C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altLang="ko-KR" sz="2800" dirty="0">
                <a:solidFill>
                  <a:srgbClr val="FFFFFF"/>
                </a:solidFill>
              </a:rPr>
              <a:t>TAVE 5</a:t>
            </a:r>
            <a:r>
              <a:rPr lang="ko-KR" altLang="en-US" sz="2800" dirty="0">
                <a:solidFill>
                  <a:srgbClr val="FFFFFF"/>
                </a:solidFill>
              </a:rPr>
              <a:t>기 차영훈</a:t>
            </a:r>
          </a:p>
        </p:txBody>
      </p:sp>
    </p:spTree>
    <p:extLst>
      <p:ext uri="{BB962C8B-B14F-4D97-AF65-F5344CB8AC3E}">
        <p14:creationId xmlns:p14="http://schemas.microsoft.com/office/powerpoint/2010/main" val="378987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21" y="576632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다중 연결 리스트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C0B54-FB49-4B66-AD3F-278B6E5991EB}"/>
              </a:ext>
            </a:extLst>
          </p:cNvPr>
          <p:cNvSpPr txBox="1"/>
          <p:nvPr/>
        </p:nvSpPr>
        <p:spPr>
          <a:xfrm>
            <a:off x="951998" y="456317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39B7F1-4C92-480A-A51C-AF4EBEAAC0B7}"/>
              </a:ext>
            </a:extLst>
          </p:cNvPr>
          <p:cNvSpPr/>
          <p:nvPr/>
        </p:nvSpPr>
        <p:spPr>
          <a:xfrm>
            <a:off x="5085059" y="4465478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942C09-08F4-4302-9440-226AE8778500}"/>
              </a:ext>
            </a:extLst>
          </p:cNvPr>
          <p:cNvSpPr/>
          <p:nvPr/>
        </p:nvSpPr>
        <p:spPr>
          <a:xfrm>
            <a:off x="5952807" y="4465478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558572-C8C2-4ED8-B1F1-5745DE13A2F9}"/>
              </a:ext>
            </a:extLst>
          </p:cNvPr>
          <p:cNvSpPr/>
          <p:nvPr/>
        </p:nvSpPr>
        <p:spPr>
          <a:xfrm>
            <a:off x="4721165" y="4465478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D0FDC-B1D6-4393-BC78-BC47ED9C65D6}"/>
              </a:ext>
            </a:extLst>
          </p:cNvPr>
          <p:cNvSpPr/>
          <p:nvPr/>
        </p:nvSpPr>
        <p:spPr>
          <a:xfrm>
            <a:off x="2583828" y="4465478"/>
            <a:ext cx="867747" cy="564716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37937-BB86-4DF3-9575-C8C25E8C9EF1}"/>
              </a:ext>
            </a:extLst>
          </p:cNvPr>
          <p:cNvSpPr/>
          <p:nvPr/>
        </p:nvSpPr>
        <p:spPr>
          <a:xfrm>
            <a:off x="3451576" y="4465478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24249-21CF-4D84-B6BA-4E71DA65B9A8}"/>
              </a:ext>
            </a:extLst>
          </p:cNvPr>
          <p:cNvSpPr/>
          <p:nvPr/>
        </p:nvSpPr>
        <p:spPr>
          <a:xfrm>
            <a:off x="2219934" y="4465478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6C591AD-907B-408F-87FC-2D01E4190920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1436426" y="4747836"/>
            <a:ext cx="783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D7A3CD6-E5FD-491C-AD5E-D3657979FC9F}"/>
              </a:ext>
            </a:extLst>
          </p:cNvPr>
          <p:cNvCxnSpPr>
            <a:cxnSpLocks/>
          </p:cNvCxnSpPr>
          <p:nvPr/>
        </p:nvCxnSpPr>
        <p:spPr>
          <a:xfrm>
            <a:off x="3637192" y="4629648"/>
            <a:ext cx="10839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8A396F-7C47-4DB2-B9D9-87A7F949766B}"/>
              </a:ext>
            </a:extLst>
          </p:cNvPr>
          <p:cNvCxnSpPr>
            <a:cxnSpLocks/>
          </p:cNvCxnSpPr>
          <p:nvPr/>
        </p:nvCxnSpPr>
        <p:spPr>
          <a:xfrm flipH="1">
            <a:off x="3815469" y="4861250"/>
            <a:ext cx="10587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C16083-CD97-4DB2-9F62-C77FA00B3335}"/>
              </a:ext>
            </a:extLst>
          </p:cNvPr>
          <p:cNvSpPr/>
          <p:nvPr/>
        </p:nvSpPr>
        <p:spPr>
          <a:xfrm>
            <a:off x="7599975" y="4465478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D7344F-0F78-490B-ABA2-699C6D167A4D}"/>
              </a:ext>
            </a:extLst>
          </p:cNvPr>
          <p:cNvSpPr/>
          <p:nvPr/>
        </p:nvSpPr>
        <p:spPr>
          <a:xfrm>
            <a:off x="8467723" y="4465478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E64BB1-3EF8-47FE-895F-004B616B59A9}"/>
              </a:ext>
            </a:extLst>
          </p:cNvPr>
          <p:cNvSpPr/>
          <p:nvPr/>
        </p:nvSpPr>
        <p:spPr>
          <a:xfrm>
            <a:off x="7236081" y="4465478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0EA789B-2B85-4A23-BF49-862B90C1FC5B}"/>
              </a:ext>
            </a:extLst>
          </p:cNvPr>
          <p:cNvCxnSpPr>
            <a:cxnSpLocks/>
          </p:cNvCxnSpPr>
          <p:nvPr/>
        </p:nvCxnSpPr>
        <p:spPr>
          <a:xfrm>
            <a:off x="6152108" y="4629648"/>
            <a:ext cx="10839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0053CF8-022E-4EBC-97C8-F1B4682843CE}"/>
              </a:ext>
            </a:extLst>
          </p:cNvPr>
          <p:cNvCxnSpPr>
            <a:cxnSpLocks/>
          </p:cNvCxnSpPr>
          <p:nvPr/>
        </p:nvCxnSpPr>
        <p:spPr>
          <a:xfrm flipH="1">
            <a:off x="6330385" y="4861250"/>
            <a:ext cx="10587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24FA07-F48A-4F06-A714-11145E0D50C7}"/>
              </a:ext>
            </a:extLst>
          </p:cNvPr>
          <p:cNvSpPr/>
          <p:nvPr/>
        </p:nvSpPr>
        <p:spPr>
          <a:xfrm>
            <a:off x="10098708" y="4462085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57132D9-F734-4C4C-9E24-F896CA871410}"/>
              </a:ext>
            </a:extLst>
          </p:cNvPr>
          <p:cNvSpPr/>
          <p:nvPr/>
        </p:nvSpPr>
        <p:spPr>
          <a:xfrm>
            <a:off x="10966456" y="4462085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E96DA9-94A0-429C-9762-3E584F0DE85F}"/>
              </a:ext>
            </a:extLst>
          </p:cNvPr>
          <p:cNvSpPr/>
          <p:nvPr/>
        </p:nvSpPr>
        <p:spPr>
          <a:xfrm>
            <a:off x="9734814" y="4462085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3745104-5BE0-4986-8937-8D7D1EE38063}"/>
              </a:ext>
            </a:extLst>
          </p:cNvPr>
          <p:cNvCxnSpPr>
            <a:cxnSpLocks/>
          </p:cNvCxnSpPr>
          <p:nvPr/>
        </p:nvCxnSpPr>
        <p:spPr>
          <a:xfrm>
            <a:off x="8650841" y="4626255"/>
            <a:ext cx="10839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FE2F0FE-77DC-4131-A937-6CABBA975CED}"/>
              </a:ext>
            </a:extLst>
          </p:cNvPr>
          <p:cNvCxnSpPr>
            <a:cxnSpLocks/>
          </p:cNvCxnSpPr>
          <p:nvPr/>
        </p:nvCxnSpPr>
        <p:spPr>
          <a:xfrm flipH="1">
            <a:off x="8829118" y="4857857"/>
            <a:ext cx="10587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171308-84C9-48EB-A9E8-51FBFC613671}"/>
              </a:ext>
            </a:extLst>
          </p:cNvPr>
          <p:cNvSpPr txBox="1"/>
          <p:nvPr/>
        </p:nvSpPr>
        <p:spPr>
          <a:xfrm>
            <a:off x="1115568" y="2722698"/>
            <a:ext cx="7058343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링크를 양방향으로 둬서 양방향으로 이동 가능하게 한 것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5831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21" y="576632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원형 다중 연결 리스트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C0B54-FB49-4B66-AD3F-278B6E5991EB}"/>
              </a:ext>
            </a:extLst>
          </p:cNvPr>
          <p:cNvSpPr txBox="1"/>
          <p:nvPr/>
        </p:nvSpPr>
        <p:spPr>
          <a:xfrm>
            <a:off x="5847127" y="355785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39B7F1-4C92-480A-A51C-AF4EBEAAC0B7}"/>
              </a:ext>
            </a:extLst>
          </p:cNvPr>
          <p:cNvSpPr/>
          <p:nvPr/>
        </p:nvSpPr>
        <p:spPr>
          <a:xfrm>
            <a:off x="3139381" y="5598969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942C09-08F4-4302-9440-226AE8778500}"/>
              </a:ext>
            </a:extLst>
          </p:cNvPr>
          <p:cNvSpPr/>
          <p:nvPr/>
        </p:nvSpPr>
        <p:spPr>
          <a:xfrm>
            <a:off x="4007129" y="5598969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558572-C8C2-4ED8-B1F1-5745DE13A2F9}"/>
              </a:ext>
            </a:extLst>
          </p:cNvPr>
          <p:cNvSpPr/>
          <p:nvPr/>
        </p:nvSpPr>
        <p:spPr>
          <a:xfrm>
            <a:off x="2775487" y="5598969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D0FDC-B1D6-4393-BC78-BC47ED9C65D6}"/>
              </a:ext>
            </a:extLst>
          </p:cNvPr>
          <p:cNvSpPr/>
          <p:nvPr/>
        </p:nvSpPr>
        <p:spPr>
          <a:xfrm>
            <a:off x="5655468" y="4382528"/>
            <a:ext cx="867747" cy="564716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37937-BB86-4DF3-9575-C8C25E8C9EF1}"/>
              </a:ext>
            </a:extLst>
          </p:cNvPr>
          <p:cNvSpPr/>
          <p:nvPr/>
        </p:nvSpPr>
        <p:spPr>
          <a:xfrm>
            <a:off x="6523216" y="4382528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24249-21CF-4D84-B6BA-4E71DA65B9A8}"/>
              </a:ext>
            </a:extLst>
          </p:cNvPr>
          <p:cNvSpPr/>
          <p:nvPr/>
        </p:nvSpPr>
        <p:spPr>
          <a:xfrm>
            <a:off x="5291574" y="4382528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6C591AD-907B-408F-87FC-2D01E4190920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6089341" y="3927191"/>
            <a:ext cx="1" cy="455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D7A3CD6-E5FD-491C-AD5E-D3657979FC9F}"/>
              </a:ext>
            </a:extLst>
          </p:cNvPr>
          <p:cNvCxnSpPr>
            <a:cxnSpLocks/>
          </p:cNvCxnSpPr>
          <p:nvPr/>
        </p:nvCxnSpPr>
        <p:spPr>
          <a:xfrm>
            <a:off x="6708832" y="4546698"/>
            <a:ext cx="256579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8A396F-7C47-4DB2-B9D9-87A7F949766B}"/>
              </a:ext>
            </a:extLst>
          </p:cNvPr>
          <p:cNvCxnSpPr>
            <a:cxnSpLocks/>
          </p:cNvCxnSpPr>
          <p:nvPr/>
        </p:nvCxnSpPr>
        <p:spPr>
          <a:xfrm flipH="1">
            <a:off x="6887109" y="4778300"/>
            <a:ext cx="22568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C16083-CD97-4DB2-9F62-C77FA00B3335}"/>
              </a:ext>
            </a:extLst>
          </p:cNvPr>
          <p:cNvSpPr/>
          <p:nvPr/>
        </p:nvSpPr>
        <p:spPr>
          <a:xfrm>
            <a:off x="5654297" y="5598969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D7344F-0F78-490B-ABA2-699C6D167A4D}"/>
              </a:ext>
            </a:extLst>
          </p:cNvPr>
          <p:cNvSpPr/>
          <p:nvPr/>
        </p:nvSpPr>
        <p:spPr>
          <a:xfrm>
            <a:off x="6522045" y="5598969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E64BB1-3EF8-47FE-895F-004B616B59A9}"/>
              </a:ext>
            </a:extLst>
          </p:cNvPr>
          <p:cNvSpPr/>
          <p:nvPr/>
        </p:nvSpPr>
        <p:spPr>
          <a:xfrm>
            <a:off x="5290403" y="5598969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0EA789B-2B85-4A23-BF49-862B90C1FC5B}"/>
              </a:ext>
            </a:extLst>
          </p:cNvPr>
          <p:cNvCxnSpPr>
            <a:cxnSpLocks/>
          </p:cNvCxnSpPr>
          <p:nvPr/>
        </p:nvCxnSpPr>
        <p:spPr>
          <a:xfrm>
            <a:off x="4206430" y="5763139"/>
            <a:ext cx="10839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0053CF8-022E-4EBC-97C8-F1B4682843CE}"/>
              </a:ext>
            </a:extLst>
          </p:cNvPr>
          <p:cNvCxnSpPr>
            <a:cxnSpLocks/>
          </p:cNvCxnSpPr>
          <p:nvPr/>
        </p:nvCxnSpPr>
        <p:spPr>
          <a:xfrm flipH="1">
            <a:off x="4384707" y="5994741"/>
            <a:ext cx="10587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24FA07-F48A-4F06-A714-11145E0D50C7}"/>
              </a:ext>
            </a:extLst>
          </p:cNvPr>
          <p:cNvSpPr/>
          <p:nvPr/>
        </p:nvSpPr>
        <p:spPr>
          <a:xfrm>
            <a:off x="8153030" y="5595576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57132D9-F734-4C4C-9E24-F896CA871410}"/>
              </a:ext>
            </a:extLst>
          </p:cNvPr>
          <p:cNvSpPr/>
          <p:nvPr/>
        </p:nvSpPr>
        <p:spPr>
          <a:xfrm>
            <a:off x="9020778" y="5595576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E96DA9-94A0-429C-9762-3E584F0DE85F}"/>
              </a:ext>
            </a:extLst>
          </p:cNvPr>
          <p:cNvSpPr/>
          <p:nvPr/>
        </p:nvSpPr>
        <p:spPr>
          <a:xfrm>
            <a:off x="7789136" y="5595576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3745104-5BE0-4986-8937-8D7D1EE38063}"/>
              </a:ext>
            </a:extLst>
          </p:cNvPr>
          <p:cNvCxnSpPr>
            <a:cxnSpLocks/>
          </p:cNvCxnSpPr>
          <p:nvPr/>
        </p:nvCxnSpPr>
        <p:spPr>
          <a:xfrm>
            <a:off x="6705163" y="5759746"/>
            <a:ext cx="10839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FE2F0FE-77DC-4131-A937-6CABBA975CED}"/>
              </a:ext>
            </a:extLst>
          </p:cNvPr>
          <p:cNvCxnSpPr>
            <a:cxnSpLocks/>
          </p:cNvCxnSpPr>
          <p:nvPr/>
        </p:nvCxnSpPr>
        <p:spPr>
          <a:xfrm flipH="1">
            <a:off x="6883440" y="5991348"/>
            <a:ext cx="10587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171308-84C9-48EB-A9E8-51FBFC613671}"/>
              </a:ext>
            </a:extLst>
          </p:cNvPr>
          <p:cNvSpPr txBox="1"/>
          <p:nvPr/>
        </p:nvSpPr>
        <p:spPr>
          <a:xfrm>
            <a:off x="1115568" y="2722698"/>
            <a:ext cx="6122189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다중 연결 리스트에서 제일 끝과 앞을 연결 한 것</a:t>
            </a:r>
            <a:endParaRPr lang="en-US" altLang="ko-KR" sz="20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000C61-1549-4FB9-95E0-6DE697A71AEE}"/>
              </a:ext>
            </a:extLst>
          </p:cNvPr>
          <p:cNvCxnSpPr>
            <a:cxnSpLocks/>
          </p:cNvCxnSpPr>
          <p:nvPr/>
        </p:nvCxnSpPr>
        <p:spPr>
          <a:xfrm flipH="1">
            <a:off x="3046073" y="4778300"/>
            <a:ext cx="236501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A752D1-BE5A-4A89-9B23-DA757F06DF15}"/>
              </a:ext>
            </a:extLst>
          </p:cNvPr>
          <p:cNvCxnSpPr>
            <a:cxnSpLocks/>
          </p:cNvCxnSpPr>
          <p:nvPr/>
        </p:nvCxnSpPr>
        <p:spPr>
          <a:xfrm>
            <a:off x="2873829" y="4546698"/>
            <a:ext cx="24165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B9F4990-9247-419F-BB6D-9302AF2935D3}"/>
              </a:ext>
            </a:extLst>
          </p:cNvPr>
          <p:cNvCxnSpPr>
            <a:cxnSpLocks/>
          </p:cNvCxnSpPr>
          <p:nvPr/>
        </p:nvCxnSpPr>
        <p:spPr>
          <a:xfrm>
            <a:off x="9144000" y="4778300"/>
            <a:ext cx="0" cy="1062663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5C01ED2-F21F-40B1-9190-9FCF5463BA19}"/>
              </a:ext>
            </a:extLst>
          </p:cNvPr>
          <p:cNvCxnSpPr>
            <a:cxnSpLocks/>
          </p:cNvCxnSpPr>
          <p:nvPr/>
        </p:nvCxnSpPr>
        <p:spPr>
          <a:xfrm>
            <a:off x="9274629" y="4546698"/>
            <a:ext cx="0" cy="1048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BD4385D-D074-40BC-8863-2DD822DDCCF6}"/>
              </a:ext>
            </a:extLst>
          </p:cNvPr>
          <p:cNvCxnSpPr>
            <a:cxnSpLocks/>
          </p:cNvCxnSpPr>
          <p:nvPr/>
        </p:nvCxnSpPr>
        <p:spPr>
          <a:xfrm>
            <a:off x="3034683" y="4778300"/>
            <a:ext cx="13316" cy="8014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86AAB47-8E78-43C3-84CC-BD5ADD68DB7D}"/>
              </a:ext>
            </a:extLst>
          </p:cNvPr>
          <p:cNvCxnSpPr>
            <a:cxnSpLocks/>
          </p:cNvCxnSpPr>
          <p:nvPr/>
        </p:nvCxnSpPr>
        <p:spPr>
          <a:xfrm>
            <a:off x="2867609" y="4546698"/>
            <a:ext cx="6220" cy="129426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4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C++ </a:t>
            </a:r>
            <a:r>
              <a:rPr lang="ko-KR" altLang="en-US" sz="4000" dirty="0"/>
              <a:t>코드 구현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93C20-8C2C-4F1B-82C4-B50D840A5A6D}"/>
              </a:ext>
            </a:extLst>
          </p:cNvPr>
          <p:cNvSpPr txBox="1"/>
          <p:nvPr/>
        </p:nvSpPr>
        <p:spPr>
          <a:xfrm>
            <a:off x="763231" y="2472841"/>
            <a:ext cx="4480714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더미헤드가 있는 단일 연결 리스트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간단한 스택을 구현한다</a:t>
            </a:r>
            <a:r>
              <a:rPr lang="en-US" altLang="ko-KR" sz="20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FE107-F4F0-442F-B3A6-6CB9D7CF74AC}"/>
              </a:ext>
            </a:extLst>
          </p:cNvPr>
          <p:cNvSpPr txBox="1"/>
          <p:nvPr/>
        </p:nvSpPr>
        <p:spPr>
          <a:xfrm>
            <a:off x="5797435" y="2472841"/>
            <a:ext cx="609755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#include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&lt;iostream&gt;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AF00DB"/>
                </a:solidFill>
                <a:effectLst/>
              </a:rPr>
              <a:t>using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namespace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267F99"/>
                </a:solidFill>
                <a:effectLst/>
              </a:rPr>
              <a:t>std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</a:rPr>
              <a:t>template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typename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267F99"/>
                </a:solidFill>
                <a:effectLst/>
              </a:rPr>
              <a:t>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&gt;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267F99"/>
                </a:solidFill>
                <a:effectLst/>
              </a:rPr>
              <a:t>Node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{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T data;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Node&lt;T&gt;* link;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Node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 :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link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nullptr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 { }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Node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267F99"/>
                </a:solidFill>
                <a:effectLst/>
              </a:rPr>
              <a:t>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1080"/>
                </a:solidFill>
                <a:effectLst/>
              </a:rPr>
              <a:t>_data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267F99"/>
                </a:solidFill>
                <a:effectLst/>
              </a:rPr>
              <a:t>Node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</a:rPr>
              <a:t>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&gt;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*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1080"/>
                </a:solidFill>
                <a:effectLst/>
              </a:rPr>
              <a:t>_link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 :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data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(_data),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link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(_link) { }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~Node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 {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delete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link; 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};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F69F3C-525A-4D4A-9778-15A06B83C682}"/>
              </a:ext>
            </a:extLst>
          </p:cNvPr>
          <p:cNvGrpSpPr/>
          <p:nvPr/>
        </p:nvGrpSpPr>
        <p:grpSpPr>
          <a:xfrm>
            <a:off x="9755044" y="2800841"/>
            <a:ext cx="1231641" cy="564716"/>
            <a:chOff x="2034072" y="4274479"/>
            <a:chExt cx="1231641" cy="5647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14DFB1F-9E5B-4477-99C4-A7EAF45C9FCB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0EC3D82-4921-44F3-A0E7-002B72127AE6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254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C++ </a:t>
            </a:r>
            <a:r>
              <a:rPr lang="ko-KR" altLang="en-US" sz="4000" dirty="0"/>
              <a:t>코드 구현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FE107-F4F0-442F-B3A6-6CB9D7CF74AC}"/>
              </a:ext>
            </a:extLst>
          </p:cNvPr>
          <p:cNvSpPr txBox="1"/>
          <p:nvPr/>
        </p:nvSpPr>
        <p:spPr>
          <a:xfrm>
            <a:off x="268960" y="2149461"/>
            <a:ext cx="609755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</a:rPr>
              <a:t>template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typename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267F99"/>
                </a:solidFill>
                <a:effectLst/>
              </a:rPr>
              <a:t>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&gt;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267F99"/>
                </a:solidFill>
                <a:effectLst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{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</a:rPr>
              <a:t>private: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Node&lt;T&gt;* head;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 { head =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new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Node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</a:rPr>
              <a:t>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&gt;(); }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push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267F99"/>
                </a:solidFill>
                <a:effectLst/>
              </a:rPr>
              <a:t>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1080"/>
                </a:solidFill>
                <a:effectLst/>
              </a:rPr>
              <a:t>data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Node&lt;T&gt;*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ptr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new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Node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</a:rPr>
              <a:t>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&gt;(data, </a:t>
            </a:r>
            <a:r>
              <a:rPr lang="en-US" altLang="ko-KR" sz="1600" b="0" dirty="0">
                <a:solidFill>
                  <a:srgbClr val="001080"/>
                </a:solidFill>
                <a:effectLst/>
              </a:rPr>
              <a:t>head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-&gt;</a:t>
            </a:r>
            <a:r>
              <a:rPr lang="en-US" altLang="ko-KR" sz="1600" b="0" dirty="0">
                <a:solidFill>
                  <a:srgbClr val="001080"/>
                </a:solidFill>
                <a:effectLst/>
              </a:rPr>
              <a:t>link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>
                <a:solidFill>
                  <a:srgbClr val="001080"/>
                </a:solidFill>
                <a:effectLst/>
              </a:rPr>
              <a:t>head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-&gt;</a:t>
            </a:r>
            <a:r>
              <a:rPr lang="en-US" altLang="ko-KR" sz="1600" b="0" dirty="0">
                <a:solidFill>
                  <a:srgbClr val="001080"/>
                </a:solidFill>
                <a:effectLst/>
              </a:rPr>
              <a:t>link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ptr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size++;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5BAA5-CC09-4AAC-9FA6-9DAB3F6A2D7A}"/>
              </a:ext>
            </a:extLst>
          </p:cNvPr>
          <p:cNvSpPr txBox="1"/>
          <p:nvPr/>
        </p:nvSpPr>
        <p:spPr>
          <a:xfrm>
            <a:off x="5601645" y="1865997"/>
            <a:ext cx="65990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ko-KR" sz="1800" b="0" dirty="0">
                <a:solidFill>
                  <a:srgbClr val="000000"/>
                </a:solidFill>
                <a:effectLst/>
              </a:rPr>
            </a:br>
            <a:r>
              <a:rPr lang="en-US" altLang="ko-KR" sz="18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800" b="0" dirty="0">
                <a:solidFill>
                  <a:srgbClr val="0000FF"/>
                </a:solidFill>
                <a:effectLst/>
              </a:rPr>
              <a:t>void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800" b="0" dirty="0">
                <a:solidFill>
                  <a:srgbClr val="795E26"/>
                </a:solidFill>
                <a:effectLst/>
              </a:rPr>
              <a:t>pop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altLang="ko-KR" sz="18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8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(!</a:t>
            </a:r>
            <a:r>
              <a:rPr lang="en-US" altLang="ko-KR" sz="1800" b="0" dirty="0">
                <a:solidFill>
                  <a:srgbClr val="795E26"/>
                </a:solidFill>
                <a:effectLst/>
              </a:rPr>
              <a:t>empty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()) {</a:t>
            </a:r>
          </a:p>
          <a:p>
            <a:r>
              <a:rPr lang="en-US" altLang="ko-KR" sz="1800" b="0" dirty="0">
                <a:solidFill>
                  <a:srgbClr val="000000"/>
                </a:solidFill>
                <a:effectLst/>
              </a:rPr>
              <a:t>            Node&lt;T&gt;*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</a:rPr>
              <a:t>ptr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800" b="0" dirty="0">
                <a:solidFill>
                  <a:srgbClr val="001080"/>
                </a:solidFill>
                <a:effectLst/>
              </a:rPr>
              <a:t>head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-&gt;</a:t>
            </a:r>
            <a:r>
              <a:rPr lang="en-US" altLang="ko-KR" sz="1800" b="0" dirty="0">
                <a:solidFill>
                  <a:srgbClr val="001080"/>
                </a:solidFill>
                <a:effectLst/>
              </a:rPr>
              <a:t>link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8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1800" b="0" dirty="0">
                <a:solidFill>
                  <a:srgbClr val="001080"/>
                </a:solidFill>
                <a:effectLst/>
              </a:rPr>
              <a:t>head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-&gt;</a:t>
            </a:r>
            <a:r>
              <a:rPr lang="en-US" altLang="ko-KR" sz="1800" b="0" dirty="0">
                <a:solidFill>
                  <a:srgbClr val="001080"/>
                </a:solidFill>
                <a:effectLst/>
              </a:rPr>
              <a:t>link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800" b="0" dirty="0">
                <a:solidFill>
                  <a:srgbClr val="001080"/>
                </a:solidFill>
                <a:effectLst/>
              </a:rPr>
              <a:t>head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-&gt;</a:t>
            </a:r>
            <a:r>
              <a:rPr lang="en-US" altLang="ko-KR" sz="1800" b="0" dirty="0">
                <a:solidFill>
                  <a:srgbClr val="001080"/>
                </a:solidFill>
                <a:effectLst/>
              </a:rPr>
              <a:t>link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-&gt;</a:t>
            </a:r>
            <a:r>
              <a:rPr lang="en-US" altLang="ko-KR" sz="1800" b="0" dirty="0">
                <a:solidFill>
                  <a:srgbClr val="001080"/>
                </a:solidFill>
                <a:effectLst/>
              </a:rPr>
              <a:t>link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8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1800" b="0" dirty="0" err="1">
                <a:solidFill>
                  <a:srgbClr val="001080"/>
                </a:solidFill>
                <a:effectLst/>
              </a:rPr>
              <a:t>ptr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-&gt;</a:t>
            </a:r>
            <a:r>
              <a:rPr lang="en-US" altLang="ko-KR" sz="1800" b="0" dirty="0">
                <a:solidFill>
                  <a:srgbClr val="001080"/>
                </a:solidFill>
                <a:effectLst/>
              </a:rPr>
              <a:t>link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800" b="0" dirty="0" err="1">
                <a:solidFill>
                  <a:srgbClr val="0000FF"/>
                </a:solidFill>
                <a:effectLst/>
              </a:rPr>
              <a:t>nullptr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8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1800" b="0" dirty="0">
                <a:solidFill>
                  <a:srgbClr val="AF00DB"/>
                </a:solidFill>
                <a:effectLst/>
              </a:rPr>
              <a:t>delete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</a:rPr>
              <a:t>ptr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800" b="0" dirty="0">
                <a:solidFill>
                  <a:srgbClr val="000000"/>
                </a:solidFill>
                <a:effectLst/>
              </a:rPr>
              <a:t>        }</a:t>
            </a:r>
          </a:p>
          <a:p>
            <a:r>
              <a:rPr lang="en-US" altLang="ko-KR" sz="1800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br>
              <a:rPr lang="en-US" altLang="ko-KR" sz="1800" b="0" dirty="0">
                <a:solidFill>
                  <a:srgbClr val="000000"/>
                </a:solidFill>
                <a:effectLst/>
              </a:rPr>
            </a:br>
            <a:r>
              <a:rPr lang="en-US" altLang="ko-KR" sz="18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800" b="0" dirty="0">
                <a:solidFill>
                  <a:srgbClr val="0000FF"/>
                </a:solidFill>
                <a:effectLst/>
              </a:rPr>
              <a:t>bool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800" b="0" dirty="0">
                <a:solidFill>
                  <a:srgbClr val="795E26"/>
                </a:solidFill>
                <a:effectLst/>
              </a:rPr>
              <a:t>empty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() { </a:t>
            </a:r>
            <a:r>
              <a:rPr lang="en-US" altLang="ko-KR" sz="18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800" b="0" dirty="0">
                <a:solidFill>
                  <a:srgbClr val="001080"/>
                </a:solidFill>
                <a:effectLst/>
              </a:rPr>
              <a:t>head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-&gt;</a:t>
            </a:r>
            <a:r>
              <a:rPr lang="en-US" altLang="ko-KR" sz="1800" b="0" dirty="0">
                <a:solidFill>
                  <a:srgbClr val="001080"/>
                </a:solidFill>
                <a:effectLst/>
              </a:rPr>
              <a:t>link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== </a:t>
            </a:r>
            <a:r>
              <a:rPr lang="en-US" altLang="ko-KR" sz="1800" b="0" dirty="0" err="1">
                <a:solidFill>
                  <a:srgbClr val="0000FF"/>
                </a:solidFill>
                <a:effectLst/>
              </a:rPr>
              <a:t>nullptr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; }</a:t>
            </a:r>
          </a:p>
          <a:p>
            <a:br>
              <a:rPr lang="en-US" altLang="ko-KR" sz="1800" b="0" dirty="0">
                <a:solidFill>
                  <a:srgbClr val="000000"/>
                </a:solidFill>
                <a:effectLst/>
              </a:rPr>
            </a:br>
            <a:r>
              <a:rPr lang="en-US" altLang="ko-KR" sz="18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800" b="0" dirty="0">
                <a:solidFill>
                  <a:srgbClr val="795E26"/>
                </a:solidFill>
                <a:effectLst/>
              </a:rPr>
              <a:t>~List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() { </a:t>
            </a:r>
            <a:r>
              <a:rPr lang="en-US" altLang="ko-KR" sz="1800" b="0" dirty="0">
                <a:solidFill>
                  <a:srgbClr val="AF00DB"/>
                </a:solidFill>
                <a:effectLst/>
              </a:rPr>
              <a:t>delete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head; }</a:t>
            </a:r>
          </a:p>
          <a:p>
            <a:br>
              <a:rPr lang="en-US" altLang="ko-KR" sz="1800" b="0" dirty="0">
                <a:solidFill>
                  <a:srgbClr val="000000"/>
                </a:solidFill>
                <a:effectLst/>
              </a:rPr>
            </a:br>
            <a:r>
              <a:rPr lang="en-US" altLang="ko-KR" sz="18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800" b="0" dirty="0">
                <a:solidFill>
                  <a:srgbClr val="0000FF"/>
                </a:solidFill>
                <a:effectLst/>
              </a:rPr>
              <a:t>template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&lt;</a:t>
            </a:r>
            <a:r>
              <a:rPr lang="en-US" altLang="ko-KR" sz="1800" b="0" dirty="0" err="1">
                <a:solidFill>
                  <a:srgbClr val="0000FF"/>
                </a:solidFill>
                <a:effectLst/>
              </a:rPr>
              <a:t>typename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800" b="0" dirty="0">
                <a:solidFill>
                  <a:srgbClr val="267F99"/>
                </a:solidFill>
                <a:effectLst/>
              </a:rPr>
              <a:t>K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&gt;</a:t>
            </a:r>
          </a:p>
          <a:p>
            <a:r>
              <a:rPr lang="en-US" altLang="ko-KR" sz="18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800" b="0" dirty="0">
                <a:solidFill>
                  <a:srgbClr val="0000FF"/>
                </a:solidFill>
                <a:effectLst/>
              </a:rPr>
              <a:t>friend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800" b="0" dirty="0" err="1">
                <a:solidFill>
                  <a:srgbClr val="267F99"/>
                </a:solidFill>
                <a:effectLst/>
              </a:rPr>
              <a:t>ostream</a:t>
            </a:r>
            <a:r>
              <a:rPr lang="en-US" altLang="ko-KR" sz="1800" b="0" dirty="0">
                <a:solidFill>
                  <a:srgbClr val="0000FF"/>
                </a:solidFill>
                <a:effectLst/>
              </a:rPr>
              <a:t>&amp;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</a:rPr>
              <a:t>operator&lt;&lt;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800" b="0" dirty="0" err="1">
                <a:solidFill>
                  <a:srgbClr val="267F99"/>
                </a:solidFill>
                <a:effectLst/>
              </a:rPr>
              <a:t>ostream</a:t>
            </a:r>
            <a:r>
              <a:rPr lang="en-US" altLang="ko-KR" sz="1800" b="0" dirty="0">
                <a:solidFill>
                  <a:srgbClr val="0000FF"/>
                </a:solidFill>
                <a:effectLst/>
              </a:rPr>
              <a:t>&amp;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800" b="0" dirty="0" err="1">
                <a:solidFill>
                  <a:srgbClr val="001080"/>
                </a:solidFill>
                <a:effectLst/>
              </a:rPr>
              <a:t>os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800" b="0" dirty="0">
                <a:solidFill>
                  <a:srgbClr val="267F99"/>
                </a:solidFill>
                <a:effectLst/>
              </a:rPr>
              <a:t>List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&lt;</a:t>
            </a:r>
            <a:r>
              <a:rPr lang="en-US" altLang="ko-KR" sz="1800" b="0" dirty="0">
                <a:solidFill>
                  <a:srgbClr val="267F99"/>
                </a:solidFill>
                <a:effectLst/>
              </a:rPr>
              <a:t>K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&gt;</a:t>
            </a:r>
            <a:r>
              <a:rPr lang="en-US" altLang="ko-KR" sz="1800" b="0" dirty="0">
                <a:solidFill>
                  <a:srgbClr val="0000FF"/>
                </a:solidFill>
                <a:effectLst/>
              </a:rPr>
              <a:t>&amp;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800" b="0" dirty="0">
                <a:solidFill>
                  <a:srgbClr val="001080"/>
                </a:solidFill>
                <a:effectLst/>
              </a:rPr>
              <a:t>self</a:t>
            </a:r>
            <a:r>
              <a:rPr lang="en-US" altLang="ko-KR" sz="18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altLang="ko-KR" sz="1800" b="0" dirty="0">
                <a:solidFill>
                  <a:srgbClr val="000000"/>
                </a:solidFill>
                <a:effectLst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4431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C++ </a:t>
            </a:r>
            <a:r>
              <a:rPr lang="ko-KR" altLang="en-US" sz="4000" dirty="0"/>
              <a:t>코드 구현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D3B02-4EFE-4D90-B6DB-5CB6FA829233}"/>
              </a:ext>
            </a:extLst>
          </p:cNvPr>
          <p:cNvSpPr txBox="1"/>
          <p:nvPr/>
        </p:nvSpPr>
        <p:spPr>
          <a:xfrm>
            <a:off x="566928" y="2429250"/>
            <a:ext cx="49773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</a:rPr>
              <a:t>template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typename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267F99"/>
                </a:solidFill>
                <a:effectLst/>
              </a:rPr>
              <a:t>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&gt;</a:t>
            </a:r>
          </a:p>
          <a:p>
            <a:r>
              <a:rPr lang="en-US" altLang="ko-KR" sz="1600" b="0" dirty="0" err="1">
                <a:solidFill>
                  <a:srgbClr val="267F99"/>
                </a:solidFill>
                <a:effectLst/>
              </a:rPr>
              <a:t>ostream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&amp;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operator&lt;&lt;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</a:rPr>
              <a:t>ostream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&amp;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os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267F99"/>
                </a:solidFill>
                <a:effectLst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&lt;</a:t>
            </a:r>
            <a:r>
              <a:rPr lang="en-US" altLang="ko-KR" sz="1600" b="0" dirty="0">
                <a:solidFill>
                  <a:srgbClr val="267F99"/>
                </a:solidFill>
                <a:effectLst/>
              </a:rPr>
              <a:t>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&gt;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&amp;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1080"/>
                </a:solidFill>
                <a:effectLst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Node&lt;T&gt;* p =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head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"["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while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-&gt;</a:t>
            </a:r>
            <a:r>
              <a:rPr lang="en-US" altLang="ko-KR" sz="1600" b="0" dirty="0">
                <a:solidFill>
                  <a:srgbClr val="001080"/>
                </a:solidFill>
                <a:effectLst/>
              </a:rPr>
              <a:t>link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!= 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nullptr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 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p = </a:t>
            </a:r>
            <a:r>
              <a:rPr lang="en-US" altLang="ko-KR" sz="1600" b="0" dirty="0">
                <a:solidFill>
                  <a:srgbClr val="001080"/>
                </a:solidFill>
                <a:effectLst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-&gt;</a:t>
            </a:r>
            <a:r>
              <a:rPr lang="en-US" altLang="ko-KR" sz="1600" b="0" dirty="0">
                <a:solidFill>
                  <a:srgbClr val="001080"/>
                </a:solidFill>
                <a:effectLst/>
              </a:rPr>
              <a:t>link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</a:t>
            </a:r>
            <a:r>
              <a:rPr lang="en-US" altLang="ko-KR" sz="1600" b="0" dirty="0">
                <a:solidFill>
                  <a:srgbClr val="001080"/>
                </a:solidFill>
                <a:effectLst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-&gt;</a:t>
            </a:r>
            <a:r>
              <a:rPr lang="en-US" altLang="ko-KR" sz="1600" b="0" dirty="0">
                <a:solidFill>
                  <a:srgbClr val="001080"/>
                </a:solidFill>
                <a:effectLst/>
              </a:rPr>
              <a:t>data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 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"]"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os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5EAD5-A415-4AC8-9655-000CE394C10E}"/>
              </a:ext>
            </a:extLst>
          </p:cNvPr>
          <p:cNvSpPr txBox="1"/>
          <p:nvPr/>
        </p:nvSpPr>
        <p:spPr>
          <a:xfrm>
            <a:off x="6213432" y="2432248"/>
            <a:ext cx="48596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main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List&lt;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&gt; l;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push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l &lt;&lt;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endl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push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l &lt;&lt;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endl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push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l &lt;&lt;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endl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push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l &lt;&lt;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endl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push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l &lt;&lt;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endl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pop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l &lt;&lt;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endl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pop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l &lt;&lt;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endl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pop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l &lt;&lt;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endl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push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</a:rPr>
              <a:t>9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l &lt;&lt;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endl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pop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l &lt;&lt;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endl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push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l &lt;&lt;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endl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995921-5EC7-4BD0-8204-E6CF51C8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96" y="2834571"/>
            <a:ext cx="1719903" cy="29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실제 쓰임새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966C8-D829-4009-A386-32BC5D369E36}"/>
              </a:ext>
            </a:extLst>
          </p:cNvPr>
          <p:cNvSpPr txBox="1"/>
          <p:nvPr/>
        </p:nvSpPr>
        <p:spPr>
          <a:xfrm>
            <a:off x="872972" y="2567446"/>
            <a:ext cx="5780750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List </a:t>
            </a:r>
            <a:r>
              <a:rPr lang="ko-KR" altLang="en-US" sz="2000" dirty="0"/>
              <a:t>헤더에 다중 연결 리스트가 </a:t>
            </a:r>
            <a:r>
              <a:rPr lang="ko-KR" altLang="en-US" sz="2000" dirty="0" err="1"/>
              <a:t>구현되어있다</a:t>
            </a:r>
            <a:r>
              <a:rPr lang="en-US" altLang="ko-KR" sz="20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2E7836-BDC0-4ADE-B565-FFA510D87479}"/>
              </a:ext>
            </a:extLst>
          </p:cNvPr>
          <p:cNvSpPr txBox="1"/>
          <p:nvPr/>
        </p:nvSpPr>
        <p:spPr>
          <a:xfrm>
            <a:off x="7018175" y="2276856"/>
            <a:ext cx="497732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#include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&lt;iostream&gt;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#include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&lt;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A31515"/>
                </a:solidFill>
                <a:effectLst/>
              </a:rPr>
              <a:t>list&gt;</a:t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AF00DB"/>
                </a:solidFill>
                <a:effectLst/>
              </a:rPr>
              <a:t>using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namespace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267F99"/>
                </a:solidFill>
                <a:effectLst/>
              </a:rPr>
              <a:t>std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main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list&lt;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&gt; l;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push_back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);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 //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뒤에 추가</a:t>
            </a:r>
            <a:endParaRPr lang="ko-KR" altLang="en-US" sz="16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pop_back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();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 //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뒤에 제거</a:t>
            </a:r>
            <a:endParaRPr lang="ko-KR" altLang="en-US" sz="16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push_front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);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 //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앞에 추가</a:t>
            </a:r>
            <a:endParaRPr lang="ko-KR" altLang="en-US" sz="16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pop_front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();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 //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앞에 제거</a:t>
            </a:r>
            <a:endParaRPr lang="en-US" altLang="ko-KR" sz="1600" b="0" dirty="0">
              <a:solidFill>
                <a:srgbClr val="008000"/>
              </a:solidFill>
              <a:effectLst/>
            </a:endParaRPr>
          </a:p>
          <a:p>
            <a:br>
              <a:rPr lang="ko-KR" altLang="en-US" sz="1600" b="0" dirty="0">
                <a:solidFill>
                  <a:srgbClr val="000000"/>
                </a:solidFill>
                <a:effectLst/>
              </a:rPr>
            </a:br>
            <a:r>
              <a:rPr lang="ko-KR" altLang="en-US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front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();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 //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앞에 노드 값</a:t>
            </a:r>
            <a:endParaRPr lang="ko-KR" altLang="en-US" sz="16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back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();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 //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뒤에 노드 값</a:t>
            </a:r>
            <a:endParaRPr lang="ko-KR" altLang="en-US" sz="16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size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();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 //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리스트 크기</a:t>
            </a:r>
            <a:endParaRPr lang="ko-KR" altLang="en-US" sz="16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&lt;&lt;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empty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();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 //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리스트가 비었는지 확인</a:t>
            </a:r>
            <a:endParaRPr lang="ko-KR" altLang="en-US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}</a:t>
            </a:r>
            <a:endParaRPr lang="ko-KR" altLang="en-US" sz="1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864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관련 문제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A7F60-8C35-45E8-A712-BA01C2FFBEEC}"/>
              </a:ext>
            </a:extLst>
          </p:cNvPr>
          <p:cNvSpPr txBox="1"/>
          <p:nvPr/>
        </p:nvSpPr>
        <p:spPr>
          <a:xfrm>
            <a:off x="872972" y="2567446"/>
            <a:ext cx="5102872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hlinkClick r:id="rId2"/>
              </a:rPr>
              <a:t>https://www.acmicpc.net/problem/1158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입력 </a:t>
            </a:r>
            <a:r>
              <a:rPr lang="en-US" altLang="ko-KR" sz="2000" dirty="0"/>
              <a:t>7 3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출력 </a:t>
            </a:r>
            <a:r>
              <a:rPr lang="en-US" altLang="ko-KR" sz="2000" dirty="0"/>
              <a:t>&lt;3, 6, 2, 7, 5, 1, 4&gt;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5AAED96-ED57-4483-B4A0-66AD1E9BB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32" y="4241699"/>
            <a:ext cx="6759288" cy="210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9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관련 문제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79AAD-38F8-4224-8040-18EDD7BCEF74}"/>
              </a:ext>
            </a:extLst>
          </p:cNvPr>
          <p:cNvSpPr txBox="1"/>
          <p:nvPr/>
        </p:nvSpPr>
        <p:spPr>
          <a:xfrm>
            <a:off x="883466" y="2314744"/>
            <a:ext cx="316894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</a:rPr>
              <a:t>#include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&lt;iostream&gt;</a:t>
            </a:r>
            <a:endParaRPr lang="en-US" altLang="ko-KR" b="0" dirty="0">
              <a:solidFill>
                <a:srgbClr val="000000"/>
              </a:solidFill>
              <a:effectLst/>
            </a:endParaRPr>
          </a:p>
          <a:p>
            <a:r>
              <a:rPr lang="en-US" altLang="ko-KR" b="0" dirty="0">
                <a:solidFill>
                  <a:srgbClr val="AF00DB"/>
                </a:solidFill>
                <a:effectLst/>
              </a:rPr>
              <a:t>#include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&lt;list&gt;</a:t>
            </a:r>
            <a:endParaRPr lang="en-US" altLang="ko-KR" b="0" dirty="0">
              <a:solidFill>
                <a:srgbClr val="000000"/>
              </a:solidFill>
              <a:effectLst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</a:p>
          <a:p>
            <a:r>
              <a:rPr lang="en-US" altLang="ko-KR" b="0" dirty="0">
                <a:solidFill>
                  <a:srgbClr val="AF00DB"/>
                </a:solidFill>
                <a:effectLst/>
              </a:rPr>
              <a:t>using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namespace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267F99"/>
                </a:solidFill>
                <a:effectLst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()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N, K;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list&lt;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&gt; l;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cin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&gt;&gt; N &gt;&gt; K;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&lt;= N;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++)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</a:rPr>
              <a:t>push_back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E6D4A-3142-4F87-B79D-77291EACB38A}"/>
              </a:ext>
            </a:extLst>
          </p:cNvPr>
          <p:cNvSpPr txBox="1"/>
          <p:nvPr/>
        </p:nvSpPr>
        <p:spPr>
          <a:xfrm>
            <a:off x="4793261" y="2276856"/>
            <a:ext cx="41577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&lt;&lt;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"&lt;"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while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(</a:t>
            </a:r>
            <a:r>
              <a:rPr lang="en-US" altLang="ko-KR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</a:rPr>
              <a:t>size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())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(</a:t>
            </a:r>
            <a:r>
              <a:rPr lang="en-US" altLang="ko-KR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</a:rPr>
              <a:t>size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() ==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&lt;&lt; </a:t>
            </a:r>
            <a:r>
              <a:rPr lang="en-US" altLang="ko-KR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</a:rPr>
              <a:t>front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() &lt;&lt;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"&gt;"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</a:rPr>
              <a:t>pop_front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break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&lt; K;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++) 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</a:rPr>
              <a:t>push_back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</a:rPr>
              <a:t>front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());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</a:rPr>
              <a:t>pop_front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&lt;&lt; </a:t>
            </a:r>
            <a:r>
              <a:rPr lang="en-US" altLang="ko-KR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</a:rPr>
              <a:t>front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() &lt;&lt;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", "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b="0" dirty="0" err="1">
                <a:solidFill>
                  <a:srgbClr val="001080"/>
                </a:solidFill>
                <a:effectLst/>
              </a:rPr>
              <a:t>l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</a:rPr>
              <a:t>pop_front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&lt;&lt;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endl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098658"/>
                </a:solidFill>
                <a:effectLst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1D3752A-5CD2-43DA-87A9-13ADBE64A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54" y="335596"/>
            <a:ext cx="4987498" cy="15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97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배경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06A30-48F9-40E9-8FB3-4A0CDE69ACFC}"/>
              </a:ext>
            </a:extLst>
          </p:cNvPr>
          <p:cNvSpPr txBox="1"/>
          <p:nvPr/>
        </p:nvSpPr>
        <p:spPr>
          <a:xfrm>
            <a:off x="1115568" y="2651839"/>
            <a:ext cx="8824852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배열은 삭제하고 뒤에 모든 값을 옮겨야 </a:t>
            </a:r>
            <a:r>
              <a:rPr lang="ko-KR" altLang="en-US" sz="2000" dirty="0" err="1"/>
              <a:t>되서</a:t>
            </a:r>
            <a:r>
              <a:rPr lang="ko-KR" altLang="en-US" sz="2000" dirty="0"/>
              <a:t> </a:t>
            </a:r>
            <a:r>
              <a:rPr lang="en-US" altLang="ko-KR" sz="2000" dirty="0"/>
              <a:t>O(n)</a:t>
            </a:r>
            <a:r>
              <a:rPr lang="ko-KR" altLang="en-US" sz="2000" dirty="0"/>
              <a:t>만큼의 시간이 걸린다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좀더 빨리 처리할 수 없을까</a:t>
            </a:r>
            <a:r>
              <a:rPr lang="en-US" altLang="ko-KR" sz="2000" dirty="0"/>
              <a:t>?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FDB501-FC69-493C-98D6-BE2A807B01F9}"/>
              </a:ext>
            </a:extLst>
          </p:cNvPr>
          <p:cNvSpPr/>
          <p:nvPr/>
        </p:nvSpPr>
        <p:spPr>
          <a:xfrm>
            <a:off x="2839616" y="4950641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21CD28-EED0-43BA-A89A-923BBF40DC08}"/>
              </a:ext>
            </a:extLst>
          </p:cNvPr>
          <p:cNvSpPr/>
          <p:nvPr/>
        </p:nvSpPr>
        <p:spPr>
          <a:xfrm>
            <a:off x="3707363" y="4950641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14F70C-5E60-4C41-BB35-DEC6661A82D4}"/>
              </a:ext>
            </a:extLst>
          </p:cNvPr>
          <p:cNvSpPr/>
          <p:nvPr/>
        </p:nvSpPr>
        <p:spPr>
          <a:xfrm>
            <a:off x="4575110" y="4950641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839EE2-D1BD-491A-B738-CA4E4FD236BF}"/>
              </a:ext>
            </a:extLst>
          </p:cNvPr>
          <p:cNvSpPr/>
          <p:nvPr/>
        </p:nvSpPr>
        <p:spPr>
          <a:xfrm>
            <a:off x="5442857" y="4950641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368C31-EAD8-4B82-8F3E-00C53B13AE81}"/>
              </a:ext>
            </a:extLst>
          </p:cNvPr>
          <p:cNvSpPr/>
          <p:nvPr/>
        </p:nvSpPr>
        <p:spPr>
          <a:xfrm>
            <a:off x="6310604" y="4950641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6A187C-87B4-4418-B56F-C7EE0BB5BFCA}"/>
              </a:ext>
            </a:extLst>
          </p:cNvPr>
          <p:cNvSpPr/>
          <p:nvPr/>
        </p:nvSpPr>
        <p:spPr>
          <a:xfrm>
            <a:off x="7178351" y="4950641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EFFB17-640E-44E0-BE42-C58188FCDE3D}"/>
              </a:ext>
            </a:extLst>
          </p:cNvPr>
          <p:cNvSpPr/>
          <p:nvPr/>
        </p:nvSpPr>
        <p:spPr>
          <a:xfrm>
            <a:off x="8046098" y="4950641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0B8162-FE5F-44F2-AFE9-00FA081E9A90}"/>
              </a:ext>
            </a:extLst>
          </p:cNvPr>
          <p:cNvSpPr/>
          <p:nvPr/>
        </p:nvSpPr>
        <p:spPr>
          <a:xfrm>
            <a:off x="8913845" y="4950641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4485B1BA-9536-48AA-90A1-DB09DCE62476}"/>
              </a:ext>
            </a:extLst>
          </p:cNvPr>
          <p:cNvCxnSpPr>
            <a:cxnSpLocks/>
            <a:stCxn id="34" idx="0"/>
            <a:endCxn id="32" idx="0"/>
          </p:cNvCxnSpPr>
          <p:nvPr/>
        </p:nvCxnSpPr>
        <p:spPr>
          <a:xfrm rot="16200000" flipV="1">
            <a:off x="4575111" y="4516767"/>
            <a:ext cx="12700" cy="867747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28703A61-66E1-4C45-A9D4-27B45E0557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36506" y="4493606"/>
            <a:ext cx="12700" cy="867747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D7BA78CB-0B78-400D-9A1F-108A710E5A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23046" y="4499956"/>
            <a:ext cx="12700" cy="867747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E041AFF-291E-49E7-BB0F-61023A0E85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05368" y="4522572"/>
            <a:ext cx="12700" cy="867747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7FA5E2DF-D306-41CE-8047-DE1860E9DABC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73114" y="4528922"/>
            <a:ext cx="12700" cy="867747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12B15AC2-23F7-45D1-934D-CDE5F8337D0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52596" y="4530811"/>
            <a:ext cx="12700" cy="867747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21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단일 연결 리스트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799AB-42E8-4B55-864B-7048E930B874}"/>
              </a:ext>
            </a:extLst>
          </p:cNvPr>
          <p:cNvSpPr txBox="1"/>
          <p:nvPr/>
        </p:nvSpPr>
        <p:spPr>
          <a:xfrm>
            <a:off x="1901415" y="570021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D7ED57-AC2E-4887-B765-F38342CA8E05}"/>
              </a:ext>
            </a:extLst>
          </p:cNvPr>
          <p:cNvGrpSpPr/>
          <p:nvPr/>
        </p:nvGrpSpPr>
        <p:grpSpPr>
          <a:xfrm>
            <a:off x="3304347" y="5602527"/>
            <a:ext cx="1231641" cy="564716"/>
            <a:chOff x="2034072" y="4274479"/>
            <a:chExt cx="1231641" cy="56471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6C1950-A0EC-4CFA-9AAC-7F82A00C4052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6DD502E-6C6A-432D-B4F2-FDEE16456249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1D3CC7-7392-4B8E-B095-2D1EFB864E07}"/>
              </a:ext>
            </a:extLst>
          </p:cNvPr>
          <p:cNvGrpSpPr/>
          <p:nvPr/>
        </p:nvGrpSpPr>
        <p:grpSpPr>
          <a:xfrm>
            <a:off x="5332200" y="5602527"/>
            <a:ext cx="1231641" cy="564716"/>
            <a:chOff x="2034072" y="4274479"/>
            <a:chExt cx="1231641" cy="56471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6B49707-8C81-4829-A8B5-9ABA42C88500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1194B39-F27B-4A9E-9797-325004E6C85E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616856-C8D9-413B-B68B-2C24449F7B0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385843" y="5884885"/>
            <a:ext cx="9185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634CEB0-AD88-4DE9-A9B0-E95C71000F81}"/>
              </a:ext>
            </a:extLst>
          </p:cNvPr>
          <p:cNvCxnSpPr>
            <a:cxnSpLocks/>
          </p:cNvCxnSpPr>
          <p:nvPr/>
        </p:nvCxnSpPr>
        <p:spPr>
          <a:xfrm>
            <a:off x="4302724" y="5884885"/>
            <a:ext cx="1029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6A8E5F-5FA7-4ADD-B8E3-BC1D7E1C0FE8}"/>
              </a:ext>
            </a:extLst>
          </p:cNvPr>
          <p:cNvGrpSpPr/>
          <p:nvPr/>
        </p:nvGrpSpPr>
        <p:grpSpPr>
          <a:xfrm>
            <a:off x="7366275" y="5602527"/>
            <a:ext cx="1231641" cy="564716"/>
            <a:chOff x="2034072" y="4274479"/>
            <a:chExt cx="1231641" cy="5647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F45789C-3E30-4604-9B55-718A40186A60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F40D819-CBD7-46C3-9F55-5D00DEAB4B62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62E29B-946D-4F01-98A2-309B85E33AF2}"/>
              </a:ext>
            </a:extLst>
          </p:cNvPr>
          <p:cNvCxnSpPr>
            <a:cxnSpLocks/>
          </p:cNvCxnSpPr>
          <p:nvPr/>
        </p:nvCxnSpPr>
        <p:spPr>
          <a:xfrm>
            <a:off x="6336799" y="5884885"/>
            <a:ext cx="1029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02434C2-F56C-484E-AD97-D6458503E4A8}"/>
              </a:ext>
            </a:extLst>
          </p:cNvPr>
          <p:cNvGrpSpPr/>
          <p:nvPr/>
        </p:nvGrpSpPr>
        <p:grpSpPr>
          <a:xfrm>
            <a:off x="9434560" y="5602527"/>
            <a:ext cx="1231641" cy="564716"/>
            <a:chOff x="2034072" y="4274479"/>
            <a:chExt cx="1231641" cy="5647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534DE22-B7C5-4103-9C24-6EF11AAD2165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2FDB94D-4DA5-4E91-9E3F-F5D990252587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2C9DA68-30D0-4920-9D26-53606B477EB5}"/>
              </a:ext>
            </a:extLst>
          </p:cNvPr>
          <p:cNvCxnSpPr>
            <a:cxnSpLocks/>
          </p:cNvCxnSpPr>
          <p:nvPr/>
        </p:nvCxnSpPr>
        <p:spPr>
          <a:xfrm>
            <a:off x="8405084" y="5884885"/>
            <a:ext cx="1029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9F61168-6953-4EC1-948B-81D90B59D006}"/>
              </a:ext>
            </a:extLst>
          </p:cNvPr>
          <p:cNvSpPr txBox="1"/>
          <p:nvPr/>
        </p:nvSpPr>
        <p:spPr>
          <a:xfrm>
            <a:off x="1115568" y="2409257"/>
            <a:ext cx="5889754" cy="2802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링크를 가진 노드들의 순열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구성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Data : </a:t>
            </a:r>
            <a:r>
              <a:rPr lang="ko-KR" altLang="en-US" sz="2000" dirty="0"/>
              <a:t>실제 자료를 저장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Link : </a:t>
            </a:r>
            <a:r>
              <a:rPr lang="ko-KR" altLang="en-US" sz="2000" dirty="0"/>
              <a:t>다음 노드에 대한 주소 저장 </a:t>
            </a:r>
            <a:r>
              <a:rPr lang="en-US" altLang="ko-KR" sz="2000" dirty="0"/>
              <a:t>(</a:t>
            </a:r>
            <a:r>
              <a:rPr lang="ko-KR" altLang="en-US" sz="2000" dirty="0"/>
              <a:t>포인터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삽입</a:t>
            </a:r>
            <a:r>
              <a:rPr lang="en-US" altLang="ko-KR" sz="2000" dirty="0"/>
              <a:t>/</a:t>
            </a:r>
            <a:r>
              <a:rPr lang="ko-KR" altLang="en-US" sz="2000" dirty="0"/>
              <a:t>삭제가 간단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최대 자료의 개수가 미리 정해지지 않음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7810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단일 연결 리스트 </a:t>
            </a:r>
            <a:r>
              <a:rPr lang="en-US" altLang="ko-KR" sz="4000" dirty="0"/>
              <a:t>- search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799AB-42E8-4B55-864B-7048E930B874}"/>
              </a:ext>
            </a:extLst>
          </p:cNvPr>
          <p:cNvSpPr txBox="1"/>
          <p:nvPr/>
        </p:nvSpPr>
        <p:spPr>
          <a:xfrm>
            <a:off x="1677480" y="465452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D7ED57-AC2E-4887-B765-F38342CA8E05}"/>
              </a:ext>
            </a:extLst>
          </p:cNvPr>
          <p:cNvGrpSpPr/>
          <p:nvPr/>
        </p:nvGrpSpPr>
        <p:grpSpPr>
          <a:xfrm>
            <a:off x="3080412" y="4556837"/>
            <a:ext cx="1231641" cy="564716"/>
            <a:chOff x="2034072" y="4274479"/>
            <a:chExt cx="1231641" cy="56471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6C1950-A0EC-4CFA-9AAC-7F82A00C4052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6DD502E-6C6A-432D-B4F2-FDEE16456249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1D3CC7-7392-4B8E-B095-2D1EFB864E07}"/>
              </a:ext>
            </a:extLst>
          </p:cNvPr>
          <p:cNvGrpSpPr/>
          <p:nvPr/>
        </p:nvGrpSpPr>
        <p:grpSpPr>
          <a:xfrm>
            <a:off x="5108265" y="4556837"/>
            <a:ext cx="1231641" cy="564716"/>
            <a:chOff x="2034072" y="4274479"/>
            <a:chExt cx="1231641" cy="56471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6B49707-8C81-4829-A8B5-9ABA42C88500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1194B39-F27B-4A9E-9797-325004E6C85E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616856-C8D9-413B-B68B-2C24449F7B0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161908" y="4839195"/>
            <a:ext cx="9185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634CEB0-AD88-4DE9-A9B0-E95C71000F81}"/>
              </a:ext>
            </a:extLst>
          </p:cNvPr>
          <p:cNvCxnSpPr>
            <a:cxnSpLocks/>
          </p:cNvCxnSpPr>
          <p:nvPr/>
        </p:nvCxnSpPr>
        <p:spPr>
          <a:xfrm>
            <a:off x="4078789" y="4839195"/>
            <a:ext cx="1029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6A8E5F-5FA7-4ADD-B8E3-BC1D7E1C0FE8}"/>
              </a:ext>
            </a:extLst>
          </p:cNvPr>
          <p:cNvGrpSpPr/>
          <p:nvPr/>
        </p:nvGrpSpPr>
        <p:grpSpPr>
          <a:xfrm>
            <a:off x="7142340" y="4556837"/>
            <a:ext cx="1231641" cy="564716"/>
            <a:chOff x="2034072" y="4274479"/>
            <a:chExt cx="1231641" cy="5647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F45789C-3E30-4604-9B55-718A40186A60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F40D819-CBD7-46C3-9F55-5D00DEAB4B62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62E29B-946D-4F01-98A2-309B85E33AF2}"/>
              </a:ext>
            </a:extLst>
          </p:cNvPr>
          <p:cNvCxnSpPr>
            <a:cxnSpLocks/>
          </p:cNvCxnSpPr>
          <p:nvPr/>
        </p:nvCxnSpPr>
        <p:spPr>
          <a:xfrm>
            <a:off x="6112864" y="4839195"/>
            <a:ext cx="1029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02434C2-F56C-484E-AD97-D6458503E4A8}"/>
              </a:ext>
            </a:extLst>
          </p:cNvPr>
          <p:cNvGrpSpPr/>
          <p:nvPr/>
        </p:nvGrpSpPr>
        <p:grpSpPr>
          <a:xfrm>
            <a:off x="9210625" y="4556837"/>
            <a:ext cx="1231641" cy="564716"/>
            <a:chOff x="2034072" y="4274479"/>
            <a:chExt cx="1231641" cy="5647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534DE22-B7C5-4103-9C24-6EF11AAD2165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2FDB94D-4DA5-4E91-9E3F-F5D990252587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2C9DA68-30D0-4920-9D26-53606B477EB5}"/>
              </a:ext>
            </a:extLst>
          </p:cNvPr>
          <p:cNvCxnSpPr>
            <a:cxnSpLocks/>
          </p:cNvCxnSpPr>
          <p:nvPr/>
        </p:nvCxnSpPr>
        <p:spPr>
          <a:xfrm>
            <a:off x="8181149" y="4839195"/>
            <a:ext cx="1029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8338B5-45CB-468D-8C04-091F137FBCF8}"/>
              </a:ext>
            </a:extLst>
          </p:cNvPr>
          <p:cNvSpPr txBox="1"/>
          <p:nvPr/>
        </p:nvSpPr>
        <p:spPr>
          <a:xfrm>
            <a:off x="1115568" y="2722698"/>
            <a:ext cx="8137164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ptr</a:t>
            </a:r>
            <a:r>
              <a:rPr lang="en-US" altLang="ko-KR" sz="2000" dirty="0"/>
              <a:t> </a:t>
            </a:r>
            <a:r>
              <a:rPr lang="ko-KR" altLang="en-US" sz="2000" dirty="0"/>
              <a:t>부터 시작해서 </a:t>
            </a:r>
            <a:r>
              <a:rPr lang="en-US" altLang="ko-KR" sz="2000" dirty="0"/>
              <a:t>link</a:t>
            </a:r>
            <a:r>
              <a:rPr lang="ko-KR" altLang="en-US" sz="2000" dirty="0"/>
              <a:t>를 타고 </a:t>
            </a:r>
            <a:r>
              <a:rPr lang="ko-KR" altLang="en-US" sz="2000" dirty="0" err="1"/>
              <a:t>찾고자하는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나올때까지</a:t>
            </a:r>
            <a:r>
              <a:rPr lang="ko-KR" altLang="en-US" sz="2000" dirty="0"/>
              <a:t> 탐색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시간 복잡도 </a:t>
            </a:r>
            <a:r>
              <a:rPr lang="en-US" altLang="ko-KR" sz="2000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52519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단일 연결 리스트 </a:t>
            </a:r>
            <a:r>
              <a:rPr lang="en-US" altLang="ko-KR" sz="4000" dirty="0"/>
              <a:t>- insert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799AB-42E8-4B55-864B-7048E930B874}"/>
              </a:ext>
            </a:extLst>
          </p:cNvPr>
          <p:cNvSpPr txBox="1"/>
          <p:nvPr/>
        </p:nvSpPr>
        <p:spPr>
          <a:xfrm>
            <a:off x="939763" y="465452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D7ED57-AC2E-4887-B765-F38342CA8E05}"/>
              </a:ext>
            </a:extLst>
          </p:cNvPr>
          <p:cNvGrpSpPr/>
          <p:nvPr/>
        </p:nvGrpSpPr>
        <p:grpSpPr>
          <a:xfrm>
            <a:off x="2342695" y="4556837"/>
            <a:ext cx="1231641" cy="564716"/>
            <a:chOff x="2034072" y="4274479"/>
            <a:chExt cx="1231641" cy="56471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6C1950-A0EC-4CFA-9AAC-7F82A00C4052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6DD502E-6C6A-432D-B4F2-FDEE16456249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1D3CC7-7392-4B8E-B095-2D1EFB864E07}"/>
              </a:ext>
            </a:extLst>
          </p:cNvPr>
          <p:cNvGrpSpPr/>
          <p:nvPr/>
        </p:nvGrpSpPr>
        <p:grpSpPr>
          <a:xfrm>
            <a:off x="4370548" y="4556837"/>
            <a:ext cx="1231641" cy="564716"/>
            <a:chOff x="2034072" y="4274479"/>
            <a:chExt cx="1231641" cy="56471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6B49707-8C81-4829-A8B5-9ABA42C88500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1194B39-F27B-4A9E-9797-325004E6C85E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616856-C8D9-413B-B68B-2C24449F7B0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424191" y="4839195"/>
            <a:ext cx="9185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634CEB0-AD88-4DE9-A9B0-E95C71000F81}"/>
              </a:ext>
            </a:extLst>
          </p:cNvPr>
          <p:cNvCxnSpPr>
            <a:cxnSpLocks/>
          </p:cNvCxnSpPr>
          <p:nvPr/>
        </p:nvCxnSpPr>
        <p:spPr>
          <a:xfrm>
            <a:off x="3341072" y="4839195"/>
            <a:ext cx="1029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6A8E5F-5FA7-4ADD-B8E3-BC1D7E1C0FE8}"/>
              </a:ext>
            </a:extLst>
          </p:cNvPr>
          <p:cNvGrpSpPr/>
          <p:nvPr/>
        </p:nvGrpSpPr>
        <p:grpSpPr>
          <a:xfrm>
            <a:off x="7371184" y="4556837"/>
            <a:ext cx="1231641" cy="564716"/>
            <a:chOff x="2034072" y="4274479"/>
            <a:chExt cx="1231641" cy="5647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F45789C-3E30-4604-9B55-718A40186A60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F40D819-CBD7-46C3-9F55-5D00DEAB4B62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62E29B-946D-4F01-98A2-309B85E33AF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401826" y="4839195"/>
            <a:ext cx="469040" cy="7561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02434C2-F56C-484E-AD97-D6458503E4A8}"/>
              </a:ext>
            </a:extLst>
          </p:cNvPr>
          <p:cNvGrpSpPr/>
          <p:nvPr/>
        </p:nvGrpSpPr>
        <p:grpSpPr>
          <a:xfrm>
            <a:off x="9439469" y="4556837"/>
            <a:ext cx="1231641" cy="564716"/>
            <a:chOff x="2034072" y="4274479"/>
            <a:chExt cx="1231641" cy="5647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534DE22-B7C5-4103-9C24-6EF11AAD2165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2FDB94D-4DA5-4E91-9E3F-F5D990252587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2C9DA68-30D0-4920-9D26-53606B477EB5}"/>
              </a:ext>
            </a:extLst>
          </p:cNvPr>
          <p:cNvCxnSpPr>
            <a:cxnSpLocks/>
          </p:cNvCxnSpPr>
          <p:nvPr/>
        </p:nvCxnSpPr>
        <p:spPr>
          <a:xfrm>
            <a:off x="8409993" y="4839195"/>
            <a:ext cx="1029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8338B5-45CB-468D-8C04-091F137FBCF8}"/>
              </a:ext>
            </a:extLst>
          </p:cNvPr>
          <p:cNvSpPr txBox="1"/>
          <p:nvPr/>
        </p:nvSpPr>
        <p:spPr>
          <a:xfrm>
            <a:off x="1115568" y="2722698"/>
            <a:ext cx="8065028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원래있던</a:t>
            </a:r>
            <a:r>
              <a:rPr lang="ko-KR" altLang="en-US" sz="2000" dirty="0"/>
              <a:t> 연결을 끊고 새로운 노드를 삽입하고 </a:t>
            </a:r>
            <a:r>
              <a:rPr lang="en-US" altLang="ko-KR" sz="2000" dirty="0"/>
              <a:t>link</a:t>
            </a:r>
            <a:r>
              <a:rPr lang="ko-KR" altLang="en-US" sz="2000" dirty="0"/>
              <a:t>를 다시 </a:t>
            </a:r>
            <a:r>
              <a:rPr lang="ko-KR" altLang="en-US" sz="2000" dirty="0" err="1"/>
              <a:t>정해줌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시간 복잡도 </a:t>
            </a:r>
            <a:r>
              <a:rPr lang="en-US" altLang="ko-KR" sz="2000" dirty="0"/>
              <a:t>O(1)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9EB6E3B-E459-4BF9-AAE7-0493AF0283D6}"/>
              </a:ext>
            </a:extLst>
          </p:cNvPr>
          <p:cNvGrpSpPr/>
          <p:nvPr/>
        </p:nvGrpSpPr>
        <p:grpSpPr>
          <a:xfrm>
            <a:off x="5870866" y="5313017"/>
            <a:ext cx="1231641" cy="564716"/>
            <a:chOff x="2034072" y="4274479"/>
            <a:chExt cx="1231641" cy="5647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904FB45-1F80-49B7-808B-840774AF0316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B8A64B9-7696-4B4B-B475-205F78455EA3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BE9078-D0D7-44C8-AF85-12D2908CEC95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6940477" y="4839195"/>
            <a:ext cx="430707" cy="7561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9E69A56-862D-486C-B4A7-AD7BA176BA7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420242" y="4839195"/>
            <a:ext cx="1950942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3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단일 연결 리스트 </a:t>
            </a:r>
            <a:r>
              <a:rPr lang="en-US" altLang="ko-KR" sz="4000" dirty="0"/>
              <a:t>- delete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5A447-0943-48B6-8E73-7CE087177046}"/>
              </a:ext>
            </a:extLst>
          </p:cNvPr>
          <p:cNvSpPr txBox="1"/>
          <p:nvPr/>
        </p:nvSpPr>
        <p:spPr>
          <a:xfrm>
            <a:off x="1677480" y="465452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C2357F-FECB-461A-BB76-428C8BD59507}"/>
              </a:ext>
            </a:extLst>
          </p:cNvPr>
          <p:cNvGrpSpPr/>
          <p:nvPr/>
        </p:nvGrpSpPr>
        <p:grpSpPr>
          <a:xfrm>
            <a:off x="3080412" y="4556837"/>
            <a:ext cx="1231641" cy="564716"/>
            <a:chOff x="2034072" y="4274479"/>
            <a:chExt cx="1231641" cy="5647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1D1B0A-A50D-4685-B3D3-B3BD7482377E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F8CBCC-2411-4726-B093-05392B658E03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C8A9FF-0D18-4EFC-A2B5-EBA909FB7035}"/>
              </a:ext>
            </a:extLst>
          </p:cNvPr>
          <p:cNvGrpSpPr/>
          <p:nvPr/>
        </p:nvGrpSpPr>
        <p:grpSpPr>
          <a:xfrm>
            <a:off x="5108265" y="4556837"/>
            <a:ext cx="1231641" cy="564716"/>
            <a:chOff x="2034072" y="4274479"/>
            <a:chExt cx="1231641" cy="56471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706F4CB-F1C0-4543-A98C-BDB21127DD11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D10C780-E439-4E69-AC92-E40A6E373AA4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B06050-30A6-4750-AA0A-B83492D7BB1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161908" y="4839195"/>
            <a:ext cx="9185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736BDDC-9D29-4023-A2A4-865CE07C73A4}"/>
              </a:ext>
            </a:extLst>
          </p:cNvPr>
          <p:cNvCxnSpPr>
            <a:cxnSpLocks/>
          </p:cNvCxnSpPr>
          <p:nvPr/>
        </p:nvCxnSpPr>
        <p:spPr>
          <a:xfrm>
            <a:off x="4078789" y="4839195"/>
            <a:ext cx="1029476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E1A2AB5-47D1-4F97-BC0D-2FB17B3E311A}"/>
              </a:ext>
            </a:extLst>
          </p:cNvPr>
          <p:cNvGrpSpPr/>
          <p:nvPr/>
        </p:nvGrpSpPr>
        <p:grpSpPr>
          <a:xfrm>
            <a:off x="7142340" y="4556837"/>
            <a:ext cx="1231641" cy="564716"/>
            <a:chOff x="2034072" y="4274479"/>
            <a:chExt cx="1231641" cy="5647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279959D-D62C-4EB1-8A7B-79874426DCA0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4515500-67F6-414A-BE13-C32AA61A96E0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041D62F-6F6B-416E-9DB2-9EDAF81B6A81}"/>
              </a:ext>
            </a:extLst>
          </p:cNvPr>
          <p:cNvCxnSpPr>
            <a:cxnSpLocks/>
          </p:cNvCxnSpPr>
          <p:nvPr/>
        </p:nvCxnSpPr>
        <p:spPr>
          <a:xfrm>
            <a:off x="6112864" y="4839195"/>
            <a:ext cx="1029476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9714171-D4FC-4F12-A265-503450A88D92}"/>
              </a:ext>
            </a:extLst>
          </p:cNvPr>
          <p:cNvGrpSpPr/>
          <p:nvPr/>
        </p:nvGrpSpPr>
        <p:grpSpPr>
          <a:xfrm>
            <a:off x="9210625" y="4556837"/>
            <a:ext cx="1231641" cy="564716"/>
            <a:chOff x="2034072" y="4274479"/>
            <a:chExt cx="1231641" cy="5647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4A0A169-BF7A-4603-BD41-1EFCEF1DEE9A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8176B9A-3F4F-4B65-BF9F-1916B40C7D42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FA5DFB-316C-4AFE-8052-EBDD28E68BB6}"/>
              </a:ext>
            </a:extLst>
          </p:cNvPr>
          <p:cNvCxnSpPr>
            <a:cxnSpLocks/>
          </p:cNvCxnSpPr>
          <p:nvPr/>
        </p:nvCxnSpPr>
        <p:spPr>
          <a:xfrm>
            <a:off x="8181149" y="4839195"/>
            <a:ext cx="1029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1CCAD95-E815-4FA4-9BB4-1690B629B423}"/>
              </a:ext>
            </a:extLst>
          </p:cNvPr>
          <p:cNvCxnSpPr>
            <a:cxnSpLocks/>
          </p:cNvCxnSpPr>
          <p:nvPr/>
        </p:nvCxnSpPr>
        <p:spPr>
          <a:xfrm flipV="1">
            <a:off x="4078789" y="3900196"/>
            <a:ext cx="586517" cy="93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DBB6946-5B5F-4224-8CA2-B4E139F39303}"/>
              </a:ext>
            </a:extLst>
          </p:cNvPr>
          <p:cNvCxnSpPr>
            <a:cxnSpLocks/>
          </p:cNvCxnSpPr>
          <p:nvPr/>
        </p:nvCxnSpPr>
        <p:spPr>
          <a:xfrm>
            <a:off x="4665306" y="3900194"/>
            <a:ext cx="181947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8A7FB64-ED96-44A1-ACBB-170A7666EE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484776" y="3900195"/>
            <a:ext cx="657564" cy="939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EC6070C-DE1C-4E84-8AEB-5A54439C3D6C}"/>
              </a:ext>
            </a:extLst>
          </p:cNvPr>
          <p:cNvSpPr txBox="1"/>
          <p:nvPr/>
        </p:nvSpPr>
        <p:spPr>
          <a:xfrm>
            <a:off x="1115568" y="2722698"/>
            <a:ext cx="7552067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원래있던</a:t>
            </a:r>
            <a:r>
              <a:rPr lang="ko-KR" altLang="en-US" sz="2000" dirty="0"/>
              <a:t> 연결을 끊고 삭제한 노드 앞뒤로 </a:t>
            </a:r>
            <a:r>
              <a:rPr lang="en-US" altLang="ko-KR" sz="2000" dirty="0"/>
              <a:t>link</a:t>
            </a:r>
            <a:r>
              <a:rPr lang="ko-KR" altLang="en-US" sz="2000" dirty="0"/>
              <a:t>를 다시 </a:t>
            </a:r>
            <a:r>
              <a:rPr lang="ko-KR" altLang="en-US" sz="2000" dirty="0" err="1"/>
              <a:t>정해줌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시간 복잡도 </a:t>
            </a:r>
            <a:r>
              <a:rPr lang="en-US" altLang="ko-KR" sz="2000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3517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더미 헤드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E824F-2483-4E8D-865D-3A4874D6FD46}"/>
              </a:ext>
            </a:extLst>
          </p:cNvPr>
          <p:cNvSpPr txBox="1"/>
          <p:nvPr/>
        </p:nvSpPr>
        <p:spPr>
          <a:xfrm>
            <a:off x="1115568" y="2722698"/>
            <a:ext cx="9230412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Insert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할때</a:t>
            </a:r>
            <a:r>
              <a:rPr lang="ko-KR" altLang="en-US" sz="2000" dirty="0"/>
              <a:t> 중간에 추가하냐</a:t>
            </a:r>
            <a:r>
              <a:rPr lang="en-US" altLang="ko-KR" sz="2000" dirty="0"/>
              <a:t>, </a:t>
            </a:r>
            <a:r>
              <a:rPr lang="ko-KR" altLang="en-US" sz="2000" dirty="0"/>
              <a:t>제일 앞에 </a:t>
            </a:r>
            <a:r>
              <a:rPr lang="ko-KR" altLang="en-US" sz="2000" dirty="0" err="1"/>
              <a:t>추가하냐에</a:t>
            </a:r>
            <a:r>
              <a:rPr lang="ko-KR" altLang="en-US" sz="2000" dirty="0"/>
              <a:t> 따라서 코드가 달라짐</a:t>
            </a:r>
            <a:endParaRPr lang="en-US" altLang="ko-KR" sz="2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0A07A99-D4AA-4EAD-8CA8-563B737C9D06}"/>
              </a:ext>
            </a:extLst>
          </p:cNvPr>
          <p:cNvSpPr txBox="1"/>
          <p:nvPr/>
        </p:nvSpPr>
        <p:spPr>
          <a:xfrm>
            <a:off x="1115568" y="418304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1FB3A4D-0E76-4DC7-A2FD-CCAFDFF58EA3}"/>
              </a:ext>
            </a:extLst>
          </p:cNvPr>
          <p:cNvGrpSpPr/>
          <p:nvPr/>
        </p:nvGrpSpPr>
        <p:grpSpPr>
          <a:xfrm>
            <a:off x="2518500" y="4085351"/>
            <a:ext cx="1231641" cy="564716"/>
            <a:chOff x="2034072" y="4274479"/>
            <a:chExt cx="1231641" cy="564716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9FA8E75-3594-4C49-8AB0-0798E55F8175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0893E77-EEAB-454B-BD75-EBF9A15BFD2E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260E363-9677-4EF1-883B-89E30BB164C8}"/>
              </a:ext>
            </a:extLst>
          </p:cNvPr>
          <p:cNvGrpSpPr/>
          <p:nvPr/>
        </p:nvGrpSpPr>
        <p:grpSpPr>
          <a:xfrm>
            <a:off x="4546353" y="4085351"/>
            <a:ext cx="1231641" cy="564716"/>
            <a:chOff x="2034072" y="4274479"/>
            <a:chExt cx="1231641" cy="56471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9907675-2CEE-4377-A533-302D74A74AF4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D5CD9F5-9C95-4703-B982-CDC6F1C0D545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F86CF99-2D25-44C4-80EA-066AEED71D28}"/>
              </a:ext>
            </a:extLst>
          </p:cNvPr>
          <p:cNvCxnSpPr>
            <a:cxnSpLocks/>
            <a:stCxn id="92" idx="3"/>
            <a:endCxn id="94" idx="1"/>
          </p:cNvCxnSpPr>
          <p:nvPr/>
        </p:nvCxnSpPr>
        <p:spPr>
          <a:xfrm>
            <a:off x="1599996" y="4367709"/>
            <a:ext cx="918504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A2306E5-F737-4B6D-BE21-516B906B139A}"/>
              </a:ext>
            </a:extLst>
          </p:cNvPr>
          <p:cNvCxnSpPr>
            <a:cxnSpLocks/>
          </p:cNvCxnSpPr>
          <p:nvPr/>
        </p:nvCxnSpPr>
        <p:spPr>
          <a:xfrm>
            <a:off x="3516877" y="4367709"/>
            <a:ext cx="1029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B9DD2A1-CB3A-46EC-9F5E-091D3DDA9AB9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575567" y="4367709"/>
            <a:ext cx="469040" cy="7561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3E70DEFF-0BD6-49A1-A2C7-20FF9B213F18}"/>
              </a:ext>
            </a:extLst>
          </p:cNvPr>
          <p:cNvGrpSpPr/>
          <p:nvPr/>
        </p:nvGrpSpPr>
        <p:grpSpPr>
          <a:xfrm>
            <a:off x="2044607" y="4841531"/>
            <a:ext cx="1231641" cy="564716"/>
            <a:chOff x="2034072" y="4274479"/>
            <a:chExt cx="1231641" cy="564716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6781A96-AEDF-4605-8478-57AD331B74CB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FB8C0A8-71DB-479B-B259-48B59E2DEE93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6B2013A-2906-453C-84DD-CA5FC2C5C279}"/>
              </a:ext>
            </a:extLst>
          </p:cNvPr>
          <p:cNvCxnSpPr>
            <a:cxnSpLocks/>
          </p:cNvCxnSpPr>
          <p:nvPr/>
        </p:nvCxnSpPr>
        <p:spPr>
          <a:xfrm flipV="1">
            <a:off x="3114218" y="4367709"/>
            <a:ext cx="430707" cy="7561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AA85215-49CB-41E8-AD5E-13DF85A04229}"/>
              </a:ext>
            </a:extLst>
          </p:cNvPr>
          <p:cNvSpPr txBox="1"/>
          <p:nvPr/>
        </p:nvSpPr>
        <p:spPr>
          <a:xfrm>
            <a:off x="6525378" y="418304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BCD1E86-0CDA-4711-BA30-19AE434B15F2}"/>
              </a:ext>
            </a:extLst>
          </p:cNvPr>
          <p:cNvGrpSpPr/>
          <p:nvPr/>
        </p:nvGrpSpPr>
        <p:grpSpPr>
          <a:xfrm>
            <a:off x="7928310" y="4085351"/>
            <a:ext cx="1231641" cy="564716"/>
            <a:chOff x="2034072" y="4274479"/>
            <a:chExt cx="1231641" cy="564716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AF599D6-6AFB-41FB-808F-97C762BDFDF1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FC8B7A3-B680-4E75-BF6F-8697B67777D7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EF45EBF-2A3D-4289-AF10-C2E1EEBF9431}"/>
              </a:ext>
            </a:extLst>
          </p:cNvPr>
          <p:cNvGrpSpPr/>
          <p:nvPr/>
        </p:nvGrpSpPr>
        <p:grpSpPr>
          <a:xfrm>
            <a:off x="9956163" y="4085351"/>
            <a:ext cx="1231641" cy="564716"/>
            <a:chOff x="2034072" y="4274479"/>
            <a:chExt cx="1231641" cy="56471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B1D6429-0DDF-4BD5-A52E-13A0F5C5310C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F450E70-A544-4ADE-A831-6CBF1CE32867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3CC765E-B957-4257-89CF-3E430DDCF95D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8965812" y="4367709"/>
            <a:ext cx="990351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F0BA33BB-F85B-4A63-8D25-6E1F23675543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7009806" y="4367709"/>
            <a:ext cx="9185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94D977D-AB5D-4E19-8DD0-0FE09A981A56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8941383" y="4367709"/>
            <a:ext cx="469040" cy="7561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515FA2B-55D8-4AC4-A995-A37013AE7FB8}"/>
              </a:ext>
            </a:extLst>
          </p:cNvPr>
          <p:cNvGrpSpPr/>
          <p:nvPr/>
        </p:nvGrpSpPr>
        <p:grpSpPr>
          <a:xfrm>
            <a:off x="9410423" y="4841531"/>
            <a:ext cx="1231641" cy="564716"/>
            <a:chOff x="2034072" y="4274479"/>
            <a:chExt cx="1231641" cy="564716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A0197C0-8D12-4232-9667-1F5666B47B0F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2F08939-5BEC-4582-B3DC-CF316508AB56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AED1B95D-54DE-486C-B793-3B919EBD43E4}"/>
              </a:ext>
            </a:extLst>
          </p:cNvPr>
          <p:cNvCxnSpPr>
            <a:cxnSpLocks/>
          </p:cNvCxnSpPr>
          <p:nvPr/>
        </p:nvCxnSpPr>
        <p:spPr>
          <a:xfrm flipV="1">
            <a:off x="10480034" y="4367709"/>
            <a:ext cx="430707" cy="7561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9446FA-8AEC-45D2-A416-2BFF79DBA52A}"/>
              </a:ext>
            </a:extLst>
          </p:cNvPr>
          <p:cNvSpPr txBox="1"/>
          <p:nvPr/>
        </p:nvSpPr>
        <p:spPr>
          <a:xfrm>
            <a:off x="2195869" y="5544544"/>
            <a:ext cx="3108543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제일 앞에 추가 하는 경우</a:t>
            </a:r>
            <a:endParaRPr lang="en-US" altLang="ko-KR" sz="20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A107AB9-48F2-40F8-A5E2-0A77AED390BC}"/>
              </a:ext>
            </a:extLst>
          </p:cNvPr>
          <p:cNvSpPr txBox="1"/>
          <p:nvPr/>
        </p:nvSpPr>
        <p:spPr>
          <a:xfrm>
            <a:off x="7627741" y="5490397"/>
            <a:ext cx="2762295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중간에 추가 하는 경우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3730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더미 헤드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8DF829-5BBC-4E89-9798-0276C5A22EF6}"/>
              </a:ext>
            </a:extLst>
          </p:cNvPr>
          <p:cNvSpPr txBox="1"/>
          <p:nvPr/>
        </p:nvSpPr>
        <p:spPr>
          <a:xfrm>
            <a:off x="631140" y="446986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ptr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FC4FF1-7424-429B-838F-3962A016F8B3}"/>
              </a:ext>
            </a:extLst>
          </p:cNvPr>
          <p:cNvGrpSpPr/>
          <p:nvPr/>
        </p:nvGrpSpPr>
        <p:grpSpPr>
          <a:xfrm>
            <a:off x="2034072" y="4372171"/>
            <a:ext cx="1231641" cy="564716"/>
            <a:chOff x="2034072" y="4274479"/>
            <a:chExt cx="1231641" cy="56471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C4448F6-B918-4713-A376-19C71380EEFA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F85C514-BC46-4039-A56F-017993A8BBD7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A305567-4DE7-48B7-A453-242AF2B1824E}"/>
              </a:ext>
            </a:extLst>
          </p:cNvPr>
          <p:cNvGrpSpPr/>
          <p:nvPr/>
        </p:nvGrpSpPr>
        <p:grpSpPr>
          <a:xfrm>
            <a:off x="4061925" y="4372171"/>
            <a:ext cx="1231641" cy="564716"/>
            <a:chOff x="2034072" y="4274479"/>
            <a:chExt cx="1231641" cy="56471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6A0A60A-9483-4A12-AE3A-18477E3F0A12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AB5B4BB-8B22-422D-A5D9-B2A65CCE36BF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46EDBA4-F112-41F6-9A20-C320A2202F28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1115568" y="4654529"/>
            <a:ext cx="9185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94287E-C368-4464-A603-36C77DE61F39}"/>
              </a:ext>
            </a:extLst>
          </p:cNvPr>
          <p:cNvGrpSpPr/>
          <p:nvPr/>
        </p:nvGrpSpPr>
        <p:grpSpPr>
          <a:xfrm>
            <a:off x="6096000" y="4372171"/>
            <a:ext cx="1231641" cy="564716"/>
            <a:chOff x="2034072" y="4274479"/>
            <a:chExt cx="1231641" cy="56471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2B5598C-9704-4685-8118-CFBD6834DBDB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1E1C950-226A-4E0B-BC71-A3FD144EC964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D94C68-31DE-4D78-8455-01702C66ABA6}"/>
              </a:ext>
            </a:extLst>
          </p:cNvPr>
          <p:cNvCxnSpPr>
            <a:cxnSpLocks/>
          </p:cNvCxnSpPr>
          <p:nvPr/>
        </p:nvCxnSpPr>
        <p:spPr>
          <a:xfrm>
            <a:off x="5066524" y="4654529"/>
            <a:ext cx="1029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1CB4410-41D5-43D2-80CC-CBF47632B49A}"/>
              </a:ext>
            </a:extLst>
          </p:cNvPr>
          <p:cNvGrpSpPr/>
          <p:nvPr/>
        </p:nvGrpSpPr>
        <p:grpSpPr>
          <a:xfrm>
            <a:off x="8164285" y="4372171"/>
            <a:ext cx="1231641" cy="564716"/>
            <a:chOff x="2034072" y="4274479"/>
            <a:chExt cx="1231641" cy="56471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9DD5856-EC8F-4E50-AAC9-7338A186B5F6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358DC97-73C7-4BEB-AA5A-65590EF3FBCF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B9E824F-2483-4E8D-865D-3A4874D6FD46}"/>
              </a:ext>
            </a:extLst>
          </p:cNvPr>
          <p:cNvSpPr txBox="1"/>
          <p:nvPr/>
        </p:nvSpPr>
        <p:spPr>
          <a:xfrm>
            <a:off x="1115568" y="2722698"/>
            <a:ext cx="8007320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제일 앞에 헤드를 더미로 두고 시작을 더미 헤드 </a:t>
            </a:r>
            <a:r>
              <a:rPr lang="ko-KR" altLang="en-US" sz="2000" dirty="0" err="1"/>
              <a:t>다음부터로</a:t>
            </a:r>
            <a:r>
              <a:rPr lang="ko-KR" altLang="en-US" sz="2000" dirty="0"/>
              <a:t> 하면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코드를 따로 짜지 않아도 한번에 해결 가능</a:t>
            </a:r>
            <a:r>
              <a:rPr lang="en-US" altLang="ko-KR" sz="2000" dirty="0"/>
              <a:t>!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F73055B-0B29-4F2F-972C-F1A9D7213E6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083414" y="4654529"/>
            <a:ext cx="469040" cy="7561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22AA926-B613-422D-860E-664CEA058828}"/>
              </a:ext>
            </a:extLst>
          </p:cNvPr>
          <p:cNvGrpSpPr/>
          <p:nvPr/>
        </p:nvGrpSpPr>
        <p:grpSpPr>
          <a:xfrm>
            <a:off x="3552454" y="5128351"/>
            <a:ext cx="1231641" cy="564716"/>
            <a:chOff x="2034072" y="4274479"/>
            <a:chExt cx="1231641" cy="56471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78A00A8-A145-4382-99BD-076E2AC9E5D8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6AAACFF-BD59-4B09-ADC3-E97341652BCD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385288E-C617-4002-A2BF-2A3D5B37FE1C}"/>
              </a:ext>
            </a:extLst>
          </p:cNvPr>
          <p:cNvCxnSpPr>
            <a:cxnSpLocks/>
          </p:cNvCxnSpPr>
          <p:nvPr/>
        </p:nvCxnSpPr>
        <p:spPr>
          <a:xfrm flipV="1">
            <a:off x="4622065" y="4654529"/>
            <a:ext cx="430707" cy="7561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9CD2E39-8201-4EDC-93B7-BAD207DD47CE}"/>
              </a:ext>
            </a:extLst>
          </p:cNvPr>
          <p:cNvCxnSpPr>
            <a:cxnSpLocks/>
          </p:cNvCxnSpPr>
          <p:nvPr/>
        </p:nvCxnSpPr>
        <p:spPr>
          <a:xfrm>
            <a:off x="3083414" y="4654529"/>
            <a:ext cx="990351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4EECD26-0ABF-492C-BE47-0C1818240C78}"/>
              </a:ext>
            </a:extLst>
          </p:cNvPr>
          <p:cNvGrpSpPr/>
          <p:nvPr/>
        </p:nvGrpSpPr>
        <p:grpSpPr>
          <a:xfrm>
            <a:off x="10249922" y="4372171"/>
            <a:ext cx="1231641" cy="564716"/>
            <a:chOff x="2034072" y="4274479"/>
            <a:chExt cx="1231641" cy="56471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CCC545B-BFE0-47C5-84B3-15F86EAE8067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53FEF8A-84B6-4022-BD4D-D06E68214FE5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405687F-05AD-4D22-90F2-3F89C58C4151}"/>
              </a:ext>
            </a:extLst>
          </p:cNvPr>
          <p:cNvCxnSpPr>
            <a:cxnSpLocks/>
          </p:cNvCxnSpPr>
          <p:nvPr/>
        </p:nvCxnSpPr>
        <p:spPr>
          <a:xfrm>
            <a:off x="9220446" y="4654529"/>
            <a:ext cx="1029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5888F70-5D9F-41FA-8505-70BECF0CB60F}"/>
              </a:ext>
            </a:extLst>
          </p:cNvPr>
          <p:cNvCxnSpPr>
            <a:cxnSpLocks/>
          </p:cNvCxnSpPr>
          <p:nvPr/>
        </p:nvCxnSpPr>
        <p:spPr>
          <a:xfrm>
            <a:off x="7258653" y="4654529"/>
            <a:ext cx="990351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41E5B84-71C2-434F-8083-689FE150E1A5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7234224" y="4654529"/>
            <a:ext cx="469040" cy="7561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9050603-61D9-44F2-BAF1-7BABB436946D}"/>
              </a:ext>
            </a:extLst>
          </p:cNvPr>
          <p:cNvGrpSpPr/>
          <p:nvPr/>
        </p:nvGrpSpPr>
        <p:grpSpPr>
          <a:xfrm>
            <a:off x="7703264" y="5128351"/>
            <a:ext cx="1231641" cy="564716"/>
            <a:chOff x="2034072" y="4274479"/>
            <a:chExt cx="1231641" cy="56471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1FF46C3-F597-41A4-83F1-66FF1807646E}"/>
                </a:ext>
              </a:extLst>
            </p:cNvPr>
            <p:cNvSpPr/>
            <p:nvPr/>
          </p:nvSpPr>
          <p:spPr>
            <a:xfrm>
              <a:off x="2034072" y="4274479"/>
              <a:ext cx="867747" cy="5647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789EAF-5DDC-492F-97D8-9815CCDA2CB6}"/>
                </a:ext>
              </a:extLst>
            </p:cNvPr>
            <p:cNvSpPr/>
            <p:nvPr/>
          </p:nvSpPr>
          <p:spPr>
            <a:xfrm>
              <a:off x="2901820" y="4274479"/>
              <a:ext cx="363893" cy="5647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8B7081C-9CED-43C4-981F-03F94DEE1765}"/>
              </a:ext>
            </a:extLst>
          </p:cNvPr>
          <p:cNvCxnSpPr>
            <a:cxnSpLocks/>
          </p:cNvCxnSpPr>
          <p:nvPr/>
        </p:nvCxnSpPr>
        <p:spPr>
          <a:xfrm flipV="1">
            <a:off x="8772875" y="4654529"/>
            <a:ext cx="430707" cy="7561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0C0B2E-A9F6-4265-B169-EE034CFAF9F6}"/>
              </a:ext>
            </a:extLst>
          </p:cNvPr>
          <p:cNvSpPr txBox="1"/>
          <p:nvPr/>
        </p:nvSpPr>
        <p:spPr>
          <a:xfrm>
            <a:off x="2610449" y="5826304"/>
            <a:ext cx="3108543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제일 앞에 추가 하는 경우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58B72-79D3-4C74-86BB-2C0744C4E4B8}"/>
              </a:ext>
            </a:extLst>
          </p:cNvPr>
          <p:cNvSpPr txBox="1"/>
          <p:nvPr/>
        </p:nvSpPr>
        <p:spPr>
          <a:xfrm>
            <a:off x="6972889" y="5797522"/>
            <a:ext cx="2762295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중간에 추가 하는 경우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1283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FD9A2-B11F-4CCD-ADC1-3E58072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응용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3B8E16-45D4-458E-8066-A7087C6CB278}"/>
              </a:ext>
            </a:extLst>
          </p:cNvPr>
          <p:cNvSpPr/>
          <p:nvPr/>
        </p:nvSpPr>
        <p:spPr>
          <a:xfrm>
            <a:off x="5331433" y="3038567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1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54E7E8-4553-4061-A3F2-E67D3ACEB60E}"/>
              </a:ext>
            </a:extLst>
          </p:cNvPr>
          <p:cNvSpPr/>
          <p:nvPr/>
        </p:nvSpPr>
        <p:spPr>
          <a:xfrm>
            <a:off x="7070036" y="3038567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EF0261-70DF-4F6D-847C-806C8DB2A79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46197" y="3320925"/>
            <a:ext cx="9423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AD0FD4-AA54-4295-A1FC-41883A3D7B3E}"/>
              </a:ext>
            </a:extLst>
          </p:cNvPr>
          <p:cNvSpPr txBox="1"/>
          <p:nvPr/>
        </p:nvSpPr>
        <p:spPr>
          <a:xfrm>
            <a:off x="1115568" y="2211539"/>
            <a:ext cx="5083443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이런식으로</a:t>
            </a:r>
            <a:r>
              <a:rPr lang="ko-KR" altLang="en-US" sz="2000" dirty="0"/>
              <a:t> 데이터를 여러 개 해도 되고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104710-5DF2-4011-9DED-7F2619F00AC6}"/>
              </a:ext>
            </a:extLst>
          </p:cNvPr>
          <p:cNvSpPr/>
          <p:nvPr/>
        </p:nvSpPr>
        <p:spPr>
          <a:xfrm>
            <a:off x="6202289" y="3038567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54D7-8203-4D2D-A725-AF909CCDCC21}"/>
              </a:ext>
            </a:extLst>
          </p:cNvPr>
          <p:cNvSpPr/>
          <p:nvPr/>
        </p:nvSpPr>
        <p:spPr>
          <a:xfrm>
            <a:off x="2188505" y="3038567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1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579E75-1391-43A2-BE0A-4602FF76231A}"/>
              </a:ext>
            </a:extLst>
          </p:cNvPr>
          <p:cNvSpPr/>
          <p:nvPr/>
        </p:nvSpPr>
        <p:spPr>
          <a:xfrm>
            <a:off x="3927108" y="3038567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AA39BB-0936-47D2-B8A7-1CEBB0E247EC}"/>
              </a:ext>
            </a:extLst>
          </p:cNvPr>
          <p:cNvSpPr/>
          <p:nvPr/>
        </p:nvSpPr>
        <p:spPr>
          <a:xfrm>
            <a:off x="3059361" y="3038567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DE6E8C-4F28-498D-9063-3D6D4FA916F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105471" y="3320925"/>
            <a:ext cx="12259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E7CBC4-885F-4D70-8E00-AC1F4085CBBC}"/>
              </a:ext>
            </a:extLst>
          </p:cNvPr>
          <p:cNvSpPr/>
          <p:nvPr/>
        </p:nvSpPr>
        <p:spPr>
          <a:xfrm>
            <a:off x="8523041" y="3038567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1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B62B754-4F1E-4BFE-8899-C5D2626629FB}"/>
              </a:ext>
            </a:extLst>
          </p:cNvPr>
          <p:cNvSpPr/>
          <p:nvPr/>
        </p:nvSpPr>
        <p:spPr>
          <a:xfrm>
            <a:off x="10261644" y="3038567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4D6825-6D17-4CC7-8BDA-E05929B661F6}"/>
              </a:ext>
            </a:extLst>
          </p:cNvPr>
          <p:cNvSpPr/>
          <p:nvPr/>
        </p:nvSpPr>
        <p:spPr>
          <a:xfrm>
            <a:off x="9393897" y="3038567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4318414-93DE-4031-9416-461339832A8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297079" y="3320925"/>
            <a:ext cx="12259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30BFF9-4E4C-48AF-970B-3886DADA1EA9}"/>
              </a:ext>
            </a:extLst>
          </p:cNvPr>
          <p:cNvSpPr txBox="1"/>
          <p:nvPr/>
        </p:nvSpPr>
        <p:spPr>
          <a:xfrm>
            <a:off x="1115568" y="3926128"/>
            <a:ext cx="7446269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이런식으로</a:t>
            </a:r>
            <a:r>
              <a:rPr lang="ko-KR" altLang="en-US" sz="2000" dirty="0"/>
              <a:t> </a:t>
            </a:r>
            <a:r>
              <a:rPr lang="en-US" altLang="ko-KR" sz="2000" dirty="0"/>
              <a:t>Link</a:t>
            </a:r>
            <a:r>
              <a:rPr lang="ko-KR" altLang="en-US" sz="2000" dirty="0"/>
              <a:t>를 여러 개 해서 순서를 여러 개 </a:t>
            </a:r>
            <a:r>
              <a:rPr lang="ko-KR" altLang="en-US" sz="2000" dirty="0" err="1"/>
              <a:t>할수도</a:t>
            </a:r>
            <a:r>
              <a:rPr lang="ko-KR" altLang="en-US" sz="2000" dirty="0"/>
              <a:t> 있고</a:t>
            </a:r>
            <a:endParaRPr lang="en-US" altLang="ko-KR" sz="2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340EFCB-9A87-4CF7-AE9B-05932D20B50C}"/>
              </a:ext>
            </a:extLst>
          </p:cNvPr>
          <p:cNvSpPr/>
          <p:nvPr/>
        </p:nvSpPr>
        <p:spPr>
          <a:xfrm>
            <a:off x="2959515" y="4981865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273F2E-E209-46BF-B4F1-E56C3B6D8B32}"/>
              </a:ext>
            </a:extLst>
          </p:cNvPr>
          <p:cNvSpPr/>
          <p:nvPr/>
        </p:nvSpPr>
        <p:spPr>
          <a:xfrm>
            <a:off x="3827262" y="4981865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CBA5336-8683-4DDA-9925-D00F9C5E68BA}"/>
              </a:ext>
            </a:extLst>
          </p:cNvPr>
          <p:cNvSpPr/>
          <p:nvPr/>
        </p:nvSpPr>
        <p:spPr>
          <a:xfrm>
            <a:off x="4205712" y="4981506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8B48F4F-9856-4519-A8FA-6461A45D09BB}"/>
              </a:ext>
            </a:extLst>
          </p:cNvPr>
          <p:cNvSpPr/>
          <p:nvPr/>
        </p:nvSpPr>
        <p:spPr>
          <a:xfrm>
            <a:off x="5390937" y="4541020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3ABE648-A6C1-41E7-9503-FC3759B1DD9C}"/>
              </a:ext>
            </a:extLst>
          </p:cNvPr>
          <p:cNvSpPr/>
          <p:nvPr/>
        </p:nvSpPr>
        <p:spPr>
          <a:xfrm>
            <a:off x="6258684" y="4541020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C217D2E-3102-43F9-B797-50A3A34F726C}"/>
              </a:ext>
            </a:extLst>
          </p:cNvPr>
          <p:cNvSpPr/>
          <p:nvPr/>
        </p:nvSpPr>
        <p:spPr>
          <a:xfrm>
            <a:off x="6637134" y="4540661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59CE81-1AC5-4F7A-96A9-60714F7FE91F}"/>
              </a:ext>
            </a:extLst>
          </p:cNvPr>
          <p:cNvSpPr/>
          <p:nvPr/>
        </p:nvSpPr>
        <p:spPr>
          <a:xfrm>
            <a:off x="5425692" y="5503151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225197-7787-4556-BF09-108DCE561390}"/>
              </a:ext>
            </a:extLst>
          </p:cNvPr>
          <p:cNvSpPr/>
          <p:nvPr/>
        </p:nvSpPr>
        <p:spPr>
          <a:xfrm>
            <a:off x="6293439" y="5503151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9BDA7CA-A60E-4EC2-B3FD-82F52AF25FE5}"/>
              </a:ext>
            </a:extLst>
          </p:cNvPr>
          <p:cNvSpPr/>
          <p:nvPr/>
        </p:nvSpPr>
        <p:spPr>
          <a:xfrm>
            <a:off x="6671889" y="5502792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43BA13-7F94-4835-AF8F-FD67A36FE551}"/>
              </a:ext>
            </a:extLst>
          </p:cNvPr>
          <p:cNvSpPr/>
          <p:nvPr/>
        </p:nvSpPr>
        <p:spPr>
          <a:xfrm>
            <a:off x="7775945" y="4982224"/>
            <a:ext cx="867747" cy="564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B2C4C7F-B32D-4B19-8FD3-95C836892736}"/>
              </a:ext>
            </a:extLst>
          </p:cNvPr>
          <p:cNvSpPr/>
          <p:nvPr/>
        </p:nvSpPr>
        <p:spPr>
          <a:xfrm>
            <a:off x="8643692" y="4982224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0EE2A63-DB5E-4B4E-A066-7FB529FA4D57}"/>
              </a:ext>
            </a:extLst>
          </p:cNvPr>
          <p:cNvSpPr/>
          <p:nvPr/>
        </p:nvSpPr>
        <p:spPr>
          <a:xfrm>
            <a:off x="9022142" y="4981865"/>
            <a:ext cx="363893" cy="5647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50518D9-2AC9-40B7-B1CE-7768A356528A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389125" y="5274134"/>
            <a:ext cx="1036567" cy="511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342FFA0-87F4-4AF9-8236-15314CBD3ABE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4010675" y="4823378"/>
            <a:ext cx="1380262" cy="4507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E978674-905D-434C-AF2C-C1857272C276}"/>
              </a:ext>
            </a:extLst>
          </p:cNvPr>
          <p:cNvCxnSpPr>
            <a:cxnSpLocks/>
            <a:endCxn id="68" idx="2"/>
          </p:cNvCxnSpPr>
          <p:nvPr/>
        </p:nvCxnSpPr>
        <p:spPr>
          <a:xfrm flipH="1" flipV="1">
            <a:off x="5824811" y="5105736"/>
            <a:ext cx="1045394" cy="692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D1E0044-1CFB-4C52-8381-4597253006ED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786778" y="4818037"/>
            <a:ext cx="989167" cy="4465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3F4AEE9-C360-466A-91BF-20C8AB4D6218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5859566" y="4817678"/>
            <a:ext cx="602694" cy="6854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8B3CD5D-0419-4742-B133-48E712678B9B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6496004" y="5264582"/>
            <a:ext cx="1279941" cy="5336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800E69E-36BF-41D7-9F82-CBA42CC7B4FE}"/>
              </a:ext>
            </a:extLst>
          </p:cNvPr>
          <p:cNvSpPr txBox="1"/>
          <p:nvPr/>
        </p:nvSpPr>
        <p:spPr>
          <a:xfrm>
            <a:off x="1115567" y="6104983"/>
            <a:ext cx="5067413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암튼 다양하게 활용하면 꽤나 유용하다</a:t>
            </a:r>
            <a:r>
              <a:rPr lang="en-US" altLang="ko-KR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295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1477</Words>
  <Application>Microsoft Office PowerPoint</Application>
  <PresentationFormat>와이드스크린</PresentationFormat>
  <Paragraphs>224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Wingdings</vt:lpstr>
      <vt:lpstr>Office 테마</vt:lpstr>
      <vt:lpstr>연결리스트</vt:lpstr>
      <vt:lpstr>배경</vt:lpstr>
      <vt:lpstr>단일 연결 리스트</vt:lpstr>
      <vt:lpstr>단일 연결 리스트 - search</vt:lpstr>
      <vt:lpstr>단일 연결 리스트 - insert</vt:lpstr>
      <vt:lpstr>단일 연결 리스트 - delete</vt:lpstr>
      <vt:lpstr>더미 헤드</vt:lpstr>
      <vt:lpstr>더미 헤드</vt:lpstr>
      <vt:lpstr>응용</vt:lpstr>
      <vt:lpstr>다중 연결 리스트</vt:lpstr>
      <vt:lpstr>원형 다중 연결 리스트</vt:lpstr>
      <vt:lpstr>C++ 코드 구현</vt:lpstr>
      <vt:lpstr>C++ 코드 구현</vt:lpstr>
      <vt:lpstr>C++ 코드 구현</vt:lpstr>
      <vt:lpstr>실제 쓰임새</vt:lpstr>
      <vt:lpstr>관련 문제</vt:lpstr>
      <vt:lpstr>관련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연결리스트</dc:title>
  <dc:creator>차영훈</dc:creator>
  <cp:lastModifiedBy>차영훈</cp:lastModifiedBy>
  <cp:revision>20</cp:revision>
  <dcterms:created xsi:type="dcterms:W3CDTF">2020-08-20T18:41:04Z</dcterms:created>
  <dcterms:modified xsi:type="dcterms:W3CDTF">2020-08-22T14:31:34Z</dcterms:modified>
</cp:coreProperties>
</file>