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  <p:sldId id="256" r:id="rId5"/>
    <p:sldId id="257" r:id="rId6"/>
    <p:sldId id="258" r:id="rId7"/>
    <p:sldId id="269" r:id="rId8"/>
    <p:sldId id="270" r:id="rId9"/>
    <p:sldId id="281" r:id="rId10"/>
    <p:sldId id="282" r:id="rId11"/>
    <p:sldId id="262" r:id="rId12"/>
    <p:sldId id="273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413068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xian Song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B4C"/>
    <a:srgbClr val="F8F8F8"/>
    <a:srgbClr val="FF3300"/>
    <a:srgbClr val="001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70"/>
  </p:normalViewPr>
  <p:slideViewPr>
    <p:cSldViewPr snapToGrid="0" snapToObjects="1">
      <p:cViewPr varScale="1">
        <p:scale>
          <a:sx n="127" d="100"/>
          <a:sy n="127" d="100"/>
        </p:scale>
        <p:origin x="216" y="256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4.xml"/><Relationship Id="rId17" Type="http://schemas.openxmlformats.org/officeDocument/2006/relationships/commentAuthors" Target="commentAuthors.xml"/><Relationship Id="rId12" Type="http://schemas.openxmlformats.org/officeDocument/2006/relationships/slide" Target="slides/slide9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2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片占位符 7"/>
          <p:cNvSpPr>
            <a:spLocks noGrp="1"/>
          </p:cNvSpPr>
          <p:nvPr>
            <p:ph type="pic" sz="half" idx="13"/>
          </p:nvPr>
        </p:nvSpPr>
        <p:spPr>
          <a:xfrm>
            <a:off x="753814" y="1790667"/>
            <a:ext cx="5464631" cy="3603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674868" y="1575245"/>
            <a:ext cx="2838453" cy="16468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9012555" cy="7797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47" y="4129087"/>
            <a:ext cx="79022" cy="2822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64" y="139532"/>
            <a:ext cx="327378" cy="1704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444" y="418169"/>
            <a:ext cx="2483556" cy="248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35" y="5114922"/>
            <a:ext cx="1507405" cy="15135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5366" y="6139699"/>
            <a:ext cx="521283" cy="998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66" y="5108324"/>
            <a:ext cx="690453" cy="690453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0195" y="6135613"/>
            <a:ext cx="1514328" cy="2817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462" y="6101986"/>
            <a:ext cx="2857707" cy="285770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08" y="2874149"/>
            <a:ext cx="504825" cy="142875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458" y="413304"/>
            <a:ext cx="674319" cy="66850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38346" y="2550299"/>
            <a:ext cx="619125" cy="46672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2867" y="-1162247"/>
            <a:ext cx="1535021" cy="1535021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2832" y="-263926"/>
            <a:ext cx="753341" cy="753341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7888" y="6580893"/>
            <a:ext cx="552450" cy="552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22" name="图片 21" descr="LOGO-中文渐变 (1)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253230" y="1082040"/>
            <a:ext cx="3676650" cy="898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66590" y="2874010"/>
            <a:ext cx="40144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React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基础和练习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47" y="4129087"/>
            <a:ext cx="79022" cy="2822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64" y="139532"/>
            <a:ext cx="327378" cy="1704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444" y="418169"/>
            <a:ext cx="2483556" cy="248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35" y="5114922"/>
            <a:ext cx="1507405" cy="15135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5366" y="6139699"/>
            <a:ext cx="521283" cy="998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66" y="5108324"/>
            <a:ext cx="690453" cy="690453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0195" y="6135613"/>
            <a:ext cx="1514328" cy="2817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312" y="6135613"/>
            <a:ext cx="2857707" cy="285770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08" y="2874149"/>
            <a:ext cx="504825" cy="142875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458" y="413304"/>
            <a:ext cx="674319" cy="66850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38346" y="2550299"/>
            <a:ext cx="619125" cy="46672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2867" y="-1162247"/>
            <a:ext cx="1535021" cy="1535021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2832" y="-263926"/>
            <a:ext cx="753341" cy="753341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614" y="6608728"/>
            <a:ext cx="552450" cy="552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580" y="2644172"/>
            <a:ext cx="4590835" cy="1567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ja-JP" sz="9600" b="1" dirty="0">
                <a:latin typeface="Arial Regular" panose="020B0604020202090204" charset="0"/>
                <a:cs typeface="Arial Regular" panose="020B0604020202090204" charset="0"/>
              </a:rPr>
              <a:t>Q</a:t>
            </a:r>
            <a:r>
              <a:rPr lang="zh-CN" altLang="en-US" sz="9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9600" b="1" dirty="0">
                <a:latin typeface="Arial Regular" panose="020B0604020202090204" charset="0"/>
                <a:cs typeface="Arial Regular" panose="020B0604020202090204" charset="0"/>
              </a:rPr>
              <a:t>&amp;</a:t>
            </a:r>
            <a:r>
              <a:rPr lang="zh-CN" altLang="en-US" sz="9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9600" b="1" dirty="0">
                <a:latin typeface="Arial Regular" panose="020B0604020202090204" charset="0"/>
                <a:cs typeface="Arial Regular" panose="020B0604020202090204" charset="0"/>
              </a:rPr>
              <a:t>A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rgbClr val="413068"/>
              </a:solidFill>
              <a:effectLst/>
              <a:uFillTx/>
              <a:latin typeface="Arial Regular" panose="020B0604020202090204" charset="0"/>
              <a:ea typeface="+mn-ea"/>
              <a:cs typeface="Arial Regular" panose="020B0604020202090204" charset="0"/>
              <a:sym typeface="等线"/>
            </a:endParaRPr>
          </a:p>
        </p:txBody>
      </p:sp>
      <p:pic>
        <p:nvPicPr>
          <p:cNvPr id="5" name="图片 4" descr="LOGO-中文渐变 (1)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003800" y="1310005"/>
            <a:ext cx="2185035" cy="534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-1219010" y="403690"/>
            <a:ext cx="1948184" cy="505726"/>
          </a:xfrm>
          <a:prstGeom prst="rect">
            <a:avLst/>
          </a:prstGeom>
          <a:solidFill>
            <a:srgbClr val="FF4B4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24" name="匠人学院简介"/>
          <p:cNvSpPr txBox="1"/>
          <p:nvPr/>
        </p:nvSpPr>
        <p:spPr>
          <a:xfrm>
            <a:off x="533755" y="365132"/>
            <a:ext cx="2257611" cy="505726"/>
          </a:xfrm>
          <a:prstGeom prst="rect">
            <a:avLst/>
          </a:prstGeom>
          <a:ln w="12700">
            <a:miter lim="400000"/>
          </a:ln>
        </p:spPr>
        <p:txBody>
          <a:bodyPr lIns="64275" tIns="64275" rIns="64275" bIns="64275"/>
          <a:lstStyle>
            <a:lvl1pPr marL="457200" marR="190500" indent="-723900" algn="ctr">
              <a:defRPr sz="2400" b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l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53" y="1453700"/>
            <a:ext cx="79022" cy="2822222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9" y="319298"/>
            <a:ext cx="200025" cy="1066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9447" y="5823078"/>
            <a:ext cx="1295400" cy="666750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918" y="6151678"/>
            <a:ext cx="1047750" cy="1047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 descr="LOGO-中文渐变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758315" y="870585"/>
            <a:ext cx="3476625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等线"/>
              </a:rPr>
              <a:t>两个重要概念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1. Data-driven UI library</a:t>
            </a:r>
            <a:b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</a:br>
            <a:b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</a:b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2. States vs Props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 descr="LOGO-中文渐变 (1)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99615" y="1306195"/>
            <a:ext cx="7351395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Data-driven UI library: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UI triggers data changes, data changes trigger modification in UI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States vs Props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states are defiend by components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defined via calling useState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props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props are passed from parent components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could be a state, could be a constant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形 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86" y="6416906"/>
            <a:ext cx="1117023" cy="20781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9443" y="6050578"/>
            <a:ext cx="2714513" cy="133651"/>
          </a:xfrm>
          <a:prstGeom prst="rect">
            <a:avLst/>
          </a:prstGeom>
          <a:solidFill>
            <a:srgbClr val="FF4B4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2" name="图片 1" descr="LOGO-中文渐变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81505" y="1743075"/>
            <a:ext cx="788797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const Welcome = (props) =&gt; {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return &lt;h1&gt;Hello, {props.name}&lt;/h1&gt;;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}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const Banner = () =&gt; {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	const [text, setText] = useState('Gary')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	return &lt;Welcome name={text} /&gt;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}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3" y="4124324"/>
            <a:ext cx="58475" cy="2733677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239" y="6082798"/>
            <a:ext cx="1350874" cy="251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5825" y="3325823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369156" y="368632"/>
            <a:ext cx="581025" cy="581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 descr="LOGO-中文渐变 (1)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877060" y="675640"/>
            <a:ext cx="8150860" cy="31680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等线"/>
              </a:rPr>
              <a:t>Types of components</a:t>
            </a:r>
            <a:endParaRPr kumimoji="0" lang="en-US" sz="24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i="0" u="none" strike="noStrike" cap="none" spc="0" normalizeH="0" baseline="0">
                <a:ln/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stateful components</a:t>
            </a:r>
            <a:endParaRPr kumimoji="0" lang="en-US" sz="2000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i="0" u="none" strike="noStrike" cap="none" spc="0" normalizeH="0" baseline="0">
                <a:ln/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has its own state</a:t>
            </a:r>
            <a:endParaRPr kumimoji="0" lang="en-US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i="0" u="none" strike="noStrike" cap="none" spc="0" normalizeH="0" baseline="0">
                <a:ln/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could have its own side effects</a:t>
            </a:r>
            <a:endParaRPr kumimoji="0" lang="en-US" sz="2000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sym typeface="等线"/>
              </a:rPr>
              <a:t>presentional components</a:t>
            </a:r>
            <a:br>
              <a:rPr lang="en-US" sz="2000">
                <a:solidFill>
                  <a:schemeClr val="tx1"/>
                </a:solidFill>
                <a:sym typeface="等线"/>
              </a:rPr>
            </a:br>
            <a:r>
              <a:rPr lang="en-US" sz="2000">
                <a:solidFill>
                  <a:schemeClr val="tx1"/>
                </a:solidFill>
                <a:sym typeface="等线"/>
              </a:rPr>
              <a:t>     </a:t>
            </a:r>
            <a:r>
              <a:rPr lang="en-US">
                <a:solidFill>
                  <a:schemeClr val="tx1"/>
                </a:solidFill>
                <a:sym typeface="等线"/>
              </a:rPr>
              <a:t>only responsible for presenting the data, not manipulating</a:t>
            </a:r>
            <a:endParaRPr lang="en-US">
              <a:solidFill>
                <a:schemeClr val="tx1"/>
              </a:solidFill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i="0" u="none" strike="noStrike" cap="none" spc="0" normalizeH="0" baseline="0">
                <a:ln/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 dont manage state</a:t>
            </a:r>
            <a:endParaRPr kumimoji="0" lang="en-US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i="0" u="none" strike="noStrike" cap="none" spc="0" normalizeH="0" baseline="0">
                <a:ln/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 render JSX</a:t>
            </a:r>
            <a:endParaRPr kumimoji="0" lang="en-US" i="0" u="none" strike="noStrike" cap="none" spc="0" normalizeH="0" baseline="0">
              <a:ln/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39175" y="380926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0414" y="3706947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2206" y="380926"/>
            <a:ext cx="1562100" cy="106680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5812027"/>
            <a:ext cx="828675" cy="828675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9" y="5535802"/>
            <a:ext cx="552450" cy="552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4" name="图片 3" descr="LOGO-中文渐变 (1)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07565" y="1625600"/>
            <a:ext cx="662940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const Welcome = (props) =&gt; {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return &lt;h1&gt;Hello, {props.name}&lt;/h1&gt;;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}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const Banner = () =&gt; {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	const [text, setText] = useState(‘Welcome’)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	return &lt;Welcome name={text} /&gt;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}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82025" y="317814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38809" y="3818925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737" y="3533141"/>
            <a:ext cx="64323" cy="30070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319" y="5615732"/>
            <a:ext cx="1485961" cy="276458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17814"/>
            <a:ext cx="619125" cy="466725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992491"/>
            <a:ext cx="295275" cy="342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2" name="图片 1" descr="LOGO-中文渐变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18640" y="1335405"/>
            <a:ext cx="8797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Component side effect management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18640" y="2657475"/>
            <a:ext cx="6918960" cy="205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functional programming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f(input) =&gt; UI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What’s side effects?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Side effect is anything that interacts with the world outside of a component's scope. This could include data fetching, subscriptions, timers, manual DOM manipulation, and even logging.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82025" y="317814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38809" y="3818925"/>
            <a:ext cx="1581402" cy="67467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737" y="3533141"/>
            <a:ext cx="64323" cy="30070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319" y="5615732"/>
            <a:ext cx="1485961" cy="276458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17814"/>
            <a:ext cx="619125" cy="466725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992491"/>
            <a:ext cx="295275" cy="342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2" name="图片 1" descr="LOGO-中文渐变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56180" y="1809115"/>
            <a:ext cx="6823075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Component side effect management</a:t>
            </a:r>
            <a:b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</a:br>
            <a:b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component render process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Mount on page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挂载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Update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Unmount 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Could be managed by useEffect hooks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7675" y="751541"/>
            <a:ext cx="1228725" cy="228600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959"/>
            <a:ext cx="15621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 descr="LOGO-中文渐变 (1)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1660" y="365125"/>
            <a:ext cx="2185035" cy="5340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92960" y="365125"/>
            <a:ext cx="838136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TODO notes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62100" y="638810"/>
            <a:ext cx="4784725" cy="6184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ls cd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create-react-app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package.json/  xx-lock.json / yarn start or npm start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npm yarn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es6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map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函数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&lt;input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    value={text}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    placeholder="input your todo"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       onChange={(event) =&gt; setText(event.target.value)}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/&gt;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input - onChange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button - onClick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... spread operator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&lt;&gt; &lt;/&gt; react fragment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一般使用</a:t>
            </a:r>
            <a:r>
              <a:rPr kumimoji="0" lang="en-US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id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进行单对单操作的锚定</a:t>
            </a:r>
            <a:endParaRPr kumimoji="0" lang="en-US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1200" b="1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array.map((item, index)</a:t>
            </a:r>
            <a:endParaRPr kumimoji="0" lang="en-US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JSX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里面使用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{}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或者直接写字符串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test.pop()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test.shift()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test.splice(index, deleteCount)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git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add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commit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push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39280" y="1657985"/>
            <a:ext cx="326517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等线"/>
              </a:rPr>
              <a:t>TODO list functionality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等线"/>
              </a:rPr>
              <a:t>1. </a:t>
            </a:r>
            <a:r>
              <a:rPr lang="zh-CN" altLang="en-US">
                <a:sym typeface="等线"/>
              </a:rPr>
              <a:t>提供一个</a:t>
            </a:r>
            <a:r>
              <a:rPr lang="en-US" altLang="zh-CN">
                <a:sym typeface="等线"/>
              </a:rPr>
              <a:t>input</a:t>
            </a:r>
            <a:r>
              <a:rPr lang="zh-CN" altLang="en-US">
                <a:sym typeface="等线"/>
              </a:rPr>
              <a:t>，让他们可以输入</a:t>
            </a:r>
            <a:r>
              <a:rPr lang="en-US" altLang="zh-CN">
                <a:sym typeface="等线"/>
              </a:rPr>
              <a:t>todo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等线"/>
              </a:rPr>
              <a:t>2. </a:t>
            </a:r>
            <a:r>
              <a:rPr lang="zh-CN" altLang="en-US">
                <a:sym typeface="等线"/>
              </a:rPr>
              <a:t>提供一个显示这些</a:t>
            </a:r>
            <a:r>
              <a:rPr lang="en-US" altLang="zh-CN">
                <a:sym typeface="等线"/>
              </a:rPr>
              <a:t>todos</a:t>
            </a:r>
            <a:r>
              <a:rPr lang="zh-CN" altLang="en-US">
                <a:sym typeface="等线"/>
              </a:rPr>
              <a:t>的组件</a:t>
            </a:r>
            <a:r>
              <a:rPr lang="en-US" altLang="zh-CN">
                <a:sym typeface="等线"/>
              </a:rPr>
              <a:t>/</a:t>
            </a:r>
            <a:r>
              <a:rPr lang="zh-CN" altLang="en-US">
                <a:sym typeface="等线"/>
              </a:rPr>
              <a:t>逻辑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等线"/>
              </a:rPr>
              <a:t>3. </a:t>
            </a:r>
            <a:r>
              <a:rPr lang="zh-CN" altLang="en-US">
                <a:sym typeface="等线"/>
              </a:rPr>
              <a:t>提供一个删除</a:t>
            </a:r>
            <a:r>
              <a:rPr lang="en-US" altLang="zh-CN">
                <a:sym typeface="等线"/>
              </a:rPr>
              <a:t>todo</a:t>
            </a:r>
            <a:r>
              <a:rPr lang="zh-CN" altLang="en-US">
                <a:sym typeface="等线"/>
              </a:rPr>
              <a:t>的按钮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TODO useEffect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4. todos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的缓存功能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13068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13068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AB9D"/>
      </a:accent1>
      <a:accent2>
        <a:srgbClr val="C7957F"/>
      </a:accent2>
      <a:accent3>
        <a:srgbClr val="9EC7BC"/>
      </a:accent3>
      <a:accent4>
        <a:srgbClr val="F7BA8D"/>
      </a:accent4>
      <a:accent5>
        <a:srgbClr val="D3D3D3"/>
      </a:accent5>
      <a:accent6>
        <a:srgbClr val="EBA7B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13068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13068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B6AF29CF4DF44BF6467C032F14E51" ma:contentTypeVersion="11" ma:contentTypeDescription="Create a new document." ma:contentTypeScope="" ma:versionID="781d0ed63c051964df40e6ec66984105">
  <xsd:schema xmlns:xsd="http://www.w3.org/2001/XMLSchema" xmlns:xs="http://www.w3.org/2001/XMLSchema" xmlns:p="http://schemas.microsoft.com/office/2006/metadata/properties" xmlns:ns2="26ddc12f-fcf4-446d-95eb-6a65a1343012" xmlns:ns3="47fe6f95-42c5-47f5-8a85-533f34d0ecb6" targetNamespace="http://schemas.microsoft.com/office/2006/metadata/properties" ma:root="true" ma:fieldsID="cf78f3095c6a3e3189f7810ee0bea3a3" ns2:_="" ns3:_="">
    <xsd:import namespace="26ddc12f-fcf4-446d-95eb-6a65a1343012"/>
    <xsd:import namespace="47fe6f95-42c5-47f5-8a85-533f34d0e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dc12f-fcf4-446d-95eb-6a65a1343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f8b719d-d990-4560-bbba-9cfe16662b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e6f95-42c5-47f5-8a85-533f34d0ecb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aeb8193-6ccf-40e3-80a7-898f27410d4a}" ma:internalName="TaxCatchAll" ma:showField="CatchAllData" ma:web="47fe6f95-42c5-47f5-8a85-533f34d0ec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fe6f95-42c5-47f5-8a85-533f34d0ecb6" xsi:nil="true"/>
    <lcf76f155ced4ddcb4097134ff3c332f xmlns="26ddc12f-fcf4-446d-95eb-6a65a134301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05744D-229E-434B-95D7-5984DD0EB55D}"/>
</file>

<file path=customXml/itemProps2.xml><?xml version="1.0" encoding="utf-8"?>
<ds:datastoreItem xmlns:ds="http://schemas.openxmlformats.org/officeDocument/2006/customXml" ds:itemID="{8563709F-0084-4074-A2E1-9AE72C78D807}"/>
</file>

<file path=customXml/itemProps3.xml><?xml version="1.0" encoding="utf-8"?>
<ds:datastoreItem xmlns:ds="http://schemas.openxmlformats.org/officeDocument/2006/customXml" ds:itemID="{61390950-0D45-49EF-B8EA-1B22C5340A0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Writer</Application>
  <PresentationFormat>Widescreen</PresentationFormat>
  <Paragraphs>139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等线</vt:lpstr>
      <vt:lpstr>苹方-简</vt:lpstr>
      <vt:lpstr>等线 Light</vt:lpstr>
      <vt:lpstr>Arial</vt:lpstr>
      <vt:lpstr>微软雅黑</vt:lpstr>
      <vt:lpstr>Arial Regular</vt:lpstr>
      <vt:lpstr>汉仪旗黑</vt:lpstr>
      <vt:lpstr>Arial Unicode MS</vt:lpstr>
      <vt:lpstr>等线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garyhuang</cp:lastModifiedBy>
  <cp:revision>63</cp:revision>
  <dcterms:created xsi:type="dcterms:W3CDTF">2023-08-17T11:08:33Z</dcterms:created>
  <dcterms:modified xsi:type="dcterms:W3CDTF">2023-08-17T11:08:33Z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D33003E1C1D13623E7DCE86339A47B11</vt:lpwstr>
  </property>
  <property fmtid="{D5CDD505-2E9C-101B-9397-08002B2CF9AE}" pid="4" name="ContentTypeId">
    <vt:lpwstr>0x010100CA6B6AF29CF4DF44BF6467C032F14E51</vt:lpwstr>
  </property>
</Properties>
</file>