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78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E66"/>
    <a:srgbClr val="0099A9"/>
    <a:srgbClr val="FFAB3F"/>
    <a:srgbClr val="D95A03"/>
    <a:srgbClr val="EA6103"/>
    <a:srgbClr val="E99C3A"/>
    <a:srgbClr val="F7636B"/>
    <a:srgbClr val="00A2B3"/>
    <a:srgbClr val="F8F8F8"/>
    <a:srgbClr val="009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4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A0C4B-B445-43FE-954D-760A33048E7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71FAE-F02B-4105-9FB8-6BE5C8896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7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1FAE-F02B-4105-9FB8-6BE5C8896E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1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1FAE-F02B-4105-9FB8-6BE5C8896E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0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1FAE-F02B-4105-9FB8-6BE5C8896E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4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1FAE-F02B-4105-9FB8-6BE5C8896E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3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1FAE-F02B-4105-9FB8-6BE5C8896E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7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1FAE-F02B-4105-9FB8-6BE5C8896E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2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14:vortex dir="r"/>
      </p:transition>
    </mc:Choice>
    <mc:Fallback xmlns="">
      <p:transition spd="slow" advTm="0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5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3000" advTm="0">
        <p14:vortex dir="r"/>
      </p:transition>
    </mc:Choice>
    <mc:Fallback xmlns="">
      <p:transition spd="slow" advTm="0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7179" indent="-357179" algn="l" defTabSz="914377" rtl="0" eaLnBrk="1" latinLnBrk="0" hangingPunct="1">
        <a:lnSpc>
          <a:spcPct val="110000"/>
        </a:lnSpc>
        <a:spcBef>
          <a:spcPts val="1800"/>
        </a:spcBef>
        <a:buClr>
          <a:schemeClr val="accent2"/>
        </a:buClr>
        <a:buSzPct val="100000"/>
        <a:buFont typeface="Webdings" panose="05030102010509060703" pitchFamily="18" charset="2"/>
        <a:buChar char="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57179" indent="-357179" algn="l" defTabSz="914377" rtl="0" eaLnBrk="1" latinLnBrk="0" hangingPunct="1">
        <a:lnSpc>
          <a:spcPct val="130000"/>
        </a:lnSpc>
        <a:spcBef>
          <a:spcPts val="500"/>
        </a:spcBef>
        <a:buFont typeface="Calibri" panose="020F0502020204030204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椭圆 239"/>
          <p:cNvSpPr/>
          <p:nvPr/>
        </p:nvSpPr>
        <p:spPr>
          <a:xfrm>
            <a:off x="3026149" y="1391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4397558" y="1391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5768662" y="1391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190839" y="1391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170935" y="1519387"/>
            <a:ext cx="1610256" cy="1610256"/>
            <a:chOff x="3768359" y="1725446"/>
            <a:chExt cx="1930605" cy="193060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4529865" y="1519387"/>
            <a:ext cx="1610256" cy="1610256"/>
            <a:chOff x="3768359" y="1725446"/>
            <a:chExt cx="1930605" cy="1930605"/>
          </a:xfrm>
        </p:grpSpPr>
        <p:sp>
          <p:nvSpPr>
            <p:cNvPr id="22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895573" y="1519387"/>
            <a:ext cx="1610256" cy="1610256"/>
            <a:chOff x="3768359" y="1725446"/>
            <a:chExt cx="1930605" cy="1930605"/>
          </a:xfrm>
        </p:grpSpPr>
        <p:sp>
          <p:nvSpPr>
            <p:cNvPr id="22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7318750" y="1519387"/>
            <a:ext cx="1610256" cy="1610256"/>
            <a:chOff x="3768359" y="1725446"/>
            <a:chExt cx="1930605" cy="1930605"/>
          </a:xfrm>
        </p:grpSpPr>
        <p:sp>
          <p:nvSpPr>
            <p:cNvPr id="23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6" name="矩形 235"/>
          <p:cNvSpPr/>
          <p:nvPr/>
        </p:nvSpPr>
        <p:spPr>
          <a:xfrm>
            <a:off x="3421869" y="17378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个</a:t>
            </a:r>
            <a:endParaRPr lang="zh-CN" altLang="en-US" sz="7200" dirty="0"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4740112" y="17378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人</a:t>
            </a:r>
            <a:endParaRPr lang="zh-CN" altLang="en-US" sz="7200" dirty="0"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6167185" y="17378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信</a:t>
            </a:r>
            <a:endParaRPr lang="zh-CN" altLang="en-US" sz="7200" dirty="0"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7590828" y="16997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息</a:t>
            </a:r>
          </a:p>
        </p:txBody>
      </p:sp>
      <p:grpSp>
        <p:nvGrpSpPr>
          <p:cNvPr id="327" name="组合 326"/>
          <p:cNvGrpSpPr/>
          <p:nvPr/>
        </p:nvGrpSpPr>
        <p:grpSpPr>
          <a:xfrm>
            <a:off x="2704915" y="2264149"/>
            <a:ext cx="384656" cy="384656"/>
            <a:chOff x="3768359" y="1725446"/>
            <a:chExt cx="1930605" cy="1930605"/>
          </a:xfrm>
        </p:grpSpPr>
        <p:sp>
          <p:nvSpPr>
            <p:cNvPr id="32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2064764" y="2275187"/>
            <a:ext cx="269160" cy="269160"/>
            <a:chOff x="3768359" y="1725446"/>
            <a:chExt cx="1930605" cy="1930605"/>
          </a:xfrm>
        </p:grpSpPr>
        <p:sp>
          <p:nvSpPr>
            <p:cNvPr id="33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4" name="组合 333"/>
          <p:cNvGrpSpPr/>
          <p:nvPr/>
        </p:nvGrpSpPr>
        <p:grpSpPr>
          <a:xfrm>
            <a:off x="3298706" y="1469149"/>
            <a:ext cx="192889" cy="192889"/>
            <a:chOff x="3768359" y="1725446"/>
            <a:chExt cx="1930605" cy="1930605"/>
          </a:xfrm>
        </p:grpSpPr>
        <p:sp>
          <p:nvSpPr>
            <p:cNvPr id="33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1" name="组合 340"/>
          <p:cNvGrpSpPr/>
          <p:nvPr/>
        </p:nvGrpSpPr>
        <p:grpSpPr>
          <a:xfrm>
            <a:off x="4397742" y="1224240"/>
            <a:ext cx="384656" cy="384656"/>
            <a:chOff x="3768359" y="1725446"/>
            <a:chExt cx="1930605" cy="1930605"/>
          </a:xfrm>
        </p:grpSpPr>
        <p:sp>
          <p:nvSpPr>
            <p:cNvPr id="34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4" name="组合 343"/>
          <p:cNvGrpSpPr/>
          <p:nvPr/>
        </p:nvGrpSpPr>
        <p:grpSpPr>
          <a:xfrm>
            <a:off x="4509350" y="2922411"/>
            <a:ext cx="269160" cy="269160"/>
            <a:chOff x="3768359" y="1725446"/>
            <a:chExt cx="1930605" cy="1930605"/>
          </a:xfrm>
        </p:grpSpPr>
        <p:sp>
          <p:nvSpPr>
            <p:cNvPr id="34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7" name="组合 346"/>
          <p:cNvGrpSpPr/>
          <p:nvPr/>
        </p:nvGrpSpPr>
        <p:grpSpPr>
          <a:xfrm>
            <a:off x="5632480" y="3067306"/>
            <a:ext cx="384656" cy="384656"/>
            <a:chOff x="3768359" y="1725446"/>
            <a:chExt cx="1930605" cy="1930605"/>
          </a:xfrm>
        </p:grpSpPr>
        <p:sp>
          <p:nvSpPr>
            <p:cNvPr id="34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5996054" y="1324975"/>
            <a:ext cx="302490" cy="302490"/>
            <a:chOff x="3768359" y="1725446"/>
            <a:chExt cx="1930605" cy="1930605"/>
          </a:xfrm>
        </p:grpSpPr>
        <p:sp>
          <p:nvSpPr>
            <p:cNvPr id="351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2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3" name="组合 352"/>
          <p:cNvGrpSpPr/>
          <p:nvPr/>
        </p:nvGrpSpPr>
        <p:grpSpPr>
          <a:xfrm>
            <a:off x="7427511" y="3044952"/>
            <a:ext cx="363175" cy="363175"/>
            <a:chOff x="3768359" y="1725446"/>
            <a:chExt cx="1930605" cy="1930605"/>
          </a:xfrm>
        </p:grpSpPr>
        <p:sp>
          <p:nvSpPr>
            <p:cNvPr id="35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8972757" y="2195588"/>
            <a:ext cx="384656" cy="384656"/>
            <a:chOff x="3768359" y="1725446"/>
            <a:chExt cx="1930605" cy="1930605"/>
          </a:xfrm>
        </p:grpSpPr>
        <p:sp>
          <p:nvSpPr>
            <p:cNvPr id="35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62" name="组合 361"/>
          <p:cNvGrpSpPr/>
          <p:nvPr/>
        </p:nvGrpSpPr>
        <p:grpSpPr>
          <a:xfrm>
            <a:off x="9444551" y="2033089"/>
            <a:ext cx="269160" cy="269160"/>
            <a:chOff x="3768359" y="1725446"/>
            <a:chExt cx="1930605" cy="1930605"/>
          </a:xfrm>
        </p:grpSpPr>
        <p:sp>
          <p:nvSpPr>
            <p:cNvPr id="36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DA93E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9841623" y="2264977"/>
            <a:ext cx="192889" cy="192889"/>
            <a:chOff x="3768359" y="1725446"/>
            <a:chExt cx="1930605" cy="1930605"/>
          </a:xfrm>
        </p:grpSpPr>
        <p:sp>
          <p:nvSpPr>
            <p:cNvPr id="36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0" name="圆角矩形 369"/>
          <p:cNvSpPr/>
          <p:nvPr/>
        </p:nvSpPr>
        <p:spPr>
          <a:xfrm>
            <a:off x="3282514" y="3640483"/>
            <a:ext cx="5588645" cy="699562"/>
          </a:xfrm>
          <a:prstGeom prst="roundRect">
            <a:avLst>
              <a:gd name="adj" fmla="val 50000"/>
            </a:avLst>
          </a:prstGeom>
          <a:solidFill>
            <a:schemeClr val="tx1">
              <a:lumMod val="40000"/>
              <a:lumOff val="60000"/>
            </a:schemeClr>
          </a:solidFill>
          <a:ln w="15875">
            <a:gradFill flip="none" rotWithShape="1">
              <a:gsLst>
                <a:gs pos="0">
                  <a:srgbClr val="C9C9C9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3489207" y="3614182"/>
            <a:ext cx="526297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感谢您翻开我的经历</a:t>
            </a:r>
          </a:p>
        </p:txBody>
      </p:sp>
      <p:grpSp>
        <p:nvGrpSpPr>
          <p:cNvPr id="376" name="组合 375"/>
          <p:cNvGrpSpPr/>
          <p:nvPr/>
        </p:nvGrpSpPr>
        <p:grpSpPr>
          <a:xfrm>
            <a:off x="3282514" y="3614182"/>
            <a:ext cx="747225" cy="747225"/>
            <a:chOff x="2418828" y="953932"/>
            <a:chExt cx="1472148" cy="1472149"/>
          </a:xfrm>
        </p:grpSpPr>
        <p:sp>
          <p:nvSpPr>
            <p:cNvPr id="377" name="椭圆 376"/>
            <p:cNvSpPr/>
            <p:nvPr/>
          </p:nvSpPr>
          <p:spPr>
            <a:xfrm>
              <a:off x="2418828" y="953932"/>
              <a:ext cx="1472148" cy="147214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2222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292100" dist="139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8" name="组合 377"/>
            <p:cNvGrpSpPr/>
            <p:nvPr/>
          </p:nvGrpSpPr>
          <p:grpSpPr>
            <a:xfrm>
              <a:off x="2595275" y="1130379"/>
              <a:ext cx="1119254" cy="1119254"/>
              <a:chOff x="2706461" y="2004333"/>
              <a:chExt cx="2228850" cy="2228850"/>
            </a:xfrm>
            <a:effectLst/>
          </p:grpSpPr>
          <p:sp>
            <p:nvSpPr>
              <p:cNvPr id="379" name="椭圆 378"/>
              <p:cNvSpPr/>
              <p:nvPr/>
            </p:nvSpPr>
            <p:spPr>
              <a:xfrm>
                <a:off x="2706461" y="2004333"/>
                <a:ext cx="2228850" cy="2228850"/>
              </a:xfrm>
              <a:prstGeom prst="ellipse">
                <a:avLst/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/>
              <p:cNvSpPr/>
              <p:nvPr/>
            </p:nvSpPr>
            <p:spPr>
              <a:xfrm>
                <a:off x="2819402" y="2117274"/>
                <a:ext cx="2002968" cy="20029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5D5D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椭圆 380"/>
              <p:cNvSpPr/>
              <p:nvPr/>
            </p:nvSpPr>
            <p:spPr>
              <a:xfrm>
                <a:off x="2977244" y="2275116"/>
                <a:ext cx="1687284" cy="1687284"/>
              </a:xfrm>
              <a:prstGeom prst="ellipse">
                <a:avLst/>
              </a:prstGeom>
              <a:solidFill>
                <a:srgbClr val="01ACBE"/>
              </a:solidFill>
              <a:ln w="3810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77800" dist="762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2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9411" y="3810861"/>
            <a:ext cx="1537509" cy="36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022E-16 L 0.40313 0.0009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56" y="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39935 0.00162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69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  <p:bldP spid="241" grpId="0" animBg="1"/>
      <p:bldP spid="242" grpId="0" animBg="1"/>
      <p:bldP spid="243" grpId="0" animBg="1"/>
      <p:bldP spid="236" grpId="0"/>
      <p:bldP spid="237" grpId="0"/>
      <p:bldP spid="238" grpId="0"/>
      <p:bldP spid="239" grpId="0"/>
      <p:bldP spid="370" grpId="0" animBg="1"/>
      <p:bldP spid="3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1785669" y="1771810"/>
            <a:ext cx="8739282" cy="4286090"/>
            <a:chOff x="1785669" y="1086010"/>
            <a:chExt cx="8739282" cy="4286090"/>
          </a:xfrm>
        </p:grpSpPr>
        <p:sp>
          <p:nvSpPr>
            <p:cNvPr id="18" name="圆角矩形 17"/>
            <p:cNvSpPr/>
            <p:nvPr/>
          </p:nvSpPr>
          <p:spPr>
            <a:xfrm>
              <a:off x="1785669" y="1086010"/>
              <a:ext cx="8739282" cy="4286090"/>
            </a:xfrm>
            <a:prstGeom prst="roundRect">
              <a:avLst>
                <a:gd name="adj" fmla="val 3595"/>
              </a:avLst>
            </a:prstGeom>
            <a:gradFill>
              <a:gsLst>
                <a:gs pos="100000">
                  <a:schemeClr val="bg1">
                    <a:lumMod val="96000"/>
                  </a:schemeClr>
                </a:gs>
                <a:gs pos="0">
                  <a:schemeClr val="bg1">
                    <a:lumMod val="88000"/>
                  </a:schemeClr>
                </a:gs>
              </a:gsLst>
              <a:lin ang="5400000" scaled="0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127000" dist="50800" dir="27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845680" y="1165721"/>
              <a:ext cx="8603245" cy="4120654"/>
            </a:xfrm>
            <a:prstGeom prst="roundRect">
              <a:avLst>
                <a:gd name="adj" fmla="val 3359"/>
              </a:avLst>
            </a:prstGeom>
            <a:solidFill>
              <a:srgbClr val="EA6103"/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527573" y="2862948"/>
            <a:ext cx="7255474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      本人性格热情开朗，待人友好，为人诚实谦虚。工作勤奋，认真负责，能吃苦耐劳，尽职尽责，有耐心。具有亲和力，平易近人，善于与人沟通。适应性强</a:t>
            </a:r>
            <a:r>
              <a:rPr lang="en-US" altLang="zh-CN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工作上能够快速融入集体和团队</a:t>
            </a:r>
            <a:r>
              <a:rPr lang="en-US" altLang="zh-CN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;</a:t>
            </a:r>
            <a:r>
              <a:rPr lang="zh-CN" altLang="en-US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 生活中能够较好的处理同学</a:t>
            </a:r>
            <a:r>
              <a:rPr lang="en-US" altLang="zh-CN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 同事关系</a:t>
            </a:r>
            <a:r>
              <a:rPr lang="en-US" altLang="zh-CN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方正兰亭细黑_GBK_M" panose="02010600010101010101" pitchFamily="2" charset="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49669B-B248-3C43-A1DF-1C6EEB1CF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486" y="975473"/>
            <a:ext cx="1374211" cy="138176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341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42699" y="2505406"/>
            <a:ext cx="1677257" cy="1677257"/>
            <a:chOff x="1990026" y="2085034"/>
            <a:chExt cx="1821716" cy="1821716"/>
          </a:xfrm>
        </p:grpSpPr>
        <p:grpSp>
          <p:nvGrpSpPr>
            <p:cNvPr id="11" name="组合 10"/>
            <p:cNvGrpSpPr/>
            <p:nvPr/>
          </p:nvGrpSpPr>
          <p:grpSpPr>
            <a:xfrm>
              <a:off x="1990026" y="2085034"/>
              <a:ext cx="1821716" cy="1821716"/>
              <a:chOff x="475814" y="349984"/>
              <a:chExt cx="1821716" cy="182171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75814" y="349984"/>
                <a:ext cx="1821716" cy="18217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22225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  <a:effectLst>
                <a:outerShdw blurRad="292100" dist="1397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584986" y="459157"/>
                <a:ext cx="1603371" cy="1603370"/>
                <a:chOff x="2706461" y="2004333"/>
                <a:chExt cx="2228850" cy="2228850"/>
              </a:xfrm>
              <a:effectLst/>
            </p:grpSpPr>
            <p:sp>
              <p:nvSpPr>
                <p:cNvPr id="8" name="椭圆 7"/>
                <p:cNvSpPr/>
                <p:nvPr/>
              </p:nvSpPr>
              <p:spPr>
                <a:xfrm>
                  <a:off x="2706461" y="2004333"/>
                  <a:ext cx="2228850" cy="2228850"/>
                </a:xfrm>
                <a:prstGeom prst="ellipse">
                  <a:avLst/>
                </a:prstGeom>
                <a:solidFill>
                  <a:srgbClr val="EA610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2819402" y="2117274"/>
                  <a:ext cx="2002968" cy="20029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5D5D5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977244" y="2275116"/>
                  <a:ext cx="1687284" cy="1687284"/>
                </a:xfrm>
                <a:prstGeom prst="ellipse">
                  <a:avLst/>
                </a:prstGeom>
                <a:solidFill>
                  <a:srgbClr val="EA6103"/>
                </a:solidFill>
                <a:ln w="3810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177800" dist="762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8" name="KSO_Shape"/>
            <p:cNvSpPr>
              <a:spLocks/>
            </p:cNvSpPr>
            <p:nvPr/>
          </p:nvSpPr>
          <p:spPr bwMode="auto">
            <a:xfrm>
              <a:off x="2747908" y="2689943"/>
              <a:ext cx="319141" cy="638281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022471" y="2505406"/>
            <a:ext cx="3759362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EA6103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关于我 </a:t>
            </a:r>
            <a:r>
              <a:rPr lang="zh-CN" altLang="en-US" sz="2400" dirty="0">
                <a:solidFill>
                  <a:srgbClr val="EA6103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ABOUT ME</a:t>
            </a:r>
          </a:p>
        </p:txBody>
      </p:sp>
      <p:sp>
        <p:nvSpPr>
          <p:cNvPr id="3" name="矩形 2"/>
          <p:cNvSpPr/>
          <p:nvPr/>
        </p:nvSpPr>
        <p:spPr>
          <a:xfrm>
            <a:off x="5995252" y="3560064"/>
            <a:ext cx="1417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EA610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基本信息 </a:t>
            </a:r>
          </a:p>
        </p:txBody>
      </p:sp>
      <p:sp>
        <p:nvSpPr>
          <p:cNvPr id="5" name="矩形 4"/>
          <p:cNvSpPr/>
          <p:nvPr/>
        </p:nvSpPr>
        <p:spPr>
          <a:xfrm>
            <a:off x="5995252" y="4306946"/>
            <a:ext cx="1228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EA610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个人</a:t>
            </a:r>
            <a:r>
              <a:rPr lang="zh-CN" altLang="en-US" sz="2000" dirty="0">
                <a:solidFill>
                  <a:srgbClr val="EA610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履历</a:t>
            </a:r>
            <a:r>
              <a:rPr lang="zh-CN" altLang="en-US" dirty="0">
                <a:solidFill>
                  <a:srgbClr val="EA610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5158015" y="3744827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EA610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29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/>
      <p:bldP spid="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83395" y="490835"/>
            <a:ext cx="3837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EA610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基本信息 </a:t>
            </a:r>
            <a:r>
              <a:rPr lang="en-US" altLang="zh-CN" sz="2400" dirty="0">
                <a:solidFill>
                  <a:srgbClr val="EA610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Information</a:t>
            </a:r>
            <a:endParaRPr lang="zh-CN" altLang="en-US" sz="2400" dirty="0">
              <a:solidFill>
                <a:srgbClr val="EA6103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179340" y="1171575"/>
            <a:ext cx="5846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F37EE4B-6D8A-E54E-9731-CAED8C8243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4628" y="2376937"/>
            <a:ext cx="2617925" cy="263230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23" name="组合 22"/>
          <p:cNvGrpSpPr/>
          <p:nvPr/>
        </p:nvGrpSpPr>
        <p:grpSpPr>
          <a:xfrm>
            <a:off x="5224896" y="2051523"/>
            <a:ext cx="4313354" cy="3522706"/>
            <a:chOff x="5141364" y="2137248"/>
            <a:chExt cx="4313354" cy="3522706"/>
          </a:xfrm>
        </p:grpSpPr>
        <p:sp>
          <p:nvSpPr>
            <p:cNvPr id="24" name="矩形 23"/>
            <p:cNvSpPr/>
            <p:nvPr/>
          </p:nvSpPr>
          <p:spPr>
            <a:xfrm>
              <a:off x="5141364" y="5290622"/>
              <a:ext cx="41946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地址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重庆市江津区鼎山街道锦江半岛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141364" y="2137248"/>
              <a:ext cx="1233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姓名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刘海</a:t>
              </a:r>
              <a:endParaRPr lang="zh-CN" altLang="en-US" dirty="0">
                <a:solidFill>
                  <a:srgbClr val="EA6103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86285" y="2137248"/>
              <a:ext cx="1140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性别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男  </a:t>
              </a:r>
              <a:endParaRPr lang="en-US" altLang="zh-CN" dirty="0">
                <a:solidFill>
                  <a:srgbClr val="EA6103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41364" y="2526487"/>
              <a:ext cx="12715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年龄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26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岁</a:t>
              </a:r>
              <a:endParaRPr lang="zh-CN" altLang="en-US" dirty="0">
                <a:solidFill>
                  <a:srgbClr val="EA6103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686285" y="2528346"/>
              <a:ext cx="12426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民族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汉族</a:t>
              </a:r>
              <a:endParaRPr lang="en-US" altLang="zh-CN" dirty="0">
                <a:solidFill>
                  <a:srgbClr val="EA6103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1364" y="2954428"/>
              <a:ext cx="13471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休重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70KG</a:t>
              </a:r>
              <a:endParaRPr lang="zh-CN" altLang="en-US" dirty="0">
                <a:solidFill>
                  <a:srgbClr val="EA6103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686285" y="2968496"/>
              <a:ext cx="16353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身高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165cm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 </a:t>
              </a:r>
              <a:endParaRPr lang="en-US" altLang="zh-CN" dirty="0">
                <a:solidFill>
                  <a:srgbClr val="EA6103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141364" y="3409485"/>
              <a:ext cx="1233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籍贯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重庆</a:t>
              </a:r>
              <a:endParaRPr lang="zh-CN" altLang="en-US" dirty="0">
                <a:solidFill>
                  <a:srgbClr val="EA6103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686285" y="3409485"/>
              <a:ext cx="1233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学历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专科</a:t>
              </a:r>
              <a:endParaRPr lang="en-US" altLang="zh-CN" dirty="0">
                <a:solidFill>
                  <a:srgbClr val="EA6103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41364" y="3879713"/>
              <a:ext cx="16946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婚姻状况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已婚</a:t>
              </a:r>
              <a:endParaRPr lang="zh-CN" altLang="en-US" dirty="0">
                <a:solidFill>
                  <a:srgbClr val="EA6103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686285" y="3887981"/>
              <a:ext cx="17684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政治面貌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群众 </a:t>
              </a:r>
              <a:endParaRPr lang="zh-CN" altLang="en-US" dirty="0">
                <a:solidFill>
                  <a:srgbClr val="EA6103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141364" y="4376896"/>
              <a:ext cx="29209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联系方式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185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 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8075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 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5520</a:t>
              </a:r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 </a:t>
              </a:r>
              <a:endParaRPr lang="zh-CN" altLang="en-US" dirty="0">
                <a:solidFill>
                  <a:srgbClr val="EA6103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41364" y="4808514"/>
              <a:ext cx="3973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电子邮箱</a:t>
              </a:r>
              <a:r>
                <a:rPr lang="en-US" altLang="zh-CN" dirty="0">
                  <a:solidFill>
                    <a:srgbClr val="EA6103"/>
                  </a:solidFill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: www.liuhai_14@163.com</a:t>
              </a:r>
              <a:endParaRPr lang="zh-CN" altLang="en-US" dirty="0">
                <a:solidFill>
                  <a:srgbClr val="EA6103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5229225" y="2459214"/>
              <a:ext cx="4057178" cy="0"/>
            </a:xfrm>
            <a:prstGeom prst="line">
              <a:avLst/>
            </a:prstGeom>
            <a:ln>
              <a:solidFill>
                <a:srgbClr val="EA6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229225" y="2848194"/>
              <a:ext cx="4057178" cy="0"/>
            </a:xfrm>
            <a:prstGeom prst="line">
              <a:avLst/>
            </a:prstGeom>
            <a:ln>
              <a:solidFill>
                <a:srgbClr val="EA6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229225" y="3276135"/>
              <a:ext cx="4057178" cy="0"/>
            </a:xfrm>
            <a:prstGeom prst="line">
              <a:avLst/>
            </a:prstGeom>
            <a:ln>
              <a:solidFill>
                <a:srgbClr val="EA6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229225" y="3731192"/>
              <a:ext cx="4057178" cy="0"/>
            </a:xfrm>
            <a:prstGeom prst="line">
              <a:avLst/>
            </a:prstGeom>
            <a:ln>
              <a:solidFill>
                <a:srgbClr val="EA6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238750" y="4188392"/>
              <a:ext cx="4057178" cy="0"/>
            </a:xfrm>
            <a:prstGeom prst="line">
              <a:avLst/>
            </a:prstGeom>
            <a:ln>
              <a:solidFill>
                <a:srgbClr val="EA6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238750" y="4689078"/>
              <a:ext cx="4057178" cy="0"/>
            </a:xfrm>
            <a:prstGeom prst="line">
              <a:avLst/>
            </a:prstGeom>
            <a:ln>
              <a:solidFill>
                <a:srgbClr val="EA6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238750" y="5158796"/>
              <a:ext cx="4057178" cy="0"/>
            </a:xfrm>
            <a:prstGeom prst="line">
              <a:avLst/>
            </a:prstGeom>
            <a:ln>
              <a:solidFill>
                <a:srgbClr val="EA6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238750" y="5659954"/>
              <a:ext cx="4057178" cy="0"/>
            </a:xfrm>
            <a:prstGeom prst="line">
              <a:avLst/>
            </a:prstGeom>
            <a:ln>
              <a:solidFill>
                <a:srgbClr val="EA61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380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6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6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395793" y="490835"/>
            <a:ext cx="3328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EA610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个人经历 </a:t>
            </a:r>
            <a:r>
              <a:rPr lang="en-US" altLang="zh-CN" sz="2400" dirty="0">
                <a:solidFill>
                  <a:srgbClr val="EA610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Resume</a:t>
            </a:r>
            <a:endParaRPr lang="zh-CN" altLang="en-US" sz="2400" dirty="0">
              <a:solidFill>
                <a:srgbClr val="EA6103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179340" y="1171575"/>
            <a:ext cx="58460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0" y="3227012"/>
            <a:ext cx="12192000" cy="821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279553" y="1866265"/>
            <a:ext cx="1176338" cy="1663700"/>
            <a:chOff x="1279553" y="1866265"/>
            <a:chExt cx="1176338" cy="1663700"/>
          </a:xfrm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1279553" y="1866265"/>
              <a:ext cx="1176338" cy="1663700"/>
            </a:xfrm>
            <a:custGeom>
              <a:avLst/>
              <a:gdLst>
                <a:gd name="T0" fmla="*/ 310 w 310"/>
                <a:gd name="T1" fmla="*/ 168 h 441"/>
                <a:gd name="T2" fmla="*/ 155 w 310"/>
                <a:gd name="T3" fmla="*/ 441 h 441"/>
                <a:gd name="T4" fmla="*/ 0 w 310"/>
                <a:gd name="T5" fmla="*/ 168 h 441"/>
                <a:gd name="T6" fmla="*/ 155 w 310"/>
                <a:gd name="T7" fmla="*/ 0 h 441"/>
                <a:gd name="T8" fmla="*/ 310 w 310"/>
                <a:gd name="T9" fmla="*/ 168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441">
                  <a:moveTo>
                    <a:pt x="310" y="168"/>
                  </a:moveTo>
                  <a:cubicBezTo>
                    <a:pt x="310" y="278"/>
                    <a:pt x="155" y="441"/>
                    <a:pt x="155" y="441"/>
                  </a:cubicBezTo>
                  <a:cubicBezTo>
                    <a:pt x="155" y="441"/>
                    <a:pt x="0" y="278"/>
                    <a:pt x="0" y="168"/>
                  </a:cubicBezTo>
                  <a:cubicBezTo>
                    <a:pt x="0" y="57"/>
                    <a:pt x="69" y="0"/>
                    <a:pt x="155" y="0"/>
                  </a:cubicBezTo>
                  <a:cubicBezTo>
                    <a:pt x="241" y="0"/>
                    <a:pt x="310" y="57"/>
                    <a:pt x="310" y="168"/>
                  </a:cubicBezTo>
                  <a:close/>
                </a:path>
              </a:pathLst>
            </a:custGeom>
            <a:solidFill>
              <a:srgbClr val="EA6103"/>
            </a:soli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405719" y="2007622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1643075" y="2263804"/>
              <a:ext cx="447706" cy="392372"/>
            </a:xfrm>
            <a:custGeom>
              <a:avLst/>
              <a:gdLst>
                <a:gd name="T0" fmla="*/ 139 w 149"/>
                <a:gd name="T1" fmla="*/ 37 h 131"/>
                <a:gd name="T2" fmla="*/ 134 w 149"/>
                <a:gd name="T3" fmla="*/ 37 h 131"/>
                <a:gd name="T4" fmla="*/ 126 w 149"/>
                <a:gd name="T5" fmla="*/ 12 h 131"/>
                <a:gd name="T6" fmla="*/ 76 w 149"/>
                <a:gd name="T7" fmla="*/ 0 h 131"/>
                <a:gd name="T8" fmla="*/ 76 w 149"/>
                <a:gd name="T9" fmla="*/ 0 h 131"/>
                <a:gd name="T10" fmla="*/ 75 w 149"/>
                <a:gd name="T11" fmla="*/ 0 h 131"/>
                <a:gd name="T12" fmla="*/ 74 w 149"/>
                <a:gd name="T13" fmla="*/ 0 h 131"/>
                <a:gd name="T14" fmla="*/ 74 w 149"/>
                <a:gd name="T15" fmla="*/ 0 h 131"/>
                <a:gd name="T16" fmla="*/ 23 w 149"/>
                <a:gd name="T17" fmla="*/ 12 h 131"/>
                <a:gd name="T18" fmla="*/ 16 w 149"/>
                <a:gd name="T19" fmla="*/ 37 h 131"/>
                <a:gd name="T20" fmla="*/ 11 w 149"/>
                <a:gd name="T21" fmla="*/ 37 h 131"/>
                <a:gd name="T22" fmla="*/ 0 w 149"/>
                <a:gd name="T23" fmla="*/ 50 h 131"/>
                <a:gd name="T24" fmla="*/ 6 w 149"/>
                <a:gd name="T25" fmla="*/ 56 h 131"/>
                <a:gd name="T26" fmla="*/ 10 w 149"/>
                <a:gd name="T27" fmla="*/ 56 h 131"/>
                <a:gd name="T28" fmla="*/ 7 w 149"/>
                <a:gd name="T29" fmla="*/ 66 h 131"/>
                <a:gd name="T30" fmla="*/ 7 w 149"/>
                <a:gd name="T31" fmla="*/ 71 h 131"/>
                <a:gd name="T32" fmla="*/ 7 w 149"/>
                <a:gd name="T33" fmla="*/ 127 h 131"/>
                <a:gd name="T34" fmla="*/ 11 w 149"/>
                <a:gd name="T35" fmla="*/ 131 h 131"/>
                <a:gd name="T36" fmla="*/ 34 w 149"/>
                <a:gd name="T37" fmla="*/ 131 h 131"/>
                <a:gd name="T38" fmla="*/ 38 w 149"/>
                <a:gd name="T39" fmla="*/ 127 h 131"/>
                <a:gd name="T40" fmla="*/ 38 w 149"/>
                <a:gd name="T41" fmla="*/ 112 h 131"/>
                <a:gd name="T42" fmla="*/ 74 w 149"/>
                <a:gd name="T43" fmla="*/ 112 h 131"/>
                <a:gd name="T44" fmla="*/ 76 w 149"/>
                <a:gd name="T45" fmla="*/ 112 h 131"/>
                <a:gd name="T46" fmla="*/ 112 w 149"/>
                <a:gd name="T47" fmla="*/ 112 h 131"/>
                <a:gd name="T48" fmla="*/ 112 w 149"/>
                <a:gd name="T49" fmla="*/ 127 h 131"/>
                <a:gd name="T50" fmla="*/ 116 w 149"/>
                <a:gd name="T51" fmla="*/ 131 h 131"/>
                <a:gd name="T52" fmla="*/ 139 w 149"/>
                <a:gd name="T53" fmla="*/ 131 h 131"/>
                <a:gd name="T54" fmla="*/ 143 w 149"/>
                <a:gd name="T55" fmla="*/ 127 h 131"/>
                <a:gd name="T56" fmla="*/ 143 w 149"/>
                <a:gd name="T57" fmla="*/ 71 h 131"/>
                <a:gd name="T58" fmla="*/ 142 w 149"/>
                <a:gd name="T59" fmla="*/ 66 h 131"/>
                <a:gd name="T60" fmla="*/ 139 w 149"/>
                <a:gd name="T61" fmla="*/ 56 h 131"/>
                <a:gd name="T62" fmla="*/ 143 w 149"/>
                <a:gd name="T63" fmla="*/ 56 h 131"/>
                <a:gd name="T64" fmla="*/ 149 w 149"/>
                <a:gd name="T65" fmla="*/ 50 h 131"/>
                <a:gd name="T66" fmla="*/ 139 w 149"/>
                <a:gd name="T67" fmla="*/ 37 h 131"/>
                <a:gd name="T68" fmla="*/ 39 w 149"/>
                <a:gd name="T69" fmla="*/ 94 h 131"/>
                <a:gd name="T70" fmla="*/ 32 w 149"/>
                <a:gd name="T71" fmla="*/ 94 h 131"/>
                <a:gd name="T72" fmla="*/ 19 w 149"/>
                <a:gd name="T73" fmla="*/ 89 h 131"/>
                <a:gd name="T74" fmla="*/ 19 w 149"/>
                <a:gd name="T75" fmla="*/ 79 h 131"/>
                <a:gd name="T76" fmla="*/ 25 w 149"/>
                <a:gd name="T77" fmla="*/ 75 h 131"/>
                <a:gd name="T78" fmla="*/ 37 w 149"/>
                <a:gd name="T79" fmla="*/ 79 h 131"/>
                <a:gd name="T80" fmla="*/ 51 w 149"/>
                <a:gd name="T81" fmla="*/ 90 h 131"/>
                <a:gd name="T82" fmla="*/ 39 w 149"/>
                <a:gd name="T83" fmla="*/ 94 h 131"/>
                <a:gd name="T84" fmla="*/ 21 w 149"/>
                <a:gd name="T85" fmla="*/ 51 h 131"/>
                <a:gd name="T86" fmla="*/ 31 w 149"/>
                <a:gd name="T87" fmla="*/ 16 h 131"/>
                <a:gd name="T88" fmla="*/ 75 w 149"/>
                <a:gd name="T89" fmla="*/ 9 h 131"/>
                <a:gd name="T90" fmla="*/ 119 w 149"/>
                <a:gd name="T91" fmla="*/ 16 h 131"/>
                <a:gd name="T92" fmla="*/ 129 w 149"/>
                <a:gd name="T93" fmla="*/ 51 h 131"/>
                <a:gd name="T94" fmla="*/ 75 w 149"/>
                <a:gd name="T95" fmla="*/ 56 h 131"/>
                <a:gd name="T96" fmla="*/ 21 w 149"/>
                <a:gd name="T97" fmla="*/ 51 h 131"/>
                <a:gd name="T98" fmla="*/ 131 w 149"/>
                <a:gd name="T99" fmla="*/ 89 h 131"/>
                <a:gd name="T100" fmla="*/ 118 w 149"/>
                <a:gd name="T101" fmla="*/ 94 h 131"/>
                <a:gd name="T102" fmla="*/ 111 w 149"/>
                <a:gd name="T103" fmla="*/ 94 h 131"/>
                <a:gd name="T104" fmla="*/ 99 w 149"/>
                <a:gd name="T105" fmla="*/ 90 h 131"/>
                <a:gd name="T106" fmla="*/ 113 w 149"/>
                <a:gd name="T107" fmla="*/ 79 h 131"/>
                <a:gd name="T108" fmla="*/ 125 w 149"/>
                <a:gd name="T109" fmla="*/ 75 h 131"/>
                <a:gd name="T110" fmla="*/ 131 w 149"/>
                <a:gd name="T111" fmla="*/ 79 h 131"/>
                <a:gd name="T112" fmla="*/ 131 w 149"/>
                <a:gd name="T113" fmla="*/ 8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9" h="131">
                  <a:moveTo>
                    <a:pt x="139" y="37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31" y="25"/>
                    <a:pt x="127" y="14"/>
                    <a:pt x="126" y="12"/>
                  </a:cubicBezTo>
                  <a:cubicBezTo>
                    <a:pt x="124" y="7"/>
                    <a:pt x="117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26" y="7"/>
                    <a:pt x="23" y="12"/>
                  </a:cubicBezTo>
                  <a:cubicBezTo>
                    <a:pt x="22" y="14"/>
                    <a:pt x="19" y="25"/>
                    <a:pt x="16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2" y="37"/>
                    <a:pt x="0" y="47"/>
                    <a:pt x="0" y="50"/>
                  </a:cubicBezTo>
                  <a:cubicBezTo>
                    <a:pt x="0" y="53"/>
                    <a:pt x="2" y="56"/>
                    <a:pt x="6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8" y="62"/>
                    <a:pt x="7" y="66"/>
                    <a:pt x="7" y="66"/>
                  </a:cubicBezTo>
                  <a:cubicBezTo>
                    <a:pt x="7" y="67"/>
                    <a:pt x="7" y="70"/>
                    <a:pt x="7" y="71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9"/>
                    <a:pt x="9" y="131"/>
                    <a:pt x="11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6" y="131"/>
                    <a:pt x="38" y="129"/>
                    <a:pt x="38" y="127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9"/>
                    <a:pt x="114" y="131"/>
                    <a:pt x="116" y="13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41" y="131"/>
                    <a:pt x="143" y="129"/>
                    <a:pt x="143" y="127"/>
                  </a:cubicBezTo>
                  <a:cubicBezTo>
                    <a:pt x="143" y="71"/>
                    <a:pt x="143" y="71"/>
                    <a:pt x="143" y="71"/>
                  </a:cubicBezTo>
                  <a:cubicBezTo>
                    <a:pt x="143" y="70"/>
                    <a:pt x="143" y="67"/>
                    <a:pt x="142" y="66"/>
                  </a:cubicBezTo>
                  <a:cubicBezTo>
                    <a:pt x="142" y="66"/>
                    <a:pt x="141" y="62"/>
                    <a:pt x="139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8" y="56"/>
                    <a:pt x="149" y="53"/>
                    <a:pt x="149" y="50"/>
                  </a:cubicBezTo>
                  <a:cubicBezTo>
                    <a:pt x="149" y="47"/>
                    <a:pt x="148" y="37"/>
                    <a:pt x="139" y="37"/>
                  </a:cubicBezTo>
                  <a:close/>
                  <a:moveTo>
                    <a:pt x="39" y="94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25" y="94"/>
                    <a:pt x="19" y="93"/>
                    <a:pt x="19" y="8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5"/>
                    <a:pt x="22" y="75"/>
                    <a:pt x="25" y="75"/>
                  </a:cubicBezTo>
                  <a:cubicBezTo>
                    <a:pt x="27" y="75"/>
                    <a:pt x="33" y="77"/>
                    <a:pt x="37" y="79"/>
                  </a:cubicBezTo>
                  <a:cubicBezTo>
                    <a:pt x="41" y="80"/>
                    <a:pt x="51" y="87"/>
                    <a:pt x="51" y="90"/>
                  </a:cubicBezTo>
                  <a:cubicBezTo>
                    <a:pt x="51" y="93"/>
                    <a:pt x="44" y="94"/>
                    <a:pt x="39" y="94"/>
                  </a:cubicBezTo>
                  <a:close/>
                  <a:moveTo>
                    <a:pt x="21" y="51"/>
                  </a:moveTo>
                  <a:cubicBezTo>
                    <a:pt x="25" y="36"/>
                    <a:pt x="30" y="18"/>
                    <a:pt x="31" y="16"/>
                  </a:cubicBezTo>
                  <a:cubicBezTo>
                    <a:pt x="32" y="14"/>
                    <a:pt x="42" y="9"/>
                    <a:pt x="75" y="9"/>
                  </a:cubicBezTo>
                  <a:cubicBezTo>
                    <a:pt x="108" y="9"/>
                    <a:pt x="118" y="14"/>
                    <a:pt x="119" y="16"/>
                  </a:cubicBezTo>
                  <a:cubicBezTo>
                    <a:pt x="120" y="18"/>
                    <a:pt x="124" y="36"/>
                    <a:pt x="129" y="51"/>
                  </a:cubicBezTo>
                  <a:cubicBezTo>
                    <a:pt x="129" y="51"/>
                    <a:pt x="104" y="56"/>
                    <a:pt x="75" y="56"/>
                  </a:cubicBezTo>
                  <a:cubicBezTo>
                    <a:pt x="45" y="56"/>
                    <a:pt x="21" y="51"/>
                    <a:pt x="21" y="51"/>
                  </a:cubicBezTo>
                  <a:close/>
                  <a:moveTo>
                    <a:pt x="131" y="89"/>
                  </a:moveTo>
                  <a:cubicBezTo>
                    <a:pt x="131" y="93"/>
                    <a:pt x="124" y="94"/>
                    <a:pt x="118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6" y="94"/>
                    <a:pt x="99" y="93"/>
                    <a:pt x="99" y="90"/>
                  </a:cubicBezTo>
                  <a:cubicBezTo>
                    <a:pt x="99" y="87"/>
                    <a:pt x="109" y="80"/>
                    <a:pt x="113" y="79"/>
                  </a:cubicBezTo>
                  <a:cubicBezTo>
                    <a:pt x="116" y="77"/>
                    <a:pt x="122" y="75"/>
                    <a:pt x="125" y="75"/>
                  </a:cubicBezTo>
                  <a:cubicBezTo>
                    <a:pt x="128" y="75"/>
                    <a:pt x="131" y="75"/>
                    <a:pt x="131" y="79"/>
                  </a:cubicBezTo>
                  <a:lnTo>
                    <a:pt x="131" y="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056114" y="1866265"/>
            <a:ext cx="1176338" cy="1663700"/>
            <a:chOff x="4056114" y="1866265"/>
            <a:chExt cx="1176338" cy="1663700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4056114" y="1866265"/>
              <a:ext cx="1176338" cy="1663700"/>
            </a:xfrm>
            <a:custGeom>
              <a:avLst/>
              <a:gdLst>
                <a:gd name="T0" fmla="*/ 310 w 310"/>
                <a:gd name="T1" fmla="*/ 168 h 441"/>
                <a:gd name="T2" fmla="*/ 155 w 310"/>
                <a:gd name="T3" fmla="*/ 441 h 441"/>
                <a:gd name="T4" fmla="*/ 0 w 310"/>
                <a:gd name="T5" fmla="*/ 168 h 441"/>
                <a:gd name="T6" fmla="*/ 155 w 310"/>
                <a:gd name="T7" fmla="*/ 0 h 441"/>
                <a:gd name="T8" fmla="*/ 310 w 310"/>
                <a:gd name="T9" fmla="*/ 168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441">
                  <a:moveTo>
                    <a:pt x="310" y="168"/>
                  </a:moveTo>
                  <a:cubicBezTo>
                    <a:pt x="310" y="278"/>
                    <a:pt x="155" y="441"/>
                    <a:pt x="155" y="441"/>
                  </a:cubicBezTo>
                  <a:cubicBezTo>
                    <a:pt x="155" y="441"/>
                    <a:pt x="0" y="278"/>
                    <a:pt x="0" y="168"/>
                  </a:cubicBezTo>
                  <a:cubicBezTo>
                    <a:pt x="0" y="57"/>
                    <a:pt x="69" y="0"/>
                    <a:pt x="155" y="0"/>
                  </a:cubicBezTo>
                  <a:cubicBezTo>
                    <a:pt x="241" y="0"/>
                    <a:pt x="310" y="57"/>
                    <a:pt x="310" y="168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186289" y="2007622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4419636" y="2263804"/>
              <a:ext cx="447706" cy="392372"/>
            </a:xfrm>
            <a:custGeom>
              <a:avLst/>
              <a:gdLst>
                <a:gd name="T0" fmla="*/ 139 w 149"/>
                <a:gd name="T1" fmla="*/ 37 h 131"/>
                <a:gd name="T2" fmla="*/ 134 w 149"/>
                <a:gd name="T3" fmla="*/ 37 h 131"/>
                <a:gd name="T4" fmla="*/ 126 w 149"/>
                <a:gd name="T5" fmla="*/ 12 h 131"/>
                <a:gd name="T6" fmla="*/ 76 w 149"/>
                <a:gd name="T7" fmla="*/ 0 h 131"/>
                <a:gd name="T8" fmla="*/ 76 w 149"/>
                <a:gd name="T9" fmla="*/ 0 h 131"/>
                <a:gd name="T10" fmla="*/ 75 w 149"/>
                <a:gd name="T11" fmla="*/ 0 h 131"/>
                <a:gd name="T12" fmla="*/ 74 w 149"/>
                <a:gd name="T13" fmla="*/ 0 h 131"/>
                <a:gd name="T14" fmla="*/ 74 w 149"/>
                <a:gd name="T15" fmla="*/ 0 h 131"/>
                <a:gd name="T16" fmla="*/ 23 w 149"/>
                <a:gd name="T17" fmla="*/ 12 h 131"/>
                <a:gd name="T18" fmla="*/ 16 w 149"/>
                <a:gd name="T19" fmla="*/ 37 h 131"/>
                <a:gd name="T20" fmla="*/ 11 w 149"/>
                <a:gd name="T21" fmla="*/ 37 h 131"/>
                <a:gd name="T22" fmla="*/ 0 w 149"/>
                <a:gd name="T23" fmla="*/ 50 h 131"/>
                <a:gd name="T24" fmla="*/ 6 w 149"/>
                <a:gd name="T25" fmla="*/ 56 h 131"/>
                <a:gd name="T26" fmla="*/ 10 w 149"/>
                <a:gd name="T27" fmla="*/ 56 h 131"/>
                <a:gd name="T28" fmla="*/ 7 w 149"/>
                <a:gd name="T29" fmla="*/ 66 h 131"/>
                <a:gd name="T30" fmla="*/ 7 w 149"/>
                <a:gd name="T31" fmla="*/ 71 h 131"/>
                <a:gd name="T32" fmla="*/ 7 w 149"/>
                <a:gd name="T33" fmla="*/ 127 h 131"/>
                <a:gd name="T34" fmla="*/ 11 w 149"/>
                <a:gd name="T35" fmla="*/ 131 h 131"/>
                <a:gd name="T36" fmla="*/ 34 w 149"/>
                <a:gd name="T37" fmla="*/ 131 h 131"/>
                <a:gd name="T38" fmla="*/ 38 w 149"/>
                <a:gd name="T39" fmla="*/ 127 h 131"/>
                <a:gd name="T40" fmla="*/ 38 w 149"/>
                <a:gd name="T41" fmla="*/ 112 h 131"/>
                <a:gd name="T42" fmla="*/ 74 w 149"/>
                <a:gd name="T43" fmla="*/ 112 h 131"/>
                <a:gd name="T44" fmla="*/ 76 w 149"/>
                <a:gd name="T45" fmla="*/ 112 h 131"/>
                <a:gd name="T46" fmla="*/ 112 w 149"/>
                <a:gd name="T47" fmla="*/ 112 h 131"/>
                <a:gd name="T48" fmla="*/ 112 w 149"/>
                <a:gd name="T49" fmla="*/ 127 h 131"/>
                <a:gd name="T50" fmla="*/ 116 w 149"/>
                <a:gd name="T51" fmla="*/ 131 h 131"/>
                <a:gd name="T52" fmla="*/ 139 w 149"/>
                <a:gd name="T53" fmla="*/ 131 h 131"/>
                <a:gd name="T54" fmla="*/ 143 w 149"/>
                <a:gd name="T55" fmla="*/ 127 h 131"/>
                <a:gd name="T56" fmla="*/ 143 w 149"/>
                <a:gd name="T57" fmla="*/ 71 h 131"/>
                <a:gd name="T58" fmla="*/ 142 w 149"/>
                <a:gd name="T59" fmla="*/ 66 h 131"/>
                <a:gd name="T60" fmla="*/ 139 w 149"/>
                <a:gd name="T61" fmla="*/ 56 h 131"/>
                <a:gd name="T62" fmla="*/ 143 w 149"/>
                <a:gd name="T63" fmla="*/ 56 h 131"/>
                <a:gd name="T64" fmla="*/ 149 w 149"/>
                <a:gd name="T65" fmla="*/ 50 h 131"/>
                <a:gd name="T66" fmla="*/ 139 w 149"/>
                <a:gd name="T67" fmla="*/ 37 h 131"/>
                <a:gd name="T68" fmla="*/ 39 w 149"/>
                <a:gd name="T69" fmla="*/ 94 h 131"/>
                <a:gd name="T70" fmla="*/ 32 w 149"/>
                <a:gd name="T71" fmla="*/ 94 h 131"/>
                <a:gd name="T72" fmla="*/ 19 w 149"/>
                <a:gd name="T73" fmla="*/ 89 h 131"/>
                <a:gd name="T74" fmla="*/ 19 w 149"/>
                <a:gd name="T75" fmla="*/ 79 h 131"/>
                <a:gd name="T76" fmla="*/ 25 w 149"/>
                <a:gd name="T77" fmla="*/ 75 h 131"/>
                <a:gd name="T78" fmla="*/ 37 w 149"/>
                <a:gd name="T79" fmla="*/ 79 h 131"/>
                <a:gd name="T80" fmla="*/ 51 w 149"/>
                <a:gd name="T81" fmla="*/ 90 h 131"/>
                <a:gd name="T82" fmla="*/ 39 w 149"/>
                <a:gd name="T83" fmla="*/ 94 h 131"/>
                <a:gd name="T84" fmla="*/ 21 w 149"/>
                <a:gd name="T85" fmla="*/ 51 h 131"/>
                <a:gd name="T86" fmla="*/ 31 w 149"/>
                <a:gd name="T87" fmla="*/ 16 h 131"/>
                <a:gd name="T88" fmla="*/ 75 w 149"/>
                <a:gd name="T89" fmla="*/ 9 h 131"/>
                <a:gd name="T90" fmla="*/ 119 w 149"/>
                <a:gd name="T91" fmla="*/ 16 h 131"/>
                <a:gd name="T92" fmla="*/ 129 w 149"/>
                <a:gd name="T93" fmla="*/ 51 h 131"/>
                <a:gd name="T94" fmla="*/ 75 w 149"/>
                <a:gd name="T95" fmla="*/ 56 h 131"/>
                <a:gd name="T96" fmla="*/ 21 w 149"/>
                <a:gd name="T97" fmla="*/ 51 h 131"/>
                <a:gd name="T98" fmla="*/ 131 w 149"/>
                <a:gd name="T99" fmla="*/ 89 h 131"/>
                <a:gd name="T100" fmla="*/ 118 w 149"/>
                <a:gd name="T101" fmla="*/ 94 h 131"/>
                <a:gd name="T102" fmla="*/ 111 w 149"/>
                <a:gd name="T103" fmla="*/ 94 h 131"/>
                <a:gd name="T104" fmla="*/ 99 w 149"/>
                <a:gd name="T105" fmla="*/ 90 h 131"/>
                <a:gd name="T106" fmla="*/ 113 w 149"/>
                <a:gd name="T107" fmla="*/ 79 h 131"/>
                <a:gd name="T108" fmla="*/ 125 w 149"/>
                <a:gd name="T109" fmla="*/ 75 h 131"/>
                <a:gd name="T110" fmla="*/ 131 w 149"/>
                <a:gd name="T111" fmla="*/ 79 h 131"/>
                <a:gd name="T112" fmla="*/ 131 w 149"/>
                <a:gd name="T113" fmla="*/ 8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9" h="131">
                  <a:moveTo>
                    <a:pt x="139" y="37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31" y="25"/>
                    <a:pt x="127" y="14"/>
                    <a:pt x="126" y="12"/>
                  </a:cubicBezTo>
                  <a:cubicBezTo>
                    <a:pt x="124" y="7"/>
                    <a:pt x="117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26" y="7"/>
                    <a:pt x="23" y="12"/>
                  </a:cubicBezTo>
                  <a:cubicBezTo>
                    <a:pt x="22" y="14"/>
                    <a:pt x="19" y="25"/>
                    <a:pt x="16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2" y="37"/>
                    <a:pt x="0" y="47"/>
                    <a:pt x="0" y="50"/>
                  </a:cubicBezTo>
                  <a:cubicBezTo>
                    <a:pt x="0" y="53"/>
                    <a:pt x="2" y="56"/>
                    <a:pt x="6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8" y="62"/>
                    <a:pt x="7" y="66"/>
                    <a:pt x="7" y="66"/>
                  </a:cubicBezTo>
                  <a:cubicBezTo>
                    <a:pt x="7" y="67"/>
                    <a:pt x="7" y="70"/>
                    <a:pt x="7" y="71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9"/>
                    <a:pt x="9" y="131"/>
                    <a:pt x="11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6" y="131"/>
                    <a:pt x="38" y="129"/>
                    <a:pt x="38" y="127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9"/>
                    <a:pt x="114" y="131"/>
                    <a:pt x="116" y="13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41" y="131"/>
                    <a:pt x="143" y="129"/>
                    <a:pt x="143" y="127"/>
                  </a:cubicBezTo>
                  <a:cubicBezTo>
                    <a:pt x="143" y="71"/>
                    <a:pt x="143" y="71"/>
                    <a:pt x="143" y="71"/>
                  </a:cubicBezTo>
                  <a:cubicBezTo>
                    <a:pt x="143" y="70"/>
                    <a:pt x="143" y="67"/>
                    <a:pt x="142" y="66"/>
                  </a:cubicBezTo>
                  <a:cubicBezTo>
                    <a:pt x="142" y="66"/>
                    <a:pt x="141" y="62"/>
                    <a:pt x="139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8" y="56"/>
                    <a:pt x="149" y="53"/>
                    <a:pt x="149" y="50"/>
                  </a:cubicBezTo>
                  <a:cubicBezTo>
                    <a:pt x="149" y="47"/>
                    <a:pt x="148" y="37"/>
                    <a:pt x="139" y="37"/>
                  </a:cubicBezTo>
                  <a:close/>
                  <a:moveTo>
                    <a:pt x="39" y="94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25" y="94"/>
                    <a:pt x="19" y="93"/>
                    <a:pt x="19" y="8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5"/>
                    <a:pt x="22" y="75"/>
                    <a:pt x="25" y="75"/>
                  </a:cubicBezTo>
                  <a:cubicBezTo>
                    <a:pt x="27" y="75"/>
                    <a:pt x="33" y="77"/>
                    <a:pt x="37" y="79"/>
                  </a:cubicBezTo>
                  <a:cubicBezTo>
                    <a:pt x="41" y="80"/>
                    <a:pt x="51" y="87"/>
                    <a:pt x="51" y="90"/>
                  </a:cubicBezTo>
                  <a:cubicBezTo>
                    <a:pt x="51" y="93"/>
                    <a:pt x="44" y="94"/>
                    <a:pt x="39" y="94"/>
                  </a:cubicBezTo>
                  <a:close/>
                  <a:moveTo>
                    <a:pt x="21" y="51"/>
                  </a:moveTo>
                  <a:cubicBezTo>
                    <a:pt x="25" y="36"/>
                    <a:pt x="30" y="18"/>
                    <a:pt x="31" y="16"/>
                  </a:cubicBezTo>
                  <a:cubicBezTo>
                    <a:pt x="32" y="14"/>
                    <a:pt x="42" y="9"/>
                    <a:pt x="75" y="9"/>
                  </a:cubicBezTo>
                  <a:cubicBezTo>
                    <a:pt x="108" y="9"/>
                    <a:pt x="118" y="14"/>
                    <a:pt x="119" y="16"/>
                  </a:cubicBezTo>
                  <a:cubicBezTo>
                    <a:pt x="120" y="18"/>
                    <a:pt x="124" y="36"/>
                    <a:pt x="129" y="51"/>
                  </a:cubicBezTo>
                  <a:cubicBezTo>
                    <a:pt x="129" y="51"/>
                    <a:pt x="104" y="56"/>
                    <a:pt x="75" y="56"/>
                  </a:cubicBezTo>
                  <a:cubicBezTo>
                    <a:pt x="45" y="56"/>
                    <a:pt x="21" y="51"/>
                    <a:pt x="21" y="51"/>
                  </a:cubicBezTo>
                  <a:close/>
                  <a:moveTo>
                    <a:pt x="131" y="89"/>
                  </a:moveTo>
                  <a:cubicBezTo>
                    <a:pt x="131" y="93"/>
                    <a:pt x="124" y="94"/>
                    <a:pt x="118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6" y="94"/>
                    <a:pt x="99" y="93"/>
                    <a:pt x="99" y="90"/>
                  </a:cubicBezTo>
                  <a:cubicBezTo>
                    <a:pt x="99" y="87"/>
                    <a:pt x="109" y="80"/>
                    <a:pt x="113" y="79"/>
                  </a:cubicBezTo>
                  <a:cubicBezTo>
                    <a:pt x="116" y="77"/>
                    <a:pt x="122" y="75"/>
                    <a:pt x="125" y="75"/>
                  </a:cubicBezTo>
                  <a:cubicBezTo>
                    <a:pt x="128" y="75"/>
                    <a:pt x="131" y="75"/>
                    <a:pt x="131" y="79"/>
                  </a:cubicBezTo>
                  <a:lnTo>
                    <a:pt x="131" y="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832675" y="1866265"/>
            <a:ext cx="1176338" cy="1663700"/>
            <a:chOff x="6832675" y="1866265"/>
            <a:chExt cx="1176338" cy="1663700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6832675" y="1866265"/>
              <a:ext cx="1176338" cy="1663700"/>
            </a:xfrm>
            <a:custGeom>
              <a:avLst/>
              <a:gdLst>
                <a:gd name="T0" fmla="*/ 310 w 310"/>
                <a:gd name="T1" fmla="*/ 168 h 441"/>
                <a:gd name="T2" fmla="*/ 155 w 310"/>
                <a:gd name="T3" fmla="*/ 441 h 441"/>
                <a:gd name="T4" fmla="*/ 0 w 310"/>
                <a:gd name="T5" fmla="*/ 168 h 441"/>
                <a:gd name="T6" fmla="*/ 155 w 310"/>
                <a:gd name="T7" fmla="*/ 0 h 441"/>
                <a:gd name="T8" fmla="*/ 310 w 310"/>
                <a:gd name="T9" fmla="*/ 168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441">
                  <a:moveTo>
                    <a:pt x="310" y="168"/>
                  </a:moveTo>
                  <a:cubicBezTo>
                    <a:pt x="310" y="278"/>
                    <a:pt x="155" y="441"/>
                    <a:pt x="155" y="441"/>
                  </a:cubicBezTo>
                  <a:cubicBezTo>
                    <a:pt x="155" y="441"/>
                    <a:pt x="0" y="278"/>
                    <a:pt x="0" y="168"/>
                  </a:cubicBezTo>
                  <a:cubicBezTo>
                    <a:pt x="0" y="57"/>
                    <a:pt x="69" y="0"/>
                    <a:pt x="155" y="0"/>
                  </a:cubicBezTo>
                  <a:cubicBezTo>
                    <a:pt x="241" y="0"/>
                    <a:pt x="310" y="57"/>
                    <a:pt x="310" y="168"/>
                  </a:cubicBezTo>
                  <a:close/>
                </a:path>
              </a:pathLst>
            </a:custGeom>
            <a:solidFill>
              <a:srgbClr val="00A2B3"/>
            </a:soli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6962850" y="2009896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Freeform 6"/>
            <p:cNvSpPr>
              <a:spLocks noEditPoints="1"/>
            </p:cNvSpPr>
            <p:nvPr/>
          </p:nvSpPr>
          <p:spPr bwMode="auto">
            <a:xfrm>
              <a:off x="7183706" y="2252857"/>
              <a:ext cx="472688" cy="414266"/>
            </a:xfrm>
            <a:custGeom>
              <a:avLst/>
              <a:gdLst>
                <a:gd name="T0" fmla="*/ 139 w 149"/>
                <a:gd name="T1" fmla="*/ 37 h 131"/>
                <a:gd name="T2" fmla="*/ 134 w 149"/>
                <a:gd name="T3" fmla="*/ 37 h 131"/>
                <a:gd name="T4" fmla="*/ 126 w 149"/>
                <a:gd name="T5" fmla="*/ 12 h 131"/>
                <a:gd name="T6" fmla="*/ 76 w 149"/>
                <a:gd name="T7" fmla="*/ 0 h 131"/>
                <a:gd name="T8" fmla="*/ 76 w 149"/>
                <a:gd name="T9" fmla="*/ 0 h 131"/>
                <a:gd name="T10" fmla="*/ 75 w 149"/>
                <a:gd name="T11" fmla="*/ 0 h 131"/>
                <a:gd name="T12" fmla="*/ 74 w 149"/>
                <a:gd name="T13" fmla="*/ 0 h 131"/>
                <a:gd name="T14" fmla="*/ 74 w 149"/>
                <a:gd name="T15" fmla="*/ 0 h 131"/>
                <a:gd name="T16" fmla="*/ 23 w 149"/>
                <a:gd name="T17" fmla="*/ 12 h 131"/>
                <a:gd name="T18" fmla="*/ 16 w 149"/>
                <a:gd name="T19" fmla="*/ 37 h 131"/>
                <a:gd name="T20" fmla="*/ 11 w 149"/>
                <a:gd name="T21" fmla="*/ 37 h 131"/>
                <a:gd name="T22" fmla="*/ 0 w 149"/>
                <a:gd name="T23" fmla="*/ 50 h 131"/>
                <a:gd name="T24" fmla="*/ 6 w 149"/>
                <a:gd name="T25" fmla="*/ 56 h 131"/>
                <a:gd name="T26" fmla="*/ 10 w 149"/>
                <a:gd name="T27" fmla="*/ 56 h 131"/>
                <a:gd name="T28" fmla="*/ 7 w 149"/>
                <a:gd name="T29" fmla="*/ 66 h 131"/>
                <a:gd name="T30" fmla="*/ 7 w 149"/>
                <a:gd name="T31" fmla="*/ 71 h 131"/>
                <a:gd name="T32" fmla="*/ 7 w 149"/>
                <a:gd name="T33" fmla="*/ 127 h 131"/>
                <a:gd name="T34" fmla="*/ 11 w 149"/>
                <a:gd name="T35" fmla="*/ 131 h 131"/>
                <a:gd name="T36" fmla="*/ 34 w 149"/>
                <a:gd name="T37" fmla="*/ 131 h 131"/>
                <a:gd name="T38" fmla="*/ 38 w 149"/>
                <a:gd name="T39" fmla="*/ 127 h 131"/>
                <a:gd name="T40" fmla="*/ 38 w 149"/>
                <a:gd name="T41" fmla="*/ 112 h 131"/>
                <a:gd name="T42" fmla="*/ 74 w 149"/>
                <a:gd name="T43" fmla="*/ 112 h 131"/>
                <a:gd name="T44" fmla="*/ 76 w 149"/>
                <a:gd name="T45" fmla="*/ 112 h 131"/>
                <a:gd name="T46" fmla="*/ 112 w 149"/>
                <a:gd name="T47" fmla="*/ 112 h 131"/>
                <a:gd name="T48" fmla="*/ 112 w 149"/>
                <a:gd name="T49" fmla="*/ 127 h 131"/>
                <a:gd name="T50" fmla="*/ 116 w 149"/>
                <a:gd name="T51" fmla="*/ 131 h 131"/>
                <a:gd name="T52" fmla="*/ 139 w 149"/>
                <a:gd name="T53" fmla="*/ 131 h 131"/>
                <a:gd name="T54" fmla="*/ 143 w 149"/>
                <a:gd name="T55" fmla="*/ 127 h 131"/>
                <a:gd name="T56" fmla="*/ 143 w 149"/>
                <a:gd name="T57" fmla="*/ 71 h 131"/>
                <a:gd name="T58" fmla="*/ 142 w 149"/>
                <a:gd name="T59" fmla="*/ 66 h 131"/>
                <a:gd name="T60" fmla="*/ 139 w 149"/>
                <a:gd name="T61" fmla="*/ 56 h 131"/>
                <a:gd name="T62" fmla="*/ 143 w 149"/>
                <a:gd name="T63" fmla="*/ 56 h 131"/>
                <a:gd name="T64" fmla="*/ 149 w 149"/>
                <a:gd name="T65" fmla="*/ 50 h 131"/>
                <a:gd name="T66" fmla="*/ 139 w 149"/>
                <a:gd name="T67" fmla="*/ 37 h 131"/>
                <a:gd name="T68" fmla="*/ 39 w 149"/>
                <a:gd name="T69" fmla="*/ 94 h 131"/>
                <a:gd name="T70" fmla="*/ 32 w 149"/>
                <a:gd name="T71" fmla="*/ 94 h 131"/>
                <a:gd name="T72" fmla="*/ 19 w 149"/>
                <a:gd name="T73" fmla="*/ 89 h 131"/>
                <a:gd name="T74" fmla="*/ 19 w 149"/>
                <a:gd name="T75" fmla="*/ 79 h 131"/>
                <a:gd name="T76" fmla="*/ 25 w 149"/>
                <a:gd name="T77" fmla="*/ 75 h 131"/>
                <a:gd name="T78" fmla="*/ 37 w 149"/>
                <a:gd name="T79" fmla="*/ 79 h 131"/>
                <a:gd name="T80" fmla="*/ 51 w 149"/>
                <a:gd name="T81" fmla="*/ 90 h 131"/>
                <a:gd name="T82" fmla="*/ 39 w 149"/>
                <a:gd name="T83" fmla="*/ 94 h 131"/>
                <a:gd name="T84" fmla="*/ 21 w 149"/>
                <a:gd name="T85" fmla="*/ 51 h 131"/>
                <a:gd name="T86" fmla="*/ 31 w 149"/>
                <a:gd name="T87" fmla="*/ 16 h 131"/>
                <a:gd name="T88" fmla="*/ 75 w 149"/>
                <a:gd name="T89" fmla="*/ 9 h 131"/>
                <a:gd name="T90" fmla="*/ 119 w 149"/>
                <a:gd name="T91" fmla="*/ 16 h 131"/>
                <a:gd name="T92" fmla="*/ 129 w 149"/>
                <a:gd name="T93" fmla="*/ 51 h 131"/>
                <a:gd name="T94" fmla="*/ 75 w 149"/>
                <a:gd name="T95" fmla="*/ 56 h 131"/>
                <a:gd name="T96" fmla="*/ 21 w 149"/>
                <a:gd name="T97" fmla="*/ 51 h 131"/>
                <a:gd name="T98" fmla="*/ 131 w 149"/>
                <a:gd name="T99" fmla="*/ 89 h 131"/>
                <a:gd name="T100" fmla="*/ 118 w 149"/>
                <a:gd name="T101" fmla="*/ 94 h 131"/>
                <a:gd name="T102" fmla="*/ 111 w 149"/>
                <a:gd name="T103" fmla="*/ 94 h 131"/>
                <a:gd name="T104" fmla="*/ 99 w 149"/>
                <a:gd name="T105" fmla="*/ 90 h 131"/>
                <a:gd name="T106" fmla="*/ 113 w 149"/>
                <a:gd name="T107" fmla="*/ 79 h 131"/>
                <a:gd name="T108" fmla="*/ 125 w 149"/>
                <a:gd name="T109" fmla="*/ 75 h 131"/>
                <a:gd name="T110" fmla="*/ 131 w 149"/>
                <a:gd name="T111" fmla="*/ 79 h 131"/>
                <a:gd name="T112" fmla="*/ 131 w 149"/>
                <a:gd name="T113" fmla="*/ 8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9" h="131">
                  <a:moveTo>
                    <a:pt x="139" y="37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31" y="25"/>
                    <a:pt x="127" y="14"/>
                    <a:pt x="126" y="12"/>
                  </a:cubicBezTo>
                  <a:cubicBezTo>
                    <a:pt x="124" y="7"/>
                    <a:pt x="117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26" y="7"/>
                    <a:pt x="23" y="12"/>
                  </a:cubicBezTo>
                  <a:cubicBezTo>
                    <a:pt x="22" y="14"/>
                    <a:pt x="19" y="25"/>
                    <a:pt x="16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2" y="37"/>
                    <a:pt x="0" y="47"/>
                    <a:pt x="0" y="50"/>
                  </a:cubicBezTo>
                  <a:cubicBezTo>
                    <a:pt x="0" y="53"/>
                    <a:pt x="2" y="56"/>
                    <a:pt x="6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8" y="62"/>
                    <a:pt x="7" y="66"/>
                    <a:pt x="7" y="66"/>
                  </a:cubicBezTo>
                  <a:cubicBezTo>
                    <a:pt x="7" y="67"/>
                    <a:pt x="7" y="70"/>
                    <a:pt x="7" y="71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9"/>
                    <a:pt x="9" y="131"/>
                    <a:pt x="11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6" y="131"/>
                    <a:pt x="38" y="129"/>
                    <a:pt x="38" y="127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9"/>
                    <a:pt x="114" y="131"/>
                    <a:pt x="116" y="13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41" y="131"/>
                    <a:pt x="143" y="129"/>
                    <a:pt x="143" y="127"/>
                  </a:cubicBezTo>
                  <a:cubicBezTo>
                    <a:pt x="143" y="71"/>
                    <a:pt x="143" y="71"/>
                    <a:pt x="143" y="71"/>
                  </a:cubicBezTo>
                  <a:cubicBezTo>
                    <a:pt x="143" y="70"/>
                    <a:pt x="143" y="67"/>
                    <a:pt x="142" y="66"/>
                  </a:cubicBezTo>
                  <a:cubicBezTo>
                    <a:pt x="142" y="66"/>
                    <a:pt x="141" y="62"/>
                    <a:pt x="139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8" y="56"/>
                    <a:pt x="149" y="53"/>
                    <a:pt x="149" y="50"/>
                  </a:cubicBezTo>
                  <a:cubicBezTo>
                    <a:pt x="149" y="47"/>
                    <a:pt x="148" y="37"/>
                    <a:pt x="139" y="37"/>
                  </a:cubicBezTo>
                  <a:close/>
                  <a:moveTo>
                    <a:pt x="39" y="94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25" y="94"/>
                    <a:pt x="19" y="93"/>
                    <a:pt x="19" y="8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5"/>
                    <a:pt x="22" y="75"/>
                    <a:pt x="25" y="75"/>
                  </a:cubicBezTo>
                  <a:cubicBezTo>
                    <a:pt x="27" y="75"/>
                    <a:pt x="33" y="77"/>
                    <a:pt x="37" y="79"/>
                  </a:cubicBezTo>
                  <a:cubicBezTo>
                    <a:pt x="41" y="80"/>
                    <a:pt x="51" y="87"/>
                    <a:pt x="51" y="90"/>
                  </a:cubicBezTo>
                  <a:cubicBezTo>
                    <a:pt x="51" y="93"/>
                    <a:pt x="44" y="94"/>
                    <a:pt x="39" y="94"/>
                  </a:cubicBezTo>
                  <a:close/>
                  <a:moveTo>
                    <a:pt x="21" y="51"/>
                  </a:moveTo>
                  <a:cubicBezTo>
                    <a:pt x="25" y="36"/>
                    <a:pt x="30" y="18"/>
                    <a:pt x="31" y="16"/>
                  </a:cubicBezTo>
                  <a:cubicBezTo>
                    <a:pt x="32" y="14"/>
                    <a:pt x="42" y="9"/>
                    <a:pt x="75" y="9"/>
                  </a:cubicBezTo>
                  <a:cubicBezTo>
                    <a:pt x="108" y="9"/>
                    <a:pt x="118" y="14"/>
                    <a:pt x="119" y="16"/>
                  </a:cubicBezTo>
                  <a:cubicBezTo>
                    <a:pt x="120" y="18"/>
                    <a:pt x="124" y="36"/>
                    <a:pt x="129" y="51"/>
                  </a:cubicBezTo>
                  <a:cubicBezTo>
                    <a:pt x="129" y="51"/>
                    <a:pt x="104" y="56"/>
                    <a:pt x="75" y="56"/>
                  </a:cubicBezTo>
                  <a:cubicBezTo>
                    <a:pt x="45" y="56"/>
                    <a:pt x="21" y="51"/>
                    <a:pt x="21" y="51"/>
                  </a:cubicBezTo>
                  <a:close/>
                  <a:moveTo>
                    <a:pt x="131" y="89"/>
                  </a:moveTo>
                  <a:cubicBezTo>
                    <a:pt x="131" y="93"/>
                    <a:pt x="124" y="94"/>
                    <a:pt x="118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6" y="94"/>
                    <a:pt x="99" y="93"/>
                    <a:pt x="99" y="90"/>
                  </a:cubicBezTo>
                  <a:cubicBezTo>
                    <a:pt x="99" y="87"/>
                    <a:pt x="109" y="80"/>
                    <a:pt x="113" y="79"/>
                  </a:cubicBezTo>
                  <a:cubicBezTo>
                    <a:pt x="116" y="77"/>
                    <a:pt x="122" y="75"/>
                    <a:pt x="125" y="75"/>
                  </a:cubicBezTo>
                  <a:cubicBezTo>
                    <a:pt x="128" y="75"/>
                    <a:pt x="131" y="75"/>
                    <a:pt x="131" y="79"/>
                  </a:cubicBezTo>
                  <a:lnTo>
                    <a:pt x="131" y="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609236" y="1866265"/>
            <a:ext cx="1176338" cy="1663700"/>
            <a:chOff x="9609236" y="1866265"/>
            <a:chExt cx="1176338" cy="1663700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9609236" y="1866265"/>
              <a:ext cx="1176338" cy="1663700"/>
            </a:xfrm>
            <a:custGeom>
              <a:avLst/>
              <a:gdLst>
                <a:gd name="T0" fmla="*/ 310 w 310"/>
                <a:gd name="T1" fmla="*/ 168 h 441"/>
                <a:gd name="T2" fmla="*/ 155 w 310"/>
                <a:gd name="T3" fmla="*/ 441 h 441"/>
                <a:gd name="T4" fmla="*/ 0 w 310"/>
                <a:gd name="T5" fmla="*/ 168 h 441"/>
                <a:gd name="T6" fmla="*/ 155 w 310"/>
                <a:gd name="T7" fmla="*/ 0 h 441"/>
                <a:gd name="T8" fmla="*/ 310 w 310"/>
                <a:gd name="T9" fmla="*/ 168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441">
                  <a:moveTo>
                    <a:pt x="310" y="168"/>
                  </a:moveTo>
                  <a:cubicBezTo>
                    <a:pt x="310" y="278"/>
                    <a:pt x="155" y="441"/>
                    <a:pt x="155" y="441"/>
                  </a:cubicBezTo>
                  <a:cubicBezTo>
                    <a:pt x="155" y="441"/>
                    <a:pt x="0" y="278"/>
                    <a:pt x="0" y="168"/>
                  </a:cubicBezTo>
                  <a:cubicBezTo>
                    <a:pt x="0" y="57"/>
                    <a:pt x="69" y="0"/>
                    <a:pt x="155" y="0"/>
                  </a:cubicBezTo>
                  <a:cubicBezTo>
                    <a:pt x="241" y="0"/>
                    <a:pt x="310" y="57"/>
                    <a:pt x="310" y="168"/>
                  </a:cubicBezTo>
                  <a:close/>
                </a:path>
              </a:pathLst>
            </a:custGeom>
            <a:solidFill>
              <a:srgbClr val="F7636B"/>
            </a:solidFill>
            <a:ln>
              <a:noFill/>
            </a:ln>
            <a:effectLst>
              <a:outerShdw blurRad="241300" dist="63500" dir="5400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9743203" y="2009896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Freeform 6"/>
            <p:cNvSpPr>
              <a:spLocks noEditPoints="1"/>
            </p:cNvSpPr>
            <p:nvPr/>
          </p:nvSpPr>
          <p:spPr bwMode="auto">
            <a:xfrm>
              <a:off x="9972758" y="2263804"/>
              <a:ext cx="447706" cy="392372"/>
            </a:xfrm>
            <a:custGeom>
              <a:avLst/>
              <a:gdLst>
                <a:gd name="T0" fmla="*/ 139 w 149"/>
                <a:gd name="T1" fmla="*/ 37 h 131"/>
                <a:gd name="T2" fmla="*/ 134 w 149"/>
                <a:gd name="T3" fmla="*/ 37 h 131"/>
                <a:gd name="T4" fmla="*/ 126 w 149"/>
                <a:gd name="T5" fmla="*/ 12 h 131"/>
                <a:gd name="T6" fmla="*/ 76 w 149"/>
                <a:gd name="T7" fmla="*/ 0 h 131"/>
                <a:gd name="T8" fmla="*/ 76 w 149"/>
                <a:gd name="T9" fmla="*/ 0 h 131"/>
                <a:gd name="T10" fmla="*/ 75 w 149"/>
                <a:gd name="T11" fmla="*/ 0 h 131"/>
                <a:gd name="T12" fmla="*/ 74 w 149"/>
                <a:gd name="T13" fmla="*/ 0 h 131"/>
                <a:gd name="T14" fmla="*/ 74 w 149"/>
                <a:gd name="T15" fmla="*/ 0 h 131"/>
                <a:gd name="T16" fmla="*/ 23 w 149"/>
                <a:gd name="T17" fmla="*/ 12 h 131"/>
                <a:gd name="T18" fmla="*/ 16 w 149"/>
                <a:gd name="T19" fmla="*/ 37 h 131"/>
                <a:gd name="T20" fmla="*/ 11 w 149"/>
                <a:gd name="T21" fmla="*/ 37 h 131"/>
                <a:gd name="T22" fmla="*/ 0 w 149"/>
                <a:gd name="T23" fmla="*/ 50 h 131"/>
                <a:gd name="T24" fmla="*/ 6 w 149"/>
                <a:gd name="T25" fmla="*/ 56 h 131"/>
                <a:gd name="T26" fmla="*/ 10 w 149"/>
                <a:gd name="T27" fmla="*/ 56 h 131"/>
                <a:gd name="T28" fmla="*/ 7 w 149"/>
                <a:gd name="T29" fmla="*/ 66 h 131"/>
                <a:gd name="T30" fmla="*/ 7 w 149"/>
                <a:gd name="T31" fmla="*/ 71 h 131"/>
                <a:gd name="T32" fmla="*/ 7 w 149"/>
                <a:gd name="T33" fmla="*/ 127 h 131"/>
                <a:gd name="T34" fmla="*/ 11 w 149"/>
                <a:gd name="T35" fmla="*/ 131 h 131"/>
                <a:gd name="T36" fmla="*/ 34 w 149"/>
                <a:gd name="T37" fmla="*/ 131 h 131"/>
                <a:gd name="T38" fmla="*/ 38 w 149"/>
                <a:gd name="T39" fmla="*/ 127 h 131"/>
                <a:gd name="T40" fmla="*/ 38 w 149"/>
                <a:gd name="T41" fmla="*/ 112 h 131"/>
                <a:gd name="T42" fmla="*/ 74 w 149"/>
                <a:gd name="T43" fmla="*/ 112 h 131"/>
                <a:gd name="T44" fmla="*/ 76 w 149"/>
                <a:gd name="T45" fmla="*/ 112 h 131"/>
                <a:gd name="T46" fmla="*/ 112 w 149"/>
                <a:gd name="T47" fmla="*/ 112 h 131"/>
                <a:gd name="T48" fmla="*/ 112 w 149"/>
                <a:gd name="T49" fmla="*/ 127 h 131"/>
                <a:gd name="T50" fmla="*/ 116 w 149"/>
                <a:gd name="T51" fmla="*/ 131 h 131"/>
                <a:gd name="T52" fmla="*/ 139 w 149"/>
                <a:gd name="T53" fmla="*/ 131 h 131"/>
                <a:gd name="T54" fmla="*/ 143 w 149"/>
                <a:gd name="T55" fmla="*/ 127 h 131"/>
                <a:gd name="T56" fmla="*/ 143 w 149"/>
                <a:gd name="T57" fmla="*/ 71 h 131"/>
                <a:gd name="T58" fmla="*/ 142 w 149"/>
                <a:gd name="T59" fmla="*/ 66 h 131"/>
                <a:gd name="T60" fmla="*/ 139 w 149"/>
                <a:gd name="T61" fmla="*/ 56 h 131"/>
                <a:gd name="T62" fmla="*/ 143 w 149"/>
                <a:gd name="T63" fmla="*/ 56 h 131"/>
                <a:gd name="T64" fmla="*/ 149 w 149"/>
                <a:gd name="T65" fmla="*/ 50 h 131"/>
                <a:gd name="T66" fmla="*/ 139 w 149"/>
                <a:gd name="T67" fmla="*/ 37 h 131"/>
                <a:gd name="T68" fmla="*/ 39 w 149"/>
                <a:gd name="T69" fmla="*/ 94 h 131"/>
                <a:gd name="T70" fmla="*/ 32 w 149"/>
                <a:gd name="T71" fmla="*/ 94 h 131"/>
                <a:gd name="T72" fmla="*/ 19 w 149"/>
                <a:gd name="T73" fmla="*/ 89 h 131"/>
                <a:gd name="T74" fmla="*/ 19 w 149"/>
                <a:gd name="T75" fmla="*/ 79 h 131"/>
                <a:gd name="T76" fmla="*/ 25 w 149"/>
                <a:gd name="T77" fmla="*/ 75 h 131"/>
                <a:gd name="T78" fmla="*/ 37 w 149"/>
                <a:gd name="T79" fmla="*/ 79 h 131"/>
                <a:gd name="T80" fmla="*/ 51 w 149"/>
                <a:gd name="T81" fmla="*/ 90 h 131"/>
                <a:gd name="T82" fmla="*/ 39 w 149"/>
                <a:gd name="T83" fmla="*/ 94 h 131"/>
                <a:gd name="T84" fmla="*/ 21 w 149"/>
                <a:gd name="T85" fmla="*/ 51 h 131"/>
                <a:gd name="T86" fmla="*/ 31 w 149"/>
                <a:gd name="T87" fmla="*/ 16 h 131"/>
                <a:gd name="T88" fmla="*/ 75 w 149"/>
                <a:gd name="T89" fmla="*/ 9 h 131"/>
                <a:gd name="T90" fmla="*/ 119 w 149"/>
                <a:gd name="T91" fmla="*/ 16 h 131"/>
                <a:gd name="T92" fmla="*/ 129 w 149"/>
                <a:gd name="T93" fmla="*/ 51 h 131"/>
                <a:gd name="T94" fmla="*/ 75 w 149"/>
                <a:gd name="T95" fmla="*/ 56 h 131"/>
                <a:gd name="T96" fmla="*/ 21 w 149"/>
                <a:gd name="T97" fmla="*/ 51 h 131"/>
                <a:gd name="T98" fmla="*/ 131 w 149"/>
                <a:gd name="T99" fmla="*/ 89 h 131"/>
                <a:gd name="T100" fmla="*/ 118 w 149"/>
                <a:gd name="T101" fmla="*/ 94 h 131"/>
                <a:gd name="T102" fmla="*/ 111 w 149"/>
                <a:gd name="T103" fmla="*/ 94 h 131"/>
                <a:gd name="T104" fmla="*/ 99 w 149"/>
                <a:gd name="T105" fmla="*/ 90 h 131"/>
                <a:gd name="T106" fmla="*/ 113 w 149"/>
                <a:gd name="T107" fmla="*/ 79 h 131"/>
                <a:gd name="T108" fmla="*/ 125 w 149"/>
                <a:gd name="T109" fmla="*/ 75 h 131"/>
                <a:gd name="T110" fmla="*/ 131 w 149"/>
                <a:gd name="T111" fmla="*/ 79 h 131"/>
                <a:gd name="T112" fmla="*/ 131 w 149"/>
                <a:gd name="T113" fmla="*/ 8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9" h="131">
                  <a:moveTo>
                    <a:pt x="139" y="37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31" y="25"/>
                    <a:pt x="127" y="14"/>
                    <a:pt x="126" y="12"/>
                  </a:cubicBezTo>
                  <a:cubicBezTo>
                    <a:pt x="124" y="7"/>
                    <a:pt x="117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26" y="7"/>
                    <a:pt x="23" y="12"/>
                  </a:cubicBezTo>
                  <a:cubicBezTo>
                    <a:pt x="22" y="14"/>
                    <a:pt x="19" y="25"/>
                    <a:pt x="16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2" y="37"/>
                    <a:pt x="0" y="47"/>
                    <a:pt x="0" y="50"/>
                  </a:cubicBezTo>
                  <a:cubicBezTo>
                    <a:pt x="0" y="53"/>
                    <a:pt x="2" y="56"/>
                    <a:pt x="6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8" y="62"/>
                    <a:pt x="7" y="66"/>
                    <a:pt x="7" y="66"/>
                  </a:cubicBezTo>
                  <a:cubicBezTo>
                    <a:pt x="7" y="67"/>
                    <a:pt x="7" y="70"/>
                    <a:pt x="7" y="71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7" y="129"/>
                    <a:pt x="9" y="131"/>
                    <a:pt x="11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6" y="131"/>
                    <a:pt x="38" y="129"/>
                    <a:pt x="38" y="127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9"/>
                    <a:pt x="114" y="131"/>
                    <a:pt x="116" y="131"/>
                  </a:cubicBezTo>
                  <a:cubicBezTo>
                    <a:pt x="139" y="131"/>
                    <a:pt x="139" y="131"/>
                    <a:pt x="139" y="131"/>
                  </a:cubicBezTo>
                  <a:cubicBezTo>
                    <a:pt x="141" y="131"/>
                    <a:pt x="143" y="129"/>
                    <a:pt x="143" y="127"/>
                  </a:cubicBezTo>
                  <a:cubicBezTo>
                    <a:pt x="143" y="71"/>
                    <a:pt x="143" y="71"/>
                    <a:pt x="143" y="71"/>
                  </a:cubicBezTo>
                  <a:cubicBezTo>
                    <a:pt x="143" y="70"/>
                    <a:pt x="143" y="67"/>
                    <a:pt x="142" y="66"/>
                  </a:cubicBezTo>
                  <a:cubicBezTo>
                    <a:pt x="142" y="66"/>
                    <a:pt x="141" y="62"/>
                    <a:pt x="139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8" y="56"/>
                    <a:pt x="149" y="53"/>
                    <a:pt x="149" y="50"/>
                  </a:cubicBezTo>
                  <a:cubicBezTo>
                    <a:pt x="149" y="47"/>
                    <a:pt x="148" y="37"/>
                    <a:pt x="139" y="37"/>
                  </a:cubicBezTo>
                  <a:close/>
                  <a:moveTo>
                    <a:pt x="39" y="94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25" y="94"/>
                    <a:pt x="19" y="93"/>
                    <a:pt x="19" y="8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5"/>
                    <a:pt x="22" y="75"/>
                    <a:pt x="25" y="75"/>
                  </a:cubicBezTo>
                  <a:cubicBezTo>
                    <a:pt x="27" y="75"/>
                    <a:pt x="33" y="77"/>
                    <a:pt x="37" y="79"/>
                  </a:cubicBezTo>
                  <a:cubicBezTo>
                    <a:pt x="41" y="80"/>
                    <a:pt x="51" y="87"/>
                    <a:pt x="51" y="90"/>
                  </a:cubicBezTo>
                  <a:cubicBezTo>
                    <a:pt x="51" y="93"/>
                    <a:pt x="44" y="94"/>
                    <a:pt x="39" y="94"/>
                  </a:cubicBezTo>
                  <a:close/>
                  <a:moveTo>
                    <a:pt x="21" y="51"/>
                  </a:moveTo>
                  <a:cubicBezTo>
                    <a:pt x="25" y="36"/>
                    <a:pt x="30" y="18"/>
                    <a:pt x="31" y="16"/>
                  </a:cubicBezTo>
                  <a:cubicBezTo>
                    <a:pt x="32" y="14"/>
                    <a:pt x="42" y="9"/>
                    <a:pt x="75" y="9"/>
                  </a:cubicBezTo>
                  <a:cubicBezTo>
                    <a:pt x="108" y="9"/>
                    <a:pt x="118" y="14"/>
                    <a:pt x="119" y="16"/>
                  </a:cubicBezTo>
                  <a:cubicBezTo>
                    <a:pt x="120" y="18"/>
                    <a:pt x="124" y="36"/>
                    <a:pt x="129" y="51"/>
                  </a:cubicBezTo>
                  <a:cubicBezTo>
                    <a:pt x="129" y="51"/>
                    <a:pt x="104" y="56"/>
                    <a:pt x="75" y="56"/>
                  </a:cubicBezTo>
                  <a:cubicBezTo>
                    <a:pt x="45" y="56"/>
                    <a:pt x="21" y="51"/>
                    <a:pt x="21" y="51"/>
                  </a:cubicBezTo>
                  <a:close/>
                  <a:moveTo>
                    <a:pt x="131" y="89"/>
                  </a:moveTo>
                  <a:cubicBezTo>
                    <a:pt x="131" y="93"/>
                    <a:pt x="124" y="94"/>
                    <a:pt x="118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6" y="94"/>
                    <a:pt x="99" y="93"/>
                    <a:pt x="99" y="90"/>
                  </a:cubicBezTo>
                  <a:cubicBezTo>
                    <a:pt x="99" y="87"/>
                    <a:pt x="109" y="80"/>
                    <a:pt x="113" y="79"/>
                  </a:cubicBezTo>
                  <a:cubicBezTo>
                    <a:pt x="116" y="77"/>
                    <a:pt x="122" y="75"/>
                    <a:pt x="125" y="75"/>
                  </a:cubicBezTo>
                  <a:cubicBezTo>
                    <a:pt x="128" y="75"/>
                    <a:pt x="131" y="75"/>
                    <a:pt x="131" y="79"/>
                  </a:cubicBezTo>
                  <a:lnTo>
                    <a:pt x="131" y="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269085" y="5028412"/>
            <a:ext cx="1714541" cy="600165"/>
            <a:chOff x="2851028" y="1753255"/>
            <a:chExt cx="1714541" cy="600165"/>
          </a:xfrm>
        </p:grpSpPr>
        <p:sp>
          <p:nvSpPr>
            <p:cNvPr id="67" name="矩形 66"/>
            <p:cNvSpPr/>
            <p:nvPr/>
          </p:nvSpPr>
          <p:spPr>
            <a:xfrm>
              <a:off x="2851028" y="2091810"/>
              <a:ext cx="171454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949051" y="1753255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参加工作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894908" y="5028412"/>
            <a:ext cx="1714541" cy="938719"/>
            <a:chOff x="2851028" y="1753255"/>
            <a:chExt cx="1714541" cy="938719"/>
          </a:xfrm>
        </p:grpSpPr>
        <p:sp>
          <p:nvSpPr>
            <p:cNvPr id="70" name="矩形 69"/>
            <p:cNvSpPr/>
            <p:nvPr/>
          </p:nvSpPr>
          <p:spPr>
            <a:xfrm>
              <a:off x="2851028" y="2091810"/>
              <a:ext cx="171454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从工作了</a:t>
              </a:r>
              <a:r>
                <a:rPr lang="en-US" altLang="zh-CN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3</a:t>
              </a:r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年的公司到一家陌生的公司</a:t>
              </a:r>
              <a:r>
                <a:rPr lang="en-US" altLang="zh-CN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陌生的人和环境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2957326" y="1753255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BrowalliaUPC" panose="020B0604020202020204" pitchFamily="34" charset="-34"/>
                </a:rPr>
                <a:t>第一次跳槽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827876" y="5085833"/>
            <a:ext cx="1714541" cy="769442"/>
            <a:chOff x="2851028" y="1753255"/>
            <a:chExt cx="1714541" cy="769442"/>
          </a:xfrm>
        </p:grpSpPr>
        <p:sp>
          <p:nvSpPr>
            <p:cNvPr id="73" name="矩形 72"/>
            <p:cNvSpPr/>
            <p:nvPr/>
          </p:nvSpPr>
          <p:spPr>
            <a:xfrm>
              <a:off x="2851028" y="2091810"/>
              <a:ext cx="171454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人生的一件大事</a:t>
              </a:r>
              <a:r>
                <a:rPr lang="en-US" altLang="zh-CN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迎娶了我心爱的姑娘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2966657" y="1753255"/>
              <a:ext cx="10775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BrowalliaUPC" panose="020B0604020202020204" pitchFamily="34" charset="-34"/>
                </a:rPr>
                <a:t>我结婚啦</a:t>
              </a:r>
              <a:r>
                <a:rPr lang="en-US" altLang="zh-CN" sz="16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BrowalliaUPC" panose="020B0604020202020204" pitchFamily="34" charset="-34"/>
                </a:rPr>
                <a:t>!</a:t>
              </a:r>
              <a:endPara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9639453" y="5028412"/>
            <a:ext cx="1714541" cy="769442"/>
            <a:chOff x="2851028" y="1753255"/>
            <a:chExt cx="1714541" cy="769442"/>
          </a:xfrm>
        </p:grpSpPr>
        <p:sp>
          <p:nvSpPr>
            <p:cNvPr id="76" name="矩形 75"/>
            <p:cNvSpPr/>
            <p:nvPr/>
          </p:nvSpPr>
          <p:spPr>
            <a:xfrm>
              <a:off x="2851028" y="2091810"/>
              <a:ext cx="171454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2018</a:t>
              </a:r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年</a:t>
              </a:r>
              <a:r>
                <a:rPr lang="en-US" altLang="zh-CN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,7</a:t>
              </a:r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月</a:t>
              </a:r>
              <a:r>
                <a:rPr lang="en-US" altLang="zh-CN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30</a:t>
              </a:r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号下午</a:t>
              </a:r>
              <a:r>
                <a:rPr lang="en-US" altLang="zh-CN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5</a:t>
              </a:r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点过</a:t>
              </a:r>
              <a:r>
                <a:rPr lang="en-US" altLang="zh-CN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1</a:t>
              </a:r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分</a:t>
              </a:r>
              <a:r>
                <a:rPr lang="en-US" altLang="zh-CN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.</a:t>
              </a:r>
              <a:endParaRPr lang="zh-CN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972419" y="1753255"/>
              <a:ext cx="1282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BrowalliaUPC" panose="020B0604020202020204" pitchFamily="34" charset="-34"/>
                </a:rPr>
                <a:t>我有孩子啦</a:t>
              </a:r>
              <a:r>
                <a:rPr lang="en-US" altLang="zh-CN" sz="16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  <a:cs typeface="BrowalliaUPC" panose="020B0604020202020204" pitchFamily="34" charset="-34"/>
                </a:rPr>
                <a:t>!</a:t>
              </a:r>
              <a:endPara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BrowalliaUPC" panose="020B0604020202020204" pitchFamily="34" charset="-34"/>
              </a:endParaRPr>
            </a:p>
          </p:txBody>
        </p:sp>
      </p:grpSp>
      <p:sp>
        <p:nvSpPr>
          <p:cNvPr id="78" name="任意多边形 77"/>
          <p:cNvSpPr/>
          <p:nvPr/>
        </p:nvSpPr>
        <p:spPr>
          <a:xfrm>
            <a:off x="0" y="3652463"/>
            <a:ext cx="12201099" cy="0"/>
          </a:xfrm>
          <a:custGeom>
            <a:avLst/>
            <a:gdLst>
              <a:gd name="connsiteX0" fmla="*/ 0 w 12201099"/>
              <a:gd name="connsiteY0" fmla="*/ 0 h 0"/>
              <a:gd name="connsiteX1" fmla="*/ 12201099 w 1220109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01099">
                <a:moveTo>
                  <a:pt x="0" y="0"/>
                </a:moveTo>
                <a:lnTo>
                  <a:pt x="12201099" y="0"/>
                </a:lnTo>
              </a:path>
            </a:pathLst>
          </a:custGeom>
          <a:noFill/>
          <a:ln w="285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330677" y="4374388"/>
            <a:ext cx="1147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D95A0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2013</a:t>
            </a:r>
            <a:endParaRPr lang="zh-CN" altLang="en-US" sz="3200" dirty="0">
              <a:solidFill>
                <a:srgbClr val="D95A0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088212" y="4374388"/>
            <a:ext cx="1147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E99C3A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lang="zh-CN" altLang="en-US" sz="3200" dirty="0">
              <a:solidFill>
                <a:srgbClr val="E99C3A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900726" y="4386409"/>
            <a:ext cx="1147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99A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lang="zh-CN" altLang="en-US" sz="3200" dirty="0">
              <a:solidFill>
                <a:srgbClr val="0099A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713240" y="4303829"/>
            <a:ext cx="1147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EA5E6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2018</a:t>
            </a:r>
            <a:endParaRPr lang="zh-CN" altLang="en-US" sz="3200" dirty="0">
              <a:solidFill>
                <a:srgbClr val="EA5E66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75F073C-D41E-2B4C-9D20-BD689B8189FE}"/>
              </a:ext>
            </a:extLst>
          </p:cNvPr>
          <p:cNvGrpSpPr/>
          <p:nvPr/>
        </p:nvGrpSpPr>
        <p:grpSpPr>
          <a:xfrm>
            <a:off x="1067930" y="5408174"/>
            <a:ext cx="1734492" cy="600164"/>
            <a:chOff x="2831077" y="2091810"/>
            <a:chExt cx="1734492" cy="60016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41801D0-7F3D-D54E-BC5F-7DBC79D89D85}"/>
                </a:ext>
              </a:extLst>
            </p:cNvPr>
            <p:cNvSpPr/>
            <p:nvPr/>
          </p:nvSpPr>
          <p:spPr>
            <a:xfrm>
              <a:off x="2851028" y="2091810"/>
              <a:ext cx="171454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从大学步入社会</a:t>
              </a:r>
              <a:r>
                <a:rPr lang="en-US" altLang="zh-CN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跨出这一步</a:t>
              </a:r>
              <a:r>
                <a:rPr lang="en-US" altLang="zh-CN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,</a:t>
              </a:r>
              <a:r>
                <a:rPr lang="zh-CN" altLang="en-US" sz="11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方正兰亭准黑_GBK" panose="02000000000000000000" pitchFamily="2" charset="-122"/>
                  <a:ea typeface="方正兰亭准黑_GBK" panose="02000000000000000000" pitchFamily="2" charset="-122"/>
                </a:rPr>
                <a:t>我没做好足够的准备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33F2FA-720C-AD47-9962-658A22084309}"/>
                </a:ext>
              </a:extLst>
            </p:cNvPr>
            <p:cNvSpPr/>
            <p:nvPr/>
          </p:nvSpPr>
          <p:spPr>
            <a:xfrm>
              <a:off x="2831077" y="2154190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79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6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6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6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6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6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6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6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6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6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6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26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76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76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26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76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9" grpId="0" animBg="1"/>
      <p:bldP spid="78" grpId="0" animBg="1"/>
      <p:bldP spid="79" grpId="0"/>
      <p:bldP spid="80" grpId="0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椭圆 58"/>
          <p:cNvSpPr/>
          <p:nvPr/>
        </p:nvSpPr>
        <p:spPr>
          <a:xfrm>
            <a:off x="3026149" y="2280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397558" y="2280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768662" y="2280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190839" y="2280477"/>
            <a:ext cx="1866073" cy="186607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3170935" y="2408387"/>
            <a:ext cx="1610256" cy="1610256"/>
            <a:chOff x="3768359" y="1725446"/>
            <a:chExt cx="1930605" cy="1930605"/>
          </a:xfrm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529865" y="2408387"/>
            <a:ext cx="1610256" cy="1610256"/>
            <a:chOff x="3768359" y="1725446"/>
            <a:chExt cx="1930605" cy="1930605"/>
          </a:xfrm>
        </p:grpSpPr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895573" y="2408387"/>
            <a:ext cx="1610256" cy="1610256"/>
            <a:chOff x="3768359" y="1725446"/>
            <a:chExt cx="1930605" cy="1930605"/>
          </a:xfrm>
        </p:grpSpPr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318750" y="2408387"/>
            <a:ext cx="1610256" cy="1610256"/>
            <a:chOff x="3768359" y="1725446"/>
            <a:chExt cx="1930605" cy="1930605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3421869" y="26268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感</a:t>
            </a:r>
          </a:p>
        </p:txBody>
      </p:sp>
      <p:sp>
        <p:nvSpPr>
          <p:cNvPr id="76" name="矩形 75"/>
          <p:cNvSpPr/>
          <p:nvPr/>
        </p:nvSpPr>
        <p:spPr>
          <a:xfrm>
            <a:off x="4740112" y="26268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谢</a:t>
            </a:r>
          </a:p>
        </p:txBody>
      </p:sp>
      <p:sp>
        <p:nvSpPr>
          <p:cNvPr id="77" name="矩形 76"/>
          <p:cNvSpPr/>
          <p:nvPr/>
        </p:nvSpPr>
        <p:spPr>
          <a:xfrm>
            <a:off x="6167185" y="26268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观</a:t>
            </a:r>
          </a:p>
        </p:txBody>
      </p:sp>
      <p:sp>
        <p:nvSpPr>
          <p:cNvPr id="78" name="矩形 77"/>
          <p:cNvSpPr/>
          <p:nvPr/>
        </p:nvSpPr>
        <p:spPr>
          <a:xfrm>
            <a:off x="7590828" y="2588760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看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2704915" y="3153149"/>
            <a:ext cx="384656" cy="384656"/>
            <a:chOff x="3768359" y="1725446"/>
            <a:chExt cx="1930605" cy="1930605"/>
          </a:xfrm>
        </p:grpSpPr>
        <p:sp>
          <p:nvSpPr>
            <p:cNvPr id="8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064764" y="3164187"/>
            <a:ext cx="269160" cy="269160"/>
            <a:chOff x="3768359" y="1725446"/>
            <a:chExt cx="1930605" cy="1930605"/>
          </a:xfrm>
        </p:grpSpPr>
        <p:sp>
          <p:nvSpPr>
            <p:cNvPr id="8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298706" y="2358149"/>
            <a:ext cx="192889" cy="192889"/>
            <a:chOff x="3768359" y="1725446"/>
            <a:chExt cx="1930605" cy="1930605"/>
          </a:xfrm>
        </p:grpSpPr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97742" y="2113240"/>
            <a:ext cx="384656" cy="384656"/>
            <a:chOff x="3768359" y="1725446"/>
            <a:chExt cx="1930605" cy="1930605"/>
          </a:xfrm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509350" y="3811411"/>
            <a:ext cx="269160" cy="269160"/>
            <a:chOff x="3768359" y="1725446"/>
            <a:chExt cx="1930605" cy="1930605"/>
          </a:xfrm>
        </p:grpSpPr>
        <p:sp>
          <p:nvSpPr>
            <p:cNvPr id="9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632480" y="3956306"/>
            <a:ext cx="384656" cy="384656"/>
            <a:chOff x="3768359" y="1725446"/>
            <a:chExt cx="1930605" cy="1930605"/>
          </a:xfrm>
        </p:grpSpPr>
        <p:sp>
          <p:nvSpPr>
            <p:cNvPr id="9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996054" y="2213975"/>
            <a:ext cx="302490" cy="302490"/>
            <a:chOff x="3768359" y="1725446"/>
            <a:chExt cx="1930605" cy="1930605"/>
          </a:xfrm>
        </p:grpSpPr>
        <p:sp>
          <p:nvSpPr>
            <p:cNvPr id="9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7427511" y="3933952"/>
            <a:ext cx="363175" cy="363175"/>
            <a:chOff x="3768359" y="1725446"/>
            <a:chExt cx="1930605" cy="1930605"/>
          </a:xfrm>
        </p:grpSpPr>
        <p:sp>
          <p:nvSpPr>
            <p:cNvPr id="15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8972757" y="3084588"/>
            <a:ext cx="384656" cy="384656"/>
            <a:chOff x="3768359" y="1725446"/>
            <a:chExt cx="1930605" cy="1930605"/>
          </a:xfrm>
        </p:grpSpPr>
        <p:sp>
          <p:nvSpPr>
            <p:cNvPr id="15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9444551" y="2922089"/>
            <a:ext cx="269160" cy="269160"/>
            <a:chOff x="3768359" y="1725446"/>
            <a:chExt cx="1930605" cy="1930605"/>
          </a:xfrm>
        </p:grpSpPr>
        <p:sp>
          <p:nvSpPr>
            <p:cNvPr id="16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DA93E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9841623" y="3153977"/>
            <a:ext cx="192889" cy="192889"/>
            <a:chOff x="3768359" y="1725446"/>
            <a:chExt cx="1930605" cy="1930605"/>
          </a:xfrm>
        </p:grpSpPr>
        <p:sp>
          <p:nvSpPr>
            <p:cNvPr id="16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9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5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75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25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75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75" grpId="0"/>
      <p:bldP spid="76" grpId="0"/>
      <p:bldP spid="77" grpId="0"/>
      <p:bldP spid="7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4798D91-7388-4D09-9FE8-D69EC62AD5D2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Chfj0d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AoX49HWYZvqAsDAAC1CgAAJwAAAHVuaXZlcnNhbC9mbGFzaF9wdWJsaXNoaW5nX3NldHRpbmdzLnhtbNVW3U4aQRS+5ykm03gpqxarJQvGCKREBSK01Ssz7BzYibMz251ZEK/6NH2wPknP7AhCtM2qNWnDBcz5+c53fuYw4dFtIskMMiO0atDd6g4loCLNhZo26OdRZ/uQEmOZ4kxqBQ2qNCVHzUqY5mMpTDwEa9HUEIRRpp7aBo2tTetBMJ/Pq8KkmdNqmVvEN9VIJ0GagQFlIQtSyRb4ZRcpGNqsVAgJvehc81wCERwpKOHYMdmRzMQ08GZjFt1MM50rfqKlzkg2HTfou8Nj91naeKiWSEC55EwThU5s64xz4fgwORR3QGIQ0xiJH9QomQtu4wbdqzkUtA4eoxTYPgfmUE40JqPsPXwClnFmmT/6eBZurVkKvIgvFEtENEINcfk3aGt0/elq0L446/ZOr0f9/tmoO/AkCp9gEycMNgOFSEjnWQSrOCGzlkUx8kafCZMGwmBdtDSbaLVBzp3JWEusfeGF85CMgfdYAmvdGN4I1UHLXUommIhcNOhxJpikRFgmRbRyNvnYWGGL/nfWLQli4ZwBOR/Sh/C+OlHMMgPrtJYa42oeNb/qXHKy0DmR4gaI1QTzzxP8FQNZbw6ZZDoppDg+lhgpMOJMwBz4UVHTe8DfBbrCEEmOnji5qQTrI3zLxR0Zw0RniAtshjOOcmE8fvVZwCkz5gGULTluDc+6rfZ1t9dqX265BBmfMRU9ExwbDklq3wKfYe5KYwgpNVZzDQIrE7HcQNEfLnhhVibN0rFjNiua7hpZgGK7BfLxmKiIcDSFyqEsYMQU0UouCIvwChk3QjOhc4MSPywe2ryIoHclQhVUp3iDMFjGISuDtrO79762/+Hg8GO9Gvz8/mP7j073a2UgmYvm98rJHxfLark8vnNh4HbB06vBZvm/uRkGF+0vZeraa1+OSnWzPSwF1y9j1T8tY3XhV9lgbY2VooB7aOqXHm4iKRJhgf/NEXvBmLzqH8TP2NuMyRvm/Jqr8d+k7E+rx8jG6yMMnnweOU0ilEiwEG4jrt5Uzf3aDr5nnlRVKoi2+dRsVn4BUEsDBBQAAgAIAChfj0e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F+PRzlO0w7fAgAAxgkAACYAAAB1bml2ZXJzYWwvaHRtbF9wdWJsaXNoaW5nX3NldHRpbmdzLnhtbM1WwU4bMRC95yssVxzJAqWFRpsgRIJApSQiaQsn5KwnWQuvvbW9CeHUr+mH9Us6XpOQCBotCKoqh2THM2/emxnPJj64zSSZgLFCqybdrm9RAirRXKhxk34dHG/uU2IdU5xJraBJlabkoFWL82IohU374By6WoIwyjZy16Spc3kjiqbTaV3Y3PhTLQuH+Lae6CzKDVhQDkyUSzbDLzfLwdJWrUZIHExfNC8kEMGRghKeHZMnLpM0Cl5DltyMjS4UP9JSG2LGwyZ9t3/oP3OfgNQWGSivzbbQ6M2uwTgXng6TfXEHJAUxTpH33i4lU8Fd2qQ7ux4FvaPHKCV2kMA8ypFGLcrdw2fgGGeOhceQz8Gts3NDMPGZYplIBnhCvPwmbQ+uT656nYuz0/PP14Nu92xw2gskyphoFSeOVhPFSEgXJoFFnpg5x5IUeWPMiEkLcbRsmruNtFoh55/JUEssfRlFyQiZylmTHhrBJCXCMSmSxaljZgzuWEjU4GO36yPl6ANg0JukzFhYTjQ/sb6KSeu7LiQnM10QKW6AOE1QUZHhrxTIcrnJyOistEpmHbFScCATAVPgB2WV7gH/lugKU2QFRuIo5hJcyPCjEHdkCCNtEBfYBIcW7cIG/PqzgHNm7QMom3Pc6J+dtjvXp+ftzuWGF8j4hKnkmeDYQshy9xb4DLUrjSmk1FjNJQisTMIKC2V/uOClWxWZlXOnbFI23TeyBMV2C+QTMPEgwdESqoCqgAlTRCs5IyzBS2H9CE2ELixawrAEaPsigiGUCFVSHeOCwmSGg6mCtrW98373w8e9/U+NevT756/NtUH3i6Inmc8WNsXR2lWxWBeP71wc+Rv69GV3pvhXd7130flWpVLnnctBpf50+pXgulW8up+reF2E5dRbWkyVKOBmGYc1hrtFikw44K85NC9o/PotH8bilRr/hirWju//KyI8LV7qK2/xOHryb0YN7av/vVq1P1BLAwQUAAIACAAoX49HaHFSkZoBAAAfBgAAHwAAAHVuaXZlcnNhbC9odG1sX3NraW5fc2V0dGluZ3MuanONlE1vwjAMhu/8CpRdJ8Q+YbuhwaRJHCaN27RDKKZUpEmVpB0d4r+vDl9N6o7FF/Ly5HXsKt52utViEes+d7fut9u/+3unAWpW53Dt66JFT1FnRiQLmCUpiEQCC5DiePQk784EZcykM52XH2hran5M4T9LLkwdzwgLTWiGOlwQ4DehbajDPyexU6trX1Ot0fPcWiV7kZIWpO1JpVPuGHb16la9xABWBegL6JJH4JkO3Gojz44PA4w6F6k047Kcqlj15jxax1rlctGWf1VmoKtPvt4D/afBy8SzE4mxbxbSMPFkiNFOZhqMgUPexwkGCQs+B1Hz7bv1B+oZNwsK6CIxiT3SoxuMOp3xGBpdGo4wfExWXo1uDjCanIWN3RN3txgeIXgJumE1vsfwQJXl2T8+YKZVjB1poM2en1Ch+CKR8SF1H4Pk8LJo29a9c6Hu+mPmPSEVPKEV9fzSttkRgoYArTeWjnlNkHdK2QlKlEQORWjUtCroOWLDOYL7zy7j1vJolVbjoRqOVRu4XoOeKSWq239dumeYq7P7BVBLAwQUAAIACAAoX49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KF+PR7O/s1BtAAAAcgAAABwAAAB1bml2ZXJzYWwvbG9jYWxfc2V0dGluZ3MueG1sDcw9DoMwDEDhnVNYnsrQv42BwMZYVSo9gBUshOTYKLGqcnuyveHT68d/EvhxLptpwOftgcAabdl0Dfidp2uHUJx0ITHlgGoI49D0YpHkw+4VFtiFDs4zpxrOL0pVvjMXVievZ7hE248W70NzAlBLAwQUAAIACACDgI9FzoIJN+wCAACICAAAFAAAAHVuaXZlcnNhbC9wbGF5ZXIueG1srVVNb9swDD2nwP6DoXutpF3XNJBbdAWKHdahQNZtt0C1GVuLbXmSXDf99aP8bc/pVmAHAzbF90jxkTS7ek5i5wmUFjL1yMKdEwdSXwYiDT3y8PX2eEmuLt8dsSzme1COCDySp8ICeEycALSvRGYQfM9N5JGewUVm4mRKSCXMHrnPkLuLtCTvjmbokmqPRMZkK0qLonCFRkQaahnnlkS7vkxopkBDakDRKg3iNNiV+Tsan0Sm1Owz0D1kZt4euCZpOZ61GJAUp65UIT2Zzxf0x93ntR9Bwo9Fqg1PfSAOVnJWlvKR+7s7GeQxaGubsSrJNRhjkyhtM2ZWYrFMHa18j1QOmwS05iFoN05DQissnQCzbcx1VPPoAa3l1TtR85Z+G/u9adxK5WjnnOWPsdARHvUhnXUSyOgwKkvK65Yd9NB00K1lIo6CX7lQEJSf39oWmS9IFbDtuDJPVxc+HuDbLfeNVPsbhGEX1Qq6rWhuJZpbgloOt42+7ihIc9stcJMraEo1Y08iAPmFK8VtW1walQOjI2ONpUMwo9WVa5E6QVhkkvjsH7SxfiNpfurXlCkB/0OYT0jU1kSkATzfCvQxkGBNDWCxrc01WezamF1OOn9Men09MFU51qLgRRzDVQg4hgE3nHZ2eggKimt08XM1wvYODoIjEUYxPmaSYXx6kCbhajfJ0Ds4CI6lv5uAtua2jHRcx1EztR3E6MQ6YX6ujUzES9megz1jVmUfvjZyzdF1JtqD8/kfoziI0QzmlkysLvvW21fN4b2dU6M7n01WWQbdivMAJs8qr2YW8mzkE8CW57G56efU7MMedJTz1HRMc33HfpfFWryAU4jA/ukWp7YmEdie8ciH5WmPAfXE7TIIX5qmIjJaS1KpeUg5hrV5ElBUmGpWPqLqoZJ5Goy0cbPu56Bj3FXXCrgTwxYzXZxg88nMI+/xpb7LxdlFd5XzxUWDLfO6rwJXubxhVdcJd51B635tL8LqmcfX31BLAwQUAAIACAAoX49HftmEoxEIAABeHgAAKQAAAHVuaXZlcnNhbC9za2luX2N1c3RvbWl6YXRpb25fc2V0dGluZ3MueG1srVnrbuO6Ef5/noJwcYBToIgv8i2F14UudCKsLftYSrLbojBoiYmFSKIr0d7NgX/0afpgfZIOKSmWHMeRdmvFQTSc+WY4N14ySp79SN8lnIX+H4T7LLIp5370lIx/QWjksoDFi5gmlCfNI+XBjzz2zYwemaABNeEk8kjs6WI0GbfQRH7QcKAOjSG8dbVuBw26uIOHyMA9HcauFeNa0WHM6LT1UfMEIsWNqUsjfh511CyNvhUwo4TG3Iw8+n2slLmLQ+UZ3MTE84EvGfe74jnkWg9GVzyo2+4NevjQURVF6SO9Z7SN1mEwuB6obYRb3V5LOWjDjtJRULvXa1/3D+1Bp6fA2+S6DyhdfN1H3UG32zEOHdwBaaSqmtHRDwPlut1WQRseXuuHyUQbtFqo3W4rXePQ6ysTrYWAWwEMVRkKByqGoin9g6qp7aGCJvpEm3QP2MB9vYeGHdxvtQ5dTVNaraNzj7MruutIrTyd3J0fAJ4NwdlRkVvNM8k1cndxDMwODbcB4RRFJKSfGjInIy4zFv3msu3LnxtZgspkztlzu8rUlAhkATY+gzVqypGcTdpVLIwiHfnep8Z6xzmLrlwWcYC6ilgckqAx/lOaO9nMqkiyPY3ryD0Slx7VDeSnqlimC/IZnktCLgu3JHqZsid2tSbu81PMdpFXyczNy5bGgR89A3freqDji4oCP+Emp2HJPjwUT3WxLcQzocK8PhZPJcmArGmQa2zJTw25o8qPPXIiuvcTn0tRtS2eS6Jb8kTLARiq4rksE4GWctQG4vlYiNPvHNgVUf6di+wBeaFxWUnaLi9Kse1uWzeftjF7Es4uy30c6Fe5gEH3iZ6EhS3xVBISExQKK0Upc5ucv3HCmL2e9pJRCFoguMXmkpEk5EJb6fPZQrW+rqbzm/lKM28aYz2tSiTK8pffOv3h93avD60rE6wIZc/U6bQMhiRYr1UNy3KW8+kKAPF0ZeEvTmMsftcWnd85U9PCjXH2R22AxRLfN8bidxXRu+USW87KnpoGXpn2ypo70i9T7GCjMf7KdmhD9hRxhvY+/Yb4hiLoz35MURL4nhwQPduPdrSCPmM+U01rtcS2szR1x5xbjbHN4vjlLxKZ7PgGsmdDEuT5CVkH1JNqIUfk+La4RMEP3/jAyULiR1dVtC/VB9O6WTnz+dReYcvIKY0xjjxkxERoqg+0VG28BIyYwEL+Y+IrmX0SAalBUBvk1ry5ncLXEYbc+k+bAL78B6xZYAjJgkYVBCFx8BKyzrYf5ktD+BAUIoK2JEm+sdgrJU0xdBWwTUufQ2rqTgHfETA5NgTej1xIHeryCngzbNvqDV5p8y+Q41Cb85pC889Qkp9rCn3FNtQQtiuIWeq9eaOKihBlmBdIXoMuEfkevCDiuiAnvLn32S4BivAwlImsxqS2Ihv/fgdxNNXpmWJPMcHPMoJP/p6CFbFXKaugAenYEHn1+53599VENafYWEGiGfOHlSP7o9BHoJFEjCMSBExMA1QTb08il6I1dckOyuEF2Dzfk2wi/NKYf+38PxDhWRP6NetfloG//HpV37pS13trZAi7ZlAGm5Ut/0h7YQY/aIhI+HetqOKA+ibYaSlrJlSG5rNaQhg6umhd0ISDWoKmNQF12akDGoc46tQCsOYZhsXQT8Dcg+dKhtyDR+tBPGDNNh1YtB/oWmxjKwjLcKdROx9pcdgIKJz0XqO9po8MyiWgZJ8uiNADZfirRLmw5JZalGM6UzDcAsyndF0F1MAPxWa8GuzdDOeuSNtKaT4PbBd4soYD/1m2FvDzLqRv1/PHmIWSGpAkz+u0uf3tJw1Jp7hM9S7qLUQ2Vpf67UpXLR2L/aGoqqC6HOSosGzq2KupqgkESNaQcHcDjfVRbNurY6X7OwNPVMDL3GtTErub//77P9VhTuxJqSij/rUuDpSg6Fr4Fe8fFuM0+WcFHEfVyqLypaJgtj3ORavvlh0T0uT/sgEl6WIQslDcWFRSDYmYhVF1HFW/nUGu2jI12S52K63fRZCZuvwM7Ufu3BrjGYmfoX05jAV1gaTnRW7y2jYcDyw7HvgRrSn+0+uBmLxjLlaqYciTHNRo4LvP6SLowXY0u7VBARzpauDpt6oFPfIEkno+r48pl5i8HUFLSN+PDWF/dsV5JRzPx3D+ZjteOm5HPGbBQlxUvL2ZAwZxrwJpPOaxOKDlb0WOZMO+ZbEbP5IgAbYi6ZR1ATYsxMYsgyzTTrmXona8Im5GOWW8ZwF0Zz2dTgG6TD+V0nVNXuQVFbzS3lgOm+ZsqGD6kXjKb9Hv/A1/gXjKb4slaw679Lc2nQ4VRfPbFY3ERXqV2AEPjWSXynjytzKPsGAqbtmSwkQyQpkzZB4dy6XX8UOalbOgFQ1uvmPxKHrdRMyEzPrFzg4lJwPH9G1ezt8R93lA309uOQ8owaKr5fu5Csh4zpVAeht86oyUivjLln5qwPafuBvR6ZMGyjA+NYQ70wv39+S2eT8T7awgKa25LBrKfi7beS2Vkeji9VSxtNgvC42ab/w0al6K0CiDfT+A0S5c0xhDDvjQ5bIIlYlF9k1+sXEv94Uncu+MFgH4BrAjOKnklVAglBJLbqvyaklfiuPhLuB+QPc0b1UFQsE5l+c/SqA6Lie3yqf0kRfTO6PUroKs1x1zsdwDC/R3peS5qKjkZKRm0XGyTuTsz3SrfPE52nhmOcrbtEj3Yodm/CTqzTOqgPc974+axWUWetSbf5qd0kAU8N79F/L/AFBLAwQUAAIACAApX49HQ3Z2Hb0RAAAVYAAAFwAAAHVuaXZlcnNhbC91bml2ZXJzYWwucG5n7dx5VJLZ3wBwl9JSy1aX0bSaJrFSU1sc9zJLzRI1K0ukUrJFs9yFAK1RS52sNJcxwSX31FLTFBGnxQ1zCyVFoCxXBEIDFAReml915pd1zvvn+57zcA4Phy+He7/3cj934Y/nJvjwgWVKvyjJyMgsc3TY5yYjswgsIyMfskRBGkleN3RX+iIb7HZgr0x5p/aE9M0ivz2H9sjIPE5Snj+9WPp+6WUHz2AZmeXPPz9lWwKLfGVkoCWO+/YcifBmUl/Fe43Qmt9pJys+Um0qfmt73+HsRnO3PXtcl96Uv3ltxZpr5vGgXLOlG9Ojndb84bBk0cpkxx3r0ztyOdfhfAJd9Mc9mEfFk0lWSflkvdwrWkEprhRbL2Ck4UqSXpmjWUN1prgr75unBp9cRLgcK/fifFDROBUlq/Dvyyk9lWodt4AHvzjyux7zdAnz08TD2rGgTfHGTTLyKtv/dWnSkO9zGsTio4IY/QacfYd8vytJeoErlGSQsD7hbFqombXtgrqiohcrlGRplwq5iRllTxMjV/93BdLLVG70Bb0W1Ow7RVl72A8qUNMoCgvyVyfe4XsawxaUrq+waE2M6+kF34uWlZeLV12lu+n76ravz07fdChjU902o+8/mqdELY5vLzIx+b4bpOGgIu0FYduzTXL2sCOamt83uknut63OSlkzPgtao7zmnusPGikNO+svbFzHT/NxOpq+xnysReb73lQDbclrb/1ROMOtfUE446f5pDzcrh/SmbTgx9gGPrL/3p0fhU3yUxaETX6ej+dpt/H7ugsGw/HsosQtv/4o7OukvyDs+/N8Kp896P7d5vu4xiNbV02P/T8Kt6W4LQi3/jwf3xjHnGDUgsF1KjrXpCTxR+G7+vkLwrc1f5pPm1Ly3rF5jYUj6ycDzv43d6cF4fWmP83n7trNMZ1zxj8Y6T8B4FSQAgAAAAAAAAAAAAAAAAAAAAAAAAAAAAAAAAAAAAAAAAAAAAAAAAAAAAAAAAAAAAAAAAAAAAAAAAAAAAAAAAAAAAAAAAAAAAAAAAAAAAAAAAAAAAAAAAAAAAAAAAAAAAAAAAAAAAAAAAAAAAAAAAAAAAAAAAAAAAAAAAAAAAAAAAAAAAAAAAAAAAD4/wPg8hSfjsZGBiks+KSp6Yy8XHzUpuyFd5+LkpV9qXhTddWC+leAnR85P9L4vz+uo/PVQLWBdEyWDRoVNtqRMdCWrOfXZS2carbq45YwjpGryo2mHpn+d0WfloWgG6kvsAEt3oWCuVqMtXj2vaONPFkINXrtjZqiUF4Qy+plnZeDdgfS7uNnhxO01J15OM6koJ/La+vVO/hdCmffCrgMLQslBzl7kYoXm3KbW99RI7pqM+p1AWw8KtI1x4pn9BRTgsc6Azwsz8edJCMm3yXWzR/QRe4oLTROQ4rnxvzI5RAhGUYQCxgDmYGNdfxPLBz7FhziQ8MQVdCnn16dm8ZXSaaqulgWQhbTLe1kCCY08wmFTYai8ewg90Cy/f7lwwEqkDT3wsOveAgbdxdFvFeViRYvi3bWm6b5pf1NrrvAktbGYn6RxuqlsYYznRZsFbG/Z5om3IoimK8PUIU7GP+e7X8xq4SB7Nad59ox5VUtH/Gfz6STkfOzHDSkfPigCCl65O2iaj37lia5FYk0TEbvKa2quOzmJya5uzBFEnOy0gZmTdGY1fzH58rvj+G9IAXeNYbkS2lBrq65MekCiV3tgOWvzPrfAn0IDDf2RbwqLNKDd/RztkQbtVh/eKPp2S/9muebLb7C/jTx+sAunepx45DMgIvamgg8Y5d1a9yndG1ws3fPoYahFRj9rgpdM0bciIBuLJufqjeDiip/uYcf11+zKj0I4hVWZ3TWILF6ppRrb58sYKtpD85sSe0L8JBAekqpZw2aqon34mocStb3QB7Mj9lIMrRODxINTSqnKEX8HAMMD2fItd7dVaoEYhwvL7sAG31/sS7JaGx06OutHpOXkXxgl4a7Hiois2IvXb+OQmTOCiZrdMzjHnepg1PnPTyY5ct9rh8QydAICa0NWm1yMCT03CD1TH2tXUysgI16U/Kou3/D2mcnNhWDepFzoznP7NGHelP3J1ibqWt68gJIlK2FduR8+9Qcxm5ecnsDscynrib+nue0NWKAi9xmcdHv1Zdx7a5C8vHxH1YVlD49bDdWGV9bd74ieOr93ypZHlZQW0+T7Orn67TAk9BZYVJSDyF6Mo5XE6QR/L7OmRdzhhZAlnOy2Rwi397wtpe/nT1tF33mzp2wrFSklk8FsZt7sKGMkXwuaB3en8f5MP9t/vS/Hl1v0eKKGkoW86l2tW31jS42U7Xu4SOa5gnG0vb3rwGPWtXY46K3PCTNvEzmonoGqqMqW29EmYjJD5LmHoyZMERmwbTOzC+cdrU1uaK6SZF3zoxPqVr4P5xhkisu6Jgn5Ywpgy4uAYWSs+yTkt04D3QOwjrkE5dT0zE2zAR36rJCrbL6pGg3NF3EdKK22E5ggqkjJcLMe4M+2ST6kxb382l0tjGYZ3q38c/H5JdysL90dQM7E74afmMor27kPZSBY0WsGJiTLEFM9OaDcrVP2GZwxSHE16iug0p9W6z//rNOuQtF0KlBgSuielHKLiJ2AzS0IZ7RyKio6qzL3Y+wzGRBirZgSEy36FL7crUj9aobKcgMuBXVwe1dntBElN1rJdnwq8En50gtquKddcGQXQbZV6X6gwlNfWNx9ljFMGo1H41rvBmMqMP/J7Xj2GgPydHWD2Mkj8ap2489GpmHrlInAtlrwM8WO4mihiBbOuTrx8s1meUW3HnW626GlmD9x3kO9gbjIcPQhEu65mhBiFdjRj7Zdh5NR64YUDs2OFJfC0lYx21Q2ioUxWbm4CL6QjMFuwavt/ZzdYIhvASz4mJ9rCUjedDFRlRNdh3D348yoYXDcZGR30bagZe201sTGLo8gQsbz6fh2R4M4Thrxkb06fXAyUD8ToSIS2YLUWE0RjFB+Pa6Ko91p1uMliDewiHcBgFdn36MDIu7RCiuqDCEkvNpLSxiDeM4+4AIiXdJoNHhqCyoFQFxi8vnwhlsht81eyPClGc1I9NSJz5qlULKhtsYdsJyeUKSeB8UG8EeqgsO/KMfWtCHVgZZF1x1/rYGffYA3bZaaZD4ib2hR4yz/0OgE9aD3XqsfAhBSTB0l0QcDyxF6g5JlqXaSOZnaAk1ZsYjSE3zQv2KUrQONdvdNU9cTbgoWW/ORpaT3a8Ui0nCIRo9Xp9bmNXyzE7ENlUr62tptCFaS/PamK1ytC1H1byLv9i/tQmFbeUJX4CyH+30Jc5onv4yoUlXBzx8Z7weU/fjoCo34Lce0R7C4hSWKnetxSVqfSh0dryxo4GdRBCycHhiOHkdFz7pYp/y+Eo2oi4nKQnm7ScU42kE3nSCXDuqgoB3xtPXup6wnYzLDWukUk5lMKjojErjEGuRFItcu+8O9zt1DUYXHG3PJySLJZ2IrIePm78tg907L68ghPp5z54rvS3AhHjbFhMk00Qj9kmYyuKUmvbx5rufm8laVeW8Q0MQcXw0NEwiW22fB5NzwjPDbgU8Ngn0rCyJctsV23nAdqXz5l8z4ttHkD2TWivA6R8jo7/CMlORJy66JiZWL3YQrYe6GCSSzuRqgbfIVbcwx6EFBp6jZRW4nuyyo4PvC6ubugknu97wL453tDRixCYNNHL9pVAFJufkJFKrXtkFbd+b64r3D+/pRSKkszH3n5ozVoBR85yWAUogAa+YKzyCPtaVCX9jyE5oLv9lBfgN3UNIC+T9ZzNh5vU5lUhZmLTJqlGDqKZATp7hydM5OpIHiPAUHn/tynoXaqijshGXwGRZhKqnwehJG9DEBlrNg/PscDw2QQ0k4j+hVbAoU7RQvx5IyKIUidUKX/XThHMGcJrJ7suIjA2WzLm1B5QYyS7WvyO4fcf8Ahs4zUgXvcP3062kOwxE2kq35fzVw28opJHl/LBV4OX8+blw8Zcf5FGpwmGMZV3I1XP05zx1kIge+5qg7JKwVHR8e4g6Bo6gKh4LCKdPSAr+0rdZrUpluXsf41uemDqXROllXXsNzVbBi+ONApC96Pk0XqW0g2A+41e3gRXUQAQRjzI1UYjFeGzSL0rAdGKscOEZ9f74DtL18Ejoi7A221XgemwR5dOVHgYl35TbKNB+9nWYqGg9vfzuWfSiFJFOUwjNJ7saR/uEVu5KV9zLNPRUo5bBQM6J61YmIq1mWM/c0WTI7Q6cdIqsIKTuNtgS+txVQrap2JKd8mexrp3Ovhr1IxcCpoeCu5haLvWu+YYnjUy5byGo2eQsU3Nzvx281cGl3IDofsk+g2ztdautG6mpX3vGUN6v8/7Nje3dQb49ge/O01/XeDTn4j5+ynM6iSGNCLemPqYfq9iaTaKcJ6AivG0n6DGFYpycIzUzjzVK0rHL93ZBEISEK+fWyuY7b3vvYjuxKIWYZsSm7vQjjLQ1jFkJxvOqXKznfHkiPh0xWGk6+/G5Kp9VMnKeo0nSewqzrguBnm3XEwgWDaBiBhrSSl061ECN75wOwSNjv6wf6+Sle1DaSSfnOUw1YkCQgybcdqUbkWECgn7hNVvEqQE4cubMXiGORSl92i1ulGxFFjaq2nUWNjbyUJ+68ljtr4cdIAUYwriobKYEbVY2Fo6GBeO9EFZUnMGTmUM+bggocW+GhnlmpHRNNZfN19Gu0Zl5oOs42SyaLK3gYSYlfKykfWtFhzd84jeOL3HYUdl7uO2y7YnRZGKlbP4hWfVXWotTqHNn9ULHRjxPf9u3TvaVHlRMgW18XtDQ0d3SVODVFeqddDDN0GCty+Q2VYPshzNRzZ1pmIjhm3gojrRsk8cLAfGuAMeCXRDPtP6atEQ6zdyBVKogh9fBxfXWtLjyuDHh5vhvyypEfqwLS6+7YfIBCaEXBrZTfg9nDfVy9tlOWInbOO9bJE8MPUNq74uVRnLidFaBF62Rhf19fUcFY/Vot/qSLjo1MH2IdwnxpTSQfKELllYsLQz1ubBnlGJ6fdUUJHzw9xPZIai3q8FhM8ZeQzF+0qFYNaX3JsdoBYatpfftlty1y4YaIk3hlikwgovVwzStadRxMmM7jcVlkPO4Nxc7saHEMWpMobRbCXsnbJbH4z76h0esBB/VBd9VZP4ibHtCa/4nKaY0KfEl9LekuBoaPoSWIR5xWQadxw+c4hIiOMPR8w9PRffeBHEZN8asbkypQ69eMcolSbD89ZVcRqJIDcNU0Zdrn5R3opIvT+nVwozSaNgr4wkJY8LYb5sSM3OFfo5oopJO1vkgLdyqtfZJcQVjPfqwdOfbzzFqKzWbNZaYi17tpk9Zxb4kQX3m3/gkvaKhJUhZmLKu/Ih0TrSqTDoZBD49nuGHuXmRWVJ4l8uBBPqMK/8xppsVCB9KvfT1JOOwjGS19CinaqygoRPekZRjWkL0b+dCXnKLKBHjKgWW6CDbgX633TXm+I/PlKtW6x1OvAUKHYBn6MexKq0H2LnR9V3vtjQ69DEsbwhNWcMBw0he3Y0vDQkbaCqR3Alcu+dUO0N7xvRjjVh6MtI+ykl6mCzfvmtjZtDl3ZeG0vt8chrmp4nC/SlVfl0sSIF0eqgiYiMa2I0f/31KbNr1SxH6BqUf4TmlvrJZrNLwpw096U+90tkD/W2y+dago1yjNp/lZyZhqXPkCaWN3AjpljFGQBdD4N4I5hM8DkmaebEaCqrhKMcwOgz+dSaUBJ7KRDWum5n5SMJGh4tE2Okrj47YZkwr1MxVqht6pWeZh144SqA9/WeNoYzyX4XyFyd/fxblKCxKoVWYxPpZ6viNPPzu9Bz2Mkq6STjeu/1/fwrXUAKh5zlxdtPRzxb8kaGybTuY+eENFi2eiLp6e0GhMvLKKkcsfud12UjM1v/gJu1NTXLyfYdvvRILW5Re5m1mt+dtRth4+v13/elnsv9yFA0og7hjFQSx21+khf9fnHqLVii5V23Dl3MSvaSjJVY4BL/8+vTfCxO2uJg96LDzLgsrkedrrXleWXxmpYz04Wh/eF/53lPX/gdQSwMEFAACAAgAKV+PR4l3YEJKAAAAawAAABsAAAB1bml2ZXJzYWwvdW5pdmVyc2FsLnBuZy54bWyzsa/IzVEoSy0qzszPs1Uy1DNQsrfj5bIpKEoty0wtV6gAigEFIUBJoRLINUJwyzNTSjKAQgYWBgjBjNTM9IwSWyULQ4SgPtBMAFBLAQIAABQAAgAIAChfj0daf7mZOgQAAOEOAAAdAAAAAAAAAAEAAAAAAAAAAAB1bml2ZXJzYWwvY29tbW9uX21lc3NhZ2VzLmxuZ1BLAQIAABQAAgAIAChfj0dZhm+oCwMAALUKAAAnAAAAAAAAAAEAAAAAAHUEAAB1bml2ZXJzYWwvZmxhc2hfcHVibGlzaGluZ19zZXR0aW5ncy54bWxQSwECAAAUAAIACAAoX49HtfwJZLoCAABVCgAAIQAAAAAAAAABAAAAAADFBwAAdW5pdmVyc2FsL2ZsYXNoX3NraW5fc2V0dGluZ3MueG1sUEsBAgAAFAACAAgAKF+PRzlO0w7fAgAAxgkAACYAAAAAAAAAAQAAAAAAvgoAAHVuaXZlcnNhbC9odG1sX3B1Ymxpc2hpbmdfc2V0dGluZ3MueG1sUEsBAgAAFAACAAgAKF+PR2hxUpGaAQAAHwYAAB8AAAAAAAAAAQAAAAAA4Q0AAHVuaXZlcnNhbC9odG1sX3NraW5fc2V0dGluZ3MuanNQSwECAAAUAAIACAAoX49HGtrqO6oAAAAfAQAAGgAAAAAAAAABAAAAAAC4DwAAdW5pdmVyc2FsL2kxOG5fcHJlc2V0cy54bWxQSwECAAAUAAIACAAoX49Hs7+zUG0AAAByAAAAHAAAAAAAAAABAAAAAACaEAAAdW5pdmVyc2FsL2xvY2FsX3NldHRpbmdzLnhtbFBLAQIAABQAAgAIAIOAj0XOggk37AIAAIgIAAAUAAAAAAAAAAEAAAAAAEERAAB1bml2ZXJzYWwvcGxheWVyLnhtbFBLAQIAABQAAgAIAChfj0d+2YSjEQgAAF4eAAApAAAAAAAAAAEAAAAAAF8UAAB1bml2ZXJzYWwvc2tpbl9jdXN0b21pemF0aW9uX3NldHRpbmdzLnhtbFBLAQIAABQAAgAIAClfj0dDdnYdvREAABVgAAAXAAAAAAAAAAAAAAAAALccAAB1bml2ZXJzYWwvdW5pdmVyc2FsLnBuZ1BLAQIAABQAAgAIAClfj0eJd2BCSgAAAGsAAAAbAAAAAAAAAAEAAAAAAKkuAAB1bml2ZXJzYWwvdW5pdmVyc2FsLnBuZy54bWxQSwUGAAAAAAsACwBJAwAALC8AAAAA"/>
  <p:tag name="ISPRING_RESOURCE_PATHS_HASH_PRESENTER" val="036dece57157b78570bafe436edb949cf68519"/>
  <p:tag name="ISPRING_PRESENTATION_TITLE" val="14"/>
</p:tagLst>
</file>

<file path=ppt/theme/theme1.xml><?xml version="1.0" encoding="utf-8"?>
<a:theme xmlns:a="http://schemas.openxmlformats.org/drawingml/2006/main" name="第一PPT，www.1ppt.com">
  <a:themeElements>
    <a:clrScheme name="自定义 63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B595B5"/>
      </a:accent4>
      <a:accent5>
        <a:srgbClr val="79B6D1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A000120141119A25KPBG</Template>
  <TotalTime>502</TotalTime>
  <Words>237</Words>
  <Application>Microsoft Macintosh PowerPoint</Application>
  <PresentationFormat>宽屏</PresentationFormat>
  <Paragraphs>47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方正兰亭细黑_GBK</vt:lpstr>
      <vt:lpstr>方正兰亭细黑_GBK_M</vt:lpstr>
      <vt:lpstr>方正兰亭中粗黑_GBK</vt:lpstr>
      <vt:lpstr>方正兰亭准黑_GBK</vt:lpstr>
      <vt:lpstr>宋体</vt:lpstr>
      <vt:lpstr>微软雅黑</vt:lpstr>
      <vt:lpstr>幼圆</vt:lpstr>
      <vt:lpstr>Arial</vt:lpstr>
      <vt:lpstr>BrowalliaUPC</vt:lpstr>
      <vt:lpstr>Calibri</vt:lpstr>
      <vt:lpstr>Impact</vt:lpstr>
      <vt:lpstr>Webdings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动态手势个人简历</dc:title>
  <dc:creator>第一PPT</dc:creator>
  <cp:keywords>www.1ppt.com</cp:keywords>
  <cp:lastModifiedBy>Microsoft Office User</cp:lastModifiedBy>
  <cp:revision>83</cp:revision>
  <dcterms:created xsi:type="dcterms:W3CDTF">2016-01-23T03:26:09Z</dcterms:created>
  <dcterms:modified xsi:type="dcterms:W3CDTF">2018-10-14T15:48:39Z</dcterms:modified>
</cp:coreProperties>
</file>