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6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5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040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7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46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680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628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131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28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3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826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23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0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56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39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30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3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F036-CE67-49F1-8257-2BE3C49B423C}" type="datetimeFigureOut">
              <a:rPr lang="uk-UA" smtClean="0"/>
              <a:t>02.06.2020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BF2B-8FE9-44D2-8C1F-B04B9A0D1C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89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73E66-C724-4F77-8BFF-9DE6496F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605" y="688394"/>
            <a:ext cx="8841852" cy="22621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600" dirty="0"/>
              <a:t>HTML+CSS</a:t>
            </a:r>
            <a:endParaRPr lang="uk-UA" sz="166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76BC072-BD1F-4B7E-85D6-D4EA0369A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866" y="4032315"/>
            <a:ext cx="5504763" cy="1510645"/>
          </a:xfrm>
        </p:spPr>
        <p:txBody>
          <a:bodyPr>
            <a:normAutofit fontScale="92500" lnSpcReduction="10000"/>
          </a:bodyPr>
          <a:lstStyle/>
          <a:p>
            <a:r>
              <a:rPr lang="uk-UA" sz="4400" dirty="0"/>
              <a:t>Ментор </a:t>
            </a:r>
            <a:r>
              <a:rPr lang="en-US" sz="4400" dirty="0" err="1"/>
              <a:t>cODECLUB</a:t>
            </a:r>
            <a:r>
              <a:rPr lang="uk-UA" sz="4400" dirty="0"/>
              <a:t>: Скиртач Віталій</a:t>
            </a:r>
          </a:p>
        </p:txBody>
      </p:sp>
    </p:spTree>
    <p:extLst>
      <p:ext uri="{BB962C8B-B14F-4D97-AF65-F5344CB8AC3E}">
        <p14:creationId xmlns:p14="http://schemas.microsoft.com/office/powerpoint/2010/main" val="7079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51512-BF83-419F-B686-73F48B68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dirty="0"/>
              <a:t>А тепер до справи!!!!!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84DF0-DD26-4198-950F-DAC4E1A79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4"/>
          <a:stretch/>
        </p:blipFill>
        <p:spPr>
          <a:xfrm>
            <a:off x="3387580" y="2181832"/>
            <a:ext cx="2051195" cy="421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29164-CE52-443D-83AA-51B24DC57A53}"/>
              </a:ext>
            </a:extLst>
          </p:cNvPr>
          <p:cNvSpPr txBox="1"/>
          <p:nvPr/>
        </p:nvSpPr>
        <p:spPr>
          <a:xfrm>
            <a:off x="5804692" y="2367791"/>
            <a:ext cx="353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Говорити про верстання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45401-5A93-475A-8CC8-767E8533E498}"/>
              </a:ext>
            </a:extLst>
          </p:cNvPr>
          <p:cNvSpPr txBox="1"/>
          <p:nvPr/>
        </p:nvSpPr>
        <p:spPr>
          <a:xfrm>
            <a:off x="5804693" y="4177379"/>
            <a:ext cx="3533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Писати код як божевільний і «довбати» свого викладача</a:t>
            </a:r>
          </a:p>
        </p:txBody>
      </p:sp>
    </p:spTree>
    <p:extLst>
      <p:ext uri="{BB962C8B-B14F-4D97-AF65-F5344CB8AC3E}">
        <p14:creationId xmlns:p14="http://schemas.microsoft.com/office/powerpoint/2010/main" val="27969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30E00-C220-4D65-8ADB-89365543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Історія </a:t>
            </a:r>
            <a:r>
              <a:rPr lang="en-US" sz="4800" dirty="0"/>
              <a:t>HTML </a:t>
            </a:r>
            <a:r>
              <a:rPr lang="uk-UA" sz="4800" dirty="0"/>
              <a:t>та</a:t>
            </a:r>
            <a:r>
              <a:rPr lang="en-US" sz="4800" dirty="0"/>
              <a:t> CSS</a:t>
            </a:r>
            <a:endParaRPr lang="uk-UA" sz="4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D24705E-624D-40FD-B84E-48998418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З’явився в 1990 році;</a:t>
            </a:r>
          </a:p>
          <a:p>
            <a:r>
              <a:rPr lang="uk-UA" sz="2800" dirty="0"/>
              <a:t>Розробили </a:t>
            </a:r>
            <a:r>
              <a:rPr lang="en-US" sz="2800" dirty="0"/>
              <a:t>W3C (World Wide Web Consortium).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370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0FC09-2299-4B2B-9953-72818F3D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2759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HTML + CSS + </a:t>
            </a:r>
            <a:r>
              <a:rPr lang="en-US" sz="4800" dirty="0" err="1"/>
              <a:t>Javascript</a:t>
            </a:r>
            <a:r>
              <a:rPr lang="en-US" sz="4800" dirty="0"/>
              <a:t> </a:t>
            </a:r>
            <a:endParaRPr lang="uk-UA" sz="4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67F3417-DF04-4ED4-9201-CD2A340C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340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HTML+CSS – </a:t>
            </a:r>
            <a:r>
              <a:rPr lang="uk-UA" sz="3200" dirty="0"/>
              <a:t>не є мови програмування;</a:t>
            </a:r>
          </a:p>
          <a:p>
            <a:r>
              <a:rPr lang="en-US" sz="3200" dirty="0" err="1"/>
              <a:t>Javascript</a:t>
            </a:r>
            <a:r>
              <a:rPr lang="en-US" sz="3200" dirty="0"/>
              <a:t> – </a:t>
            </a:r>
            <a:r>
              <a:rPr lang="uk-UA" sz="3200" dirty="0"/>
              <a:t>мова програмування.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4BA824-5807-4AA2-AF40-E481782E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85" y="3157834"/>
            <a:ext cx="5882418" cy="32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2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E90DB-B6B2-4F9D-A8C9-01687932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роблять </a:t>
            </a:r>
            <a:r>
              <a:rPr lang="en-US" dirty="0"/>
              <a:t>HTML + CSS + </a:t>
            </a:r>
            <a:r>
              <a:rPr lang="en-US" dirty="0" err="1"/>
              <a:t>Javascript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3ACCD8-C023-476D-8677-0180FCBFF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48" y="1854717"/>
            <a:ext cx="4263527" cy="4583855"/>
          </a:xfrm>
        </p:spPr>
      </p:pic>
    </p:spTree>
    <p:extLst>
      <p:ext uri="{BB962C8B-B14F-4D97-AF65-F5344CB8AC3E}">
        <p14:creationId xmlns:p14="http://schemas.microsoft.com/office/powerpoint/2010/main" val="29978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FA1D-5F97-40D2-912E-5C099B86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Mobile-</a:t>
            </a:r>
            <a:r>
              <a:rPr lang="uk-UA" dirty="0"/>
              <a:t>верстання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415411A-5468-4EC4-9D0A-C3542C34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50" y="1830846"/>
            <a:ext cx="9396523" cy="4239447"/>
          </a:xfrm>
        </p:spPr>
      </p:pic>
    </p:spTree>
    <p:extLst>
      <p:ext uri="{BB962C8B-B14F-4D97-AF65-F5344CB8AC3E}">
        <p14:creationId xmlns:p14="http://schemas.microsoft.com/office/powerpoint/2010/main" val="16849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0A486-448C-43CA-93D3-82F14366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Структурна частина </a:t>
            </a:r>
            <a:r>
              <a:rPr lang="en-US" dirty="0"/>
              <a:t>html – </a:t>
            </a:r>
            <a:r>
              <a:rPr lang="uk-UA" dirty="0"/>
              <a:t>тег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9C939A-3C19-4242-B4CB-D210EF33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Тег пишеться між знаками «</a:t>
            </a:r>
            <a:r>
              <a:rPr lang="en-US" dirty="0"/>
              <a:t>&lt;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«</a:t>
            </a:r>
            <a:r>
              <a:rPr lang="en-US" dirty="0"/>
              <a:t>&gt;</a:t>
            </a:r>
            <a:r>
              <a:rPr lang="uk-UA" dirty="0"/>
              <a:t>»</a:t>
            </a:r>
            <a:r>
              <a:rPr lang="en-US" dirty="0"/>
              <a:t> - </a:t>
            </a:r>
            <a:r>
              <a:rPr lang="en-US" dirty="0">
                <a:highlight>
                  <a:srgbClr val="0000FF"/>
                </a:highlight>
              </a:rPr>
              <a:t>&lt;html&gt;</a:t>
            </a:r>
            <a:r>
              <a:rPr lang="en-US" dirty="0"/>
              <a:t>;</a:t>
            </a:r>
          </a:p>
          <a:p>
            <a:r>
              <a:rPr lang="uk-UA" dirty="0"/>
              <a:t>Теги бувають подвійні і одинарні;</a:t>
            </a:r>
          </a:p>
          <a:p>
            <a:r>
              <a:rPr lang="uk-UA" dirty="0"/>
              <a:t>Подвійні теги </a:t>
            </a:r>
            <a:r>
              <a:rPr lang="en-US" dirty="0"/>
              <a:t>&lt;html&gt;, &lt;body&gt;, &lt;div&gt;, &lt;head&gt; - </a:t>
            </a:r>
            <a:r>
              <a:rPr lang="uk-UA" dirty="0"/>
              <a:t>вони мають бути закритими своїм відкриваючим еквівалентом з скісною рискою перед назвою тегу: </a:t>
            </a:r>
            <a:r>
              <a:rPr lang="en-US" dirty="0">
                <a:highlight>
                  <a:srgbClr val="0000FF"/>
                </a:highlight>
              </a:rPr>
              <a:t>&lt;html</a:t>
            </a:r>
            <a:r>
              <a:rPr lang="uk-UA" dirty="0">
                <a:highlight>
                  <a:srgbClr val="0000FF"/>
                </a:highlight>
              </a:rPr>
              <a:t> …</a:t>
            </a:r>
            <a:r>
              <a:rPr lang="en-US" dirty="0">
                <a:highlight>
                  <a:srgbClr val="0000FF"/>
                </a:highlight>
              </a:rPr>
              <a:t>&gt;……</a:t>
            </a:r>
            <a:r>
              <a:rPr lang="uk-UA" dirty="0">
                <a:highlight>
                  <a:srgbClr val="0000FF"/>
                </a:highlight>
              </a:rPr>
              <a:t>ВМІСТ……</a:t>
            </a:r>
            <a:r>
              <a:rPr lang="en-US" dirty="0">
                <a:highlight>
                  <a:srgbClr val="0000FF"/>
                </a:highlight>
              </a:rPr>
              <a:t>&lt;/html&gt;</a:t>
            </a:r>
            <a:r>
              <a:rPr lang="en-US" dirty="0"/>
              <a:t>;</a:t>
            </a:r>
          </a:p>
          <a:p>
            <a:r>
              <a:rPr lang="uk-UA" dirty="0"/>
              <a:t>Одинарні теги – не потребують закриваючого еквіваленту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>
                <a:highlight>
                  <a:srgbClr val="0000FF"/>
                </a:highlight>
              </a:rPr>
              <a:t>&lt;a ...&gt;, &lt;</a:t>
            </a:r>
            <a:r>
              <a:rPr lang="en-US" dirty="0" err="1">
                <a:highlight>
                  <a:srgbClr val="0000FF"/>
                </a:highlight>
              </a:rPr>
              <a:t>br</a:t>
            </a:r>
            <a:r>
              <a:rPr lang="en-US" dirty="0">
                <a:highlight>
                  <a:srgbClr val="0000FF"/>
                </a:highlight>
              </a:rPr>
              <a:t>&gt;, &lt;</a:t>
            </a:r>
            <a:r>
              <a:rPr lang="en-US" dirty="0" err="1">
                <a:highlight>
                  <a:srgbClr val="0000FF"/>
                </a:highlight>
              </a:rPr>
              <a:t>img</a:t>
            </a:r>
            <a:r>
              <a:rPr lang="en-US" dirty="0">
                <a:highlight>
                  <a:srgbClr val="0000FF"/>
                </a:highlight>
              </a:rPr>
              <a:t> …&gt;</a:t>
            </a:r>
            <a:r>
              <a:rPr lang="en-US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40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A77D4-CC81-49FD-92A1-D4A35E6B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77279"/>
            <a:ext cx="9905998" cy="1478570"/>
          </a:xfrm>
        </p:spPr>
        <p:txBody>
          <a:bodyPr/>
          <a:lstStyle/>
          <a:p>
            <a:r>
              <a:rPr lang="uk-UA" dirty="0"/>
              <a:t>Всі теги розміщуються за принципом </a:t>
            </a:r>
            <a:r>
              <a:rPr lang="uk-UA" dirty="0" err="1"/>
              <a:t>деревовидності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0A3DCFB-48E9-4E9F-94FE-96CAFE533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3" y="1855849"/>
            <a:ext cx="9405873" cy="4402076"/>
          </a:xfrm>
        </p:spPr>
      </p:pic>
    </p:spTree>
    <p:extLst>
      <p:ext uri="{BB962C8B-B14F-4D97-AF65-F5344CB8AC3E}">
        <p14:creationId xmlns:p14="http://schemas.microsoft.com/office/powerpoint/2010/main" val="30098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1DA30-26BD-4EE5-9599-3F90E8D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Базовий код веб-сторінки з одним параграфом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1AE40B-D0DF-4B85-85EC-7F4208B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&lt;!DOCTYPE html&gt;</a:t>
            </a:r>
          </a:p>
          <a:p>
            <a:pPr marL="0" indent="0">
              <a:buNone/>
            </a:pPr>
            <a:r>
              <a:rPr lang="nl-NL" dirty="0"/>
              <a:t>&lt;html lang=uk&gt;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    &lt;title&gt;</a:t>
            </a:r>
            <a:r>
              <a:rPr lang="uk-UA" dirty="0"/>
              <a:t>Головна сторінка модулю </a:t>
            </a:r>
            <a:r>
              <a:rPr lang="en-US" dirty="0"/>
              <a:t>JavaScript&lt;/title&gt;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en-US" dirty="0"/>
              <a:t>&lt;body&gt;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          </a:t>
            </a:r>
            <a:r>
              <a:rPr lang="en-US" dirty="0"/>
              <a:t>&lt;p&gt;</a:t>
            </a:r>
            <a:r>
              <a:rPr lang="uk-UA" dirty="0"/>
              <a:t>Текст який відобразиться в браузері!!!!!!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3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D4CE9-6B32-4946-AE4A-698425DF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інструменти для верстання і я рекомендую?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6DBFBF-5461-4E56-BD37-49B8B942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</a:t>
            </a:r>
            <a:r>
              <a:rPr lang="uk-UA" dirty="0"/>
              <a:t> </a:t>
            </a:r>
            <a:r>
              <a:rPr lang="en-US" dirty="0"/>
              <a:t>Code (Visual Studio Code);</a:t>
            </a:r>
            <a:endParaRPr lang="uk-UA" dirty="0"/>
          </a:p>
          <a:p>
            <a:r>
              <a:rPr lang="en-US" dirty="0"/>
              <a:t>Atom;</a:t>
            </a:r>
          </a:p>
          <a:p>
            <a:r>
              <a:rPr lang="en-US" dirty="0"/>
              <a:t>Notepad++;</a:t>
            </a:r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r>
              <a:rPr lang="uk-UA" dirty="0"/>
              <a:t>Хто любить </a:t>
            </a:r>
            <a:r>
              <a:rPr lang="uk-UA" dirty="0" err="1"/>
              <a:t>хардкор</a:t>
            </a:r>
            <a:r>
              <a:rPr lang="uk-UA" dirty="0"/>
              <a:t> і насильство над собою – Блокнот)))</a:t>
            </a:r>
          </a:p>
        </p:txBody>
      </p:sp>
    </p:spTree>
    <p:extLst>
      <p:ext uri="{BB962C8B-B14F-4D97-AF65-F5344CB8AC3E}">
        <p14:creationId xmlns:p14="http://schemas.microsoft.com/office/powerpoint/2010/main" val="1183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105</TotalTime>
  <Words>246</Words>
  <Application>Microsoft Office PowerPoint</Application>
  <PresentationFormat>Широкий екран</PresentationFormat>
  <Paragraphs>36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Схема</vt:lpstr>
      <vt:lpstr>HTML+CSS</vt:lpstr>
      <vt:lpstr>Історія HTML та CSS</vt:lpstr>
      <vt:lpstr>HTML + CSS + Javascript </vt:lpstr>
      <vt:lpstr>Що роблять HTML + CSS + Javascript </vt:lpstr>
      <vt:lpstr>Mobile-верстання</vt:lpstr>
      <vt:lpstr>Структурна частина html – тег</vt:lpstr>
      <vt:lpstr>Всі теги розміщуються за принципом деревовидності</vt:lpstr>
      <vt:lpstr>Базовий код веб-сторінки з одним параграфом</vt:lpstr>
      <vt:lpstr>Які інструменти для верстання і я рекомендую?</vt:lpstr>
      <vt:lpstr>А тепер до справи!!!!!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</dc:title>
  <dc:creator>Віталій Скиртач</dc:creator>
  <cp:lastModifiedBy>Віталій Скиртач</cp:lastModifiedBy>
  <cp:revision>10</cp:revision>
  <dcterms:created xsi:type="dcterms:W3CDTF">2020-06-02T10:57:03Z</dcterms:created>
  <dcterms:modified xsi:type="dcterms:W3CDTF">2020-06-02T13:48:22Z</dcterms:modified>
</cp:coreProperties>
</file>