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1" r:id="rId6"/>
    <p:sldId id="263" r:id="rId7"/>
    <p:sldId id="264" r:id="rId8"/>
    <p:sldId id="265" r:id="rId9"/>
    <p:sldId id="266" r:id="rId10"/>
    <p:sldId id="267" r:id="rId11"/>
    <p:sldId id="259" r:id="rId12"/>
    <p:sldId id="258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Style moyen 4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44576-15AE-4B9D-8CC0-619DBDA24D80}" type="datetimeFigureOut">
              <a:rPr lang="fr-FR" smtClean="0"/>
              <a:t>28/05/2020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48730-B2DE-4FC2-AD59-8F2DB7AD9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0779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44576-15AE-4B9D-8CC0-619DBDA24D80}" type="datetimeFigureOut">
              <a:rPr lang="fr-FR" smtClean="0"/>
              <a:t>28/05/2020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48730-B2DE-4FC2-AD59-8F2DB7AD9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9529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44576-15AE-4B9D-8CC0-619DBDA24D80}" type="datetimeFigureOut">
              <a:rPr lang="fr-FR" smtClean="0"/>
              <a:t>28/05/2020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48730-B2DE-4FC2-AD59-8F2DB7AD9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8641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44576-15AE-4B9D-8CC0-619DBDA24D80}" type="datetimeFigureOut">
              <a:rPr lang="fr-FR" smtClean="0"/>
              <a:t>28/05/2020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48730-B2DE-4FC2-AD59-8F2DB7AD9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0931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44576-15AE-4B9D-8CC0-619DBDA24D80}" type="datetimeFigureOut">
              <a:rPr lang="fr-FR" smtClean="0"/>
              <a:t>28/05/2020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48730-B2DE-4FC2-AD59-8F2DB7AD9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152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44576-15AE-4B9D-8CC0-619DBDA24D80}" type="datetimeFigureOut">
              <a:rPr lang="fr-FR" smtClean="0"/>
              <a:t>28/05/2020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48730-B2DE-4FC2-AD59-8F2DB7AD9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9548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44576-15AE-4B9D-8CC0-619DBDA24D80}" type="datetimeFigureOut">
              <a:rPr lang="fr-FR" smtClean="0"/>
              <a:t>28/05/2020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48730-B2DE-4FC2-AD59-8F2DB7AD9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2361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44576-15AE-4B9D-8CC0-619DBDA24D80}" type="datetimeFigureOut">
              <a:rPr lang="fr-FR" smtClean="0"/>
              <a:t>28/05/2020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48730-B2DE-4FC2-AD59-8F2DB7AD9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210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44576-15AE-4B9D-8CC0-619DBDA24D80}" type="datetimeFigureOut">
              <a:rPr lang="fr-FR" smtClean="0"/>
              <a:t>28/05/2020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48730-B2DE-4FC2-AD59-8F2DB7AD9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4279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44576-15AE-4B9D-8CC0-619DBDA24D80}" type="datetimeFigureOut">
              <a:rPr lang="fr-FR" smtClean="0"/>
              <a:t>28/05/2020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48730-B2DE-4FC2-AD59-8F2DB7AD9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503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44576-15AE-4B9D-8CC0-619DBDA24D80}" type="datetimeFigureOut">
              <a:rPr lang="fr-FR" smtClean="0"/>
              <a:t>28/05/2020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48730-B2DE-4FC2-AD59-8F2DB7AD9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13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44576-15AE-4B9D-8CC0-619DBDA24D80}" type="datetimeFigureOut">
              <a:rPr lang="fr-FR" smtClean="0"/>
              <a:t>28/05/2020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48730-B2DE-4FC2-AD59-8F2DB7AD9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216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La liaison chimique à l’état solide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Elément imposé : évolution au cours de la classification périodique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7520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Cycle de Born-</a:t>
            </a:r>
            <a:r>
              <a:rPr lang="fr-FR" dirty="0" err="1" smtClean="0"/>
              <a:t>hABER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42" name="Picture 2" descr="Aucune description disponible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844824"/>
            <a:ext cx="4907025" cy="385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7884368" y="6381328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/>
              <a:t>Chimie^3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231905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93" t="32820" r="29286" b="31429"/>
          <a:stretch/>
        </p:blipFill>
        <p:spPr bwMode="auto">
          <a:xfrm>
            <a:off x="395536" y="1628800"/>
            <a:ext cx="8280920" cy="4001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7956376" y="6353156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/>
              <a:t>Chimie^3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1169398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Triangle de Van </a:t>
            </a:r>
            <a:r>
              <a:rPr lang="fr-FR" smtClean="0"/>
              <a:t>Arkel-Katelaar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074" name="Picture 2" descr="Aucune description disponible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199" y="1772816"/>
            <a:ext cx="4994916" cy="462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7956376" y="6386733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/>
              <a:t>Chimie^3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1937700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Tableau périodique - Etudes de sage-femme de Virgini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76672"/>
            <a:ext cx="8797431" cy="583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32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 du diamant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94" t="27701" r="30972" b="27147"/>
          <a:stretch/>
        </p:blipFill>
        <p:spPr bwMode="auto">
          <a:xfrm>
            <a:off x="1331640" y="1916832"/>
            <a:ext cx="6552728" cy="3600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6156176" y="6318612"/>
            <a:ext cx="2937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/>
              <a:t>L’indispensable en état solide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573707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Diagramme des bandes simplifiés du diamant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6156176" y="6318612"/>
            <a:ext cx="2937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/>
              <a:t>L’indispensable en état solide</a:t>
            </a:r>
            <a:endParaRPr lang="fr-FR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 descr="Aucune description disponible.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276871"/>
            <a:ext cx="3589808" cy="33467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3207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9611149"/>
              </p:ext>
            </p:extLst>
          </p:nvPr>
        </p:nvGraphicFramePr>
        <p:xfrm>
          <a:off x="1619672" y="2420888"/>
          <a:ext cx="5897880" cy="2400239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2131060"/>
                <a:gridCol w="1883410"/>
                <a:gridCol w="1883410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>
                          <a:effectLst/>
                        </a:rPr>
                        <a:t>Eléments  </a:t>
                      </a:r>
                      <a:endParaRPr lang="fr-FR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T fusion (°C)</a:t>
                      </a:r>
                      <a:endParaRPr lang="fr-FR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Energie de gap (eV)</a:t>
                      </a:r>
                      <a:endParaRPr lang="fr-FR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C (diamant)</a:t>
                      </a:r>
                      <a:endParaRPr lang="fr-FR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3550</a:t>
                      </a:r>
                      <a:endParaRPr lang="fr-FR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5.5</a:t>
                      </a:r>
                      <a:endParaRPr lang="fr-FR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>
                          <a:effectLst/>
                        </a:rPr>
                        <a:t>Si</a:t>
                      </a:r>
                      <a:endParaRPr lang="fr-FR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1410</a:t>
                      </a:r>
                      <a:endParaRPr lang="fr-FR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1.1</a:t>
                      </a:r>
                      <a:endParaRPr lang="fr-FR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Ge</a:t>
                      </a:r>
                      <a:endParaRPr lang="fr-FR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973</a:t>
                      </a:r>
                      <a:endParaRPr lang="fr-FR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0.7</a:t>
                      </a:r>
                      <a:endParaRPr lang="fr-FR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Sn</a:t>
                      </a:r>
                      <a:endParaRPr lang="fr-FR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232</a:t>
                      </a:r>
                      <a:endParaRPr lang="fr-FR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>
                          <a:effectLst/>
                        </a:rPr>
                        <a:t>0</a:t>
                      </a:r>
                      <a:endParaRPr lang="fr-FR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3869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Tableau périodique - Etudes de sage-femme de Virgini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76672"/>
            <a:ext cx="8797431" cy="583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746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5094902"/>
              </p:ext>
            </p:extLst>
          </p:nvPr>
        </p:nvGraphicFramePr>
        <p:xfrm>
          <a:off x="1763688" y="2780928"/>
          <a:ext cx="5897880" cy="2004316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2131060"/>
                <a:gridCol w="1883410"/>
                <a:gridCol w="1883410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>
                          <a:effectLst/>
                        </a:rPr>
                        <a:t>Métal</a:t>
                      </a:r>
                      <a:endParaRPr lang="fr-FR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T fusion (°C)</a:t>
                      </a:r>
                      <a:endParaRPr lang="fr-FR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Conductivité (S.m−1 )</a:t>
                      </a:r>
                      <a:endParaRPr lang="fr-FR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>
                          <a:effectLst/>
                        </a:rPr>
                        <a:t>Na </a:t>
                      </a:r>
                      <a:endParaRPr lang="fr-FR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98</a:t>
                      </a:r>
                      <a:endParaRPr lang="fr-FR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2 × 10</a:t>
                      </a:r>
                      <a:r>
                        <a:rPr lang="fr-FR" sz="2400" baseline="30000">
                          <a:effectLst/>
                        </a:rPr>
                        <a:t>7</a:t>
                      </a:r>
                      <a:endParaRPr lang="fr-FR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Mg  </a:t>
                      </a:r>
                      <a:endParaRPr lang="fr-FR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651</a:t>
                      </a:r>
                      <a:endParaRPr lang="fr-FR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2.2 × 10</a:t>
                      </a:r>
                      <a:r>
                        <a:rPr lang="fr-FR" sz="2400" baseline="30000">
                          <a:effectLst/>
                        </a:rPr>
                        <a:t>7</a:t>
                      </a:r>
                      <a:endParaRPr lang="fr-FR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Al </a:t>
                      </a:r>
                      <a:endParaRPr lang="fr-FR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660</a:t>
                      </a:r>
                      <a:endParaRPr lang="fr-FR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>
                          <a:effectLst/>
                        </a:rPr>
                        <a:t>3.8 × 10</a:t>
                      </a:r>
                      <a:r>
                        <a:rPr lang="fr-FR" sz="2400" baseline="30000" dirty="0">
                          <a:effectLst/>
                        </a:rPr>
                        <a:t>7</a:t>
                      </a:r>
                      <a:endParaRPr lang="fr-FR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554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Tableau périodique - Etudes de sage-femme de Virgini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76672"/>
            <a:ext cx="8797431" cy="583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227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 de </a:t>
            </a:r>
            <a:r>
              <a:rPr lang="fr-FR" dirty="0" err="1" smtClean="0"/>
              <a:t>NaCl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276872"/>
            <a:ext cx="3056607" cy="2966412"/>
          </a:xfrm>
        </p:spPr>
      </p:pic>
      <p:pic>
        <p:nvPicPr>
          <p:cNvPr id="8194" name="Picture 2" descr="Un petit tas de cristaux de sel de mer sur jute marron Banque D ..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6" r="4515" b="10367"/>
          <a:stretch/>
        </p:blipFill>
        <p:spPr bwMode="auto">
          <a:xfrm>
            <a:off x="5364088" y="2492896"/>
            <a:ext cx="2937930" cy="195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9332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101</Words>
  <Application>Microsoft Office PowerPoint</Application>
  <PresentationFormat>Affichage à l'écran (4:3)</PresentationFormat>
  <Paragraphs>40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Thème Office</vt:lpstr>
      <vt:lpstr>La liaison chimique à l’état solide</vt:lpstr>
      <vt:lpstr>Présentation PowerPoint</vt:lpstr>
      <vt:lpstr>Structure du diamant</vt:lpstr>
      <vt:lpstr>Diagramme des bandes simplifiés du diamant</vt:lpstr>
      <vt:lpstr>Présentation PowerPoint</vt:lpstr>
      <vt:lpstr>Présentation PowerPoint</vt:lpstr>
      <vt:lpstr>Présentation PowerPoint</vt:lpstr>
      <vt:lpstr>Présentation PowerPoint</vt:lpstr>
      <vt:lpstr>Structure de NaCl</vt:lpstr>
      <vt:lpstr>Cycle de Born-hABER</vt:lpstr>
      <vt:lpstr>Conclusion</vt:lpstr>
      <vt:lpstr>Triangle de Van Arkel-Katelaar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Estelle Meyer</dc:creator>
  <cp:lastModifiedBy>Estelle Meyer</cp:lastModifiedBy>
  <cp:revision>6</cp:revision>
  <dcterms:created xsi:type="dcterms:W3CDTF">2020-05-28T13:44:49Z</dcterms:created>
  <dcterms:modified xsi:type="dcterms:W3CDTF">2020-05-28T15:56:11Z</dcterms:modified>
</cp:coreProperties>
</file>