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DBE5D-8F24-4F36-A715-9C8B73AA481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0AAA51-83C6-484B-A173-9956EB7719A1}">
      <dgm:prSet/>
      <dgm:spPr/>
      <dgm:t>
        <a:bodyPr/>
        <a:lstStyle/>
        <a:p>
          <a:pPr>
            <a:defRPr cap="all"/>
          </a:pPr>
          <a:r>
            <a:rPr lang="es-CO"/>
            <a:t>Dimensions of the building</a:t>
          </a:r>
          <a:endParaRPr lang="en-US"/>
        </a:p>
      </dgm:t>
    </dgm:pt>
    <dgm:pt modelId="{1D0703DB-4C36-4C61-8E6F-C1D029F5C6C1}" type="parTrans" cxnId="{F8341AC5-3CB4-49F1-BD79-F320F2230F69}">
      <dgm:prSet/>
      <dgm:spPr/>
      <dgm:t>
        <a:bodyPr/>
        <a:lstStyle/>
        <a:p>
          <a:endParaRPr lang="en-US"/>
        </a:p>
      </dgm:t>
    </dgm:pt>
    <dgm:pt modelId="{07F3A5B7-6B3C-4949-B26C-F19106EE2C80}" type="sibTrans" cxnId="{F8341AC5-3CB4-49F1-BD79-F320F2230F69}">
      <dgm:prSet/>
      <dgm:spPr/>
      <dgm:t>
        <a:bodyPr/>
        <a:lstStyle/>
        <a:p>
          <a:endParaRPr lang="en-US"/>
        </a:p>
      </dgm:t>
    </dgm:pt>
    <dgm:pt modelId="{29FB4C82-8925-4B2E-B058-E0E0F7AF0611}">
      <dgm:prSet/>
      <dgm:spPr/>
      <dgm:t>
        <a:bodyPr/>
        <a:lstStyle/>
        <a:p>
          <a:pPr>
            <a:defRPr cap="all"/>
          </a:pPr>
          <a:r>
            <a:rPr lang="es-CO"/>
            <a:t>Cable connections and Wireless connections (Interconnectivity)</a:t>
          </a:r>
          <a:endParaRPr lang="en-US"/>
        </a:p>
      </dgm:t>
    </dgm:pt>
    <dgm:pt modelId="{CB1774E2-0D21-4302-93CF-A5FA64CF6443}" type="parTrans" cxnId="{BD2609BF-A359-4E4F-BA1A-838367918BF6}">
      <dgm:prSet/>
      <dgm:spPr/>
      <dgm:t>
        <a:bodyPr/>
        <a:lstStyle/>
        <a:p>
          <a:endParaRPr lang="en-US"/>
        </a:p>
      </dgm:t>
    </dgm:pt>
    <dgm:pt modelId="{679157FF-2044-480C-844E-006B48EE7AAE}" type="sibTrans" cxnId="{BD2609BF-A359-4E4F-BA1A-838367918BF6}">
      <dgm:prSet/>
      <dgm:spPr/>
      <dgm:t>
        <a:bodyPr/>
        <a:lstStyle/>
        <a:p>
          <a:endParaRPr lang="en-US"/>
        </a:p>
      </dgm:t>
    </dgm:pt>
    <dgm:pt modelId="{C030E550-574D-4123-B363-F16CF50A1FEF}">
      <dgm:prSet/>
      <dgm:spPr/>
      <dgm:t>
        <a:bodyPr/>
        <a:lstStyle/>
        <a:p>
          <a:pPr>
            <a:defRPr cap="all"/>
          </a:pPr>
          <a:r>
            <a:rPr lang="es-CO"/>
            <a:t>Efficiency and low cost</a:t>
          </a:r>
          <a:endParaRPr lang="en-US"/>
        </a:p>
      </dgm:t>
    </dgm:pt>
    <dgm:pt modelId="{60E9965F-50C5-43F4-B8B5-18DB05E90F08}" type="parTrans" cxnId="{9A2349B0-3662-4619-85E4-E4B6A3C42893}">
      <dgm:prSet/>
      <dgm:spPr/>
      <dgm:t>
        <a:bodyPr/>
        <a:lstStyle/>
        <a:p>
          <a:endParaRPr lang="en-US"/>
        </a:p>
      </dgm:t>
    </dgm:pt>
    <dgm:pt modelId="{90D8C966-F73E-4B5B-85B9-C895AED4DEE5}" type="sibTrans" cxnId="{9A2349B0-3662-4619-85E4-E4B6A3C42893}">
      <dgm:prSet/>
      <dgm:spPr/>
      <dgm:t>
        <a:bodyPr/>
        <a:lstStyle/>
        <a:p>
          <a:endParaRPr lang="en-US"/>
        </a:p>
      </dgm:t>
    </dgm:pt>
    <dgm:pt modelId="{12537525-85B2-41DA-A7C7-017593E5851A}">
      <dgm:prSet/>
      <dgm:spPr/>
      <dgm:t>
        <a:bodyPr/>
        <a:lstStyle/>
        <a:p>
          <a:pPr>
            <a:defRPr cap="all"/>
          </a:pPr>
          <a:r>
            <a:rPr lang="es-CO"/>
            <a:t>Which network devices should be used?</a:t>
          </a:r>
          <a:endParaRPr lang="en-US"/>
        </a:p>
      </dgm:t>
    </dgm:pt>
    <dgm:pt modelId="{BA540737-A083-44B1-9E97-98813588E397}" type="parTrans" cxnId="{CA83DCC6-DCA7-4825-97A0-BC111FAFC131}">
      <dgm:prSet/>
      <dgm:spPr/>
      <dgm:t>
        <a:bodyPr/>
        <a:lstStyle/>
        <a:p>
          <a:endParaRPr lang="en-US"/>
        </a:p>
      </dgm:t>
    </dgm:pt>
    <dgm:pt modelId="{7CDE8B57-2369-4914-A60E-50EAE688FB12}" type="sibTrans" cxnId="{CA83DCC6-DCA7-4825-97A0-BC111FAFC131}">
      <dgm:prSet/>
      <dgm:spPr/>
      <dgm:t>
        <a:bodyPr/>
        <a:lstStyle/>
        <a:p>
          <a:endParaRPr lang="en-US"/>
        </a:p>
      </dgm:t>
    </dgm:pt>
    <dgm:pt modelId="{6379DD58-993F-47F8-BD04-30402E17921E}" type="pres">
      <dgm:prSet presAssocID="{38EDBE5D-8F24-4F36-A715-9C8B73AA481C}" presName="root" presStyleCnt="0">
        <dgm:presLayoutVars>
          <dgm:dir/>
          <dgm:resizeHandles val="exact"/>
        </dgm:presLayoutVars>
      </dgm:prSet>
      <dgm:spPr/>
    </dgm:pt>
    <dgm:pt modelId="{F34BF412-24AF-4D47-A2F9-27BA2A4A47BF}" type="pres">
      <dgm:prSet presAssocID="{420AAA51-83C6-484B-A173-9956EB7719A1}" presName="compNode" presStyleCnt="0"/>
      <dgm:spPr/>
    </dgm:pt>
    <dgm:pt modelId="{F9BF5237-9B62-44D8-809D-E06458511F03}" type="pres">
      <dgm:prSet presAssocID="{420AAA51-83C6-484B-A173-9956EB7719A1}" presName="iconBgRect" presStyleLbl="bgShp" presStyleIdx="0" presStyleCnt="4"/>
      <dgm:spPr/>
    </dgm:pt>
    <dgm:pt modelId="{5BB5F82E-8098-496B-9D34-2FB3BDE45FDA}" type="pres">
      <dgm:prSet presAssocID="{420AAA51-83C6-484B-A173-9956EB7719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EB96BEB6-1EB2-4614-9B7C-027D70F8138C}" type="pres">
      <dgm:prSet presAssocID="{420AAA51-83C6-484B-A173-9956EB7719A1}" presName="spaceRect" presStyleCnt="0"/>
      <dgm:spPr/>
    </dgm:pt>
    <dgm:pt modelId="{7C87A7B5-C6FC-445E-968E-D44D258F5BDB}" type="pres">
      <dgm:prSet presAssocID="{420AAA51-83C6-484B-A173-9956EB7719A1}" presName="textRect" presStyleLbl="revTx" presStyleIdx="0" presStyleCnt="4">
        <dgm:presLayoutVars>
          <dgm:chMax val="1"/>
          <dgm:chPref val="1"/>
        </dgm:presLayoutVars>
      </dgm:prSet>
      <dgm:spPr/>
    </dgm:pt>
    <dgm:pt modelId="{B24C68D8-5B5C-42CD-AFD2-A3F593D9774E}" type="pres">
      <dgm:prSet presAssocID="{07F3A5B7-6B3C-4949-B26C-F19106EE2C80}" presName="sibTrans" presStyleCnt="0"/>
      <dgm:spPr/>
    </dgm:pt>
    <dgm:pt modelId="{B141496A-B41D-48AE-AD8B-AB83E9DBD281}" type="pres">
      <dgm:prSet presAssocID="{29FB4C82-8925-4B2E-B058-E0E0F7AF0611}" presName="compNode" presStyleCnt="0"/>
      <dgm:spPr/>
    </dgm:pt>
    <dgm:pt modelId="{3D0823DA-B8E7-4205-9325-347C0C7F3FE1}" type="pres">
      <dgm:prSet presAssocID="{29FB4C82-8925-4B2E-B058-E0E0F7AF0611}" presName="iconBgRect" presStyleLbl="bgShp" presStyleIdx="1" presStyleCnt="4"/>
      <dgm:spPr/>
    </dgm:pt>
    <dgm:pt modelId="{6585E4A1-2439-485F-A68C-1FAC7A8CC3CB}" type="pres">
      <dgm:prSet presAssocID="{29FB4C82-8925-4B2E-B058-E0E0F7AF0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alámbrico"/>
        </a:ext>
      </dgm:extLst>
    </dgm:pt>
    <dgm:pt modelId="{113DCFED-A1A6-443A-AAB1-BCBEBBDABE0E}" type="pres">
      <dgm:prSet presAssocID="{29FB4C82-8925-4B2E-B058-E0E0F7AF0611}" presName="spaceRect" presStyleCnt="0"/>
      <dgm:spPr/>
    </dgm:pt>
    <dgm:pt modelId="{9D3AB6A5-B33D-4CCD-9F04-8EC883A607B6}" type="pres">
      <dgm:prSet presAssocID="{29FB4C82-8925-4B2E-B058-E0E0F7AF0611}" presName="textRect" presStyleLbl="revTx" presStyleIdx="1" presStyleCnt="4">
        <dgm:presLayoutVars>
          <dgm:chMax val="1"/>
          <dgm:chPref val="1"/>
        </dgm:presLayoutVars>
      </dgm:prSet>
      <dgm:spPr/>
    </dgm:pt>
    <dgm:pt modelId="{0E05927D-39B3-438F-814E-04AACCA73E10}" type="pres">
      <dgm:prSet presAssocID="{679157FF-2044-480C-844E-006B48EE7AAE}" presName="sibTrans" presStyleCnt="0"/>
      <dgm:spPr/>
    </dgm:pt>
    <dgm:pt modelId="{AC5617E2-2E6B-4D99-8EB4-8DC89FE26C67}" type="pres">
      <dgm:prSet presAssocID="{C030E550-574D-4123-B363-F16CF50A1FEF}" presName="compNode" presStyleCnt="0"/>
      <dgm:spPr/>
    </dgm:pt>
    <dgm:pt modelId="{20C23608-A4D4-4147-9296-315EA3C162A6}" type="pres">
      <dgm:prSet presAssocID="{C030E550-574D-4123-B363-F16CF50A1FEF}" presName="iconBgRect" presStyleLbl="bgShp" presStyleIdx="2" presStyleCnt="4"/>
      <dgm:spPr/>
    </dgm:pt>
    <dgm:pt modelId="{82A3405B-6395-4FED-A81F-F4FF8A3D3C16}" type="pres">
      <dgm:prSet presAssocID="{C030E550-574D-4123-B363-F16CF50A1F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2677BD6-7A97-46FF-A09E-BE88867A4E16}" type="pres">
      <dgm:prSet presAssocID="{C030E550-574D-4123-B363-F16CF50A1FEF}" presName="spaceRect" presStyleCnt="0"/>
      <dgm:spPr/>
    </dgm:pt>
    <dgm:pt modelId="{2746F460-950C-40DA-8AAB-129E52A8ACED}" type="pres">
      <dgm:prSet presAssocID="{C030E550-574D-4123-B363-F16CF50A1FEF}" presName="textRect" presStyleLbl="revTx" presStyleIdx="2" presStyleCnt="4">
        <dgm:presLayoutVars>
          <dgm:chMax val="1"/>
          <dgm:chPref val="1"/>
        </dgm:presLayoutVars>
      </dgm:prSet>
      <dgm:spPr/>
    </dgm:pt>
    <dgm:pt modelId="{1D281251-3C47-4D21-B704-5F7BF9B5BFA9}" type="pres">
      <dgm:prSet presAssocID="{90D8C966-F73E-4B5B-85B9-C895AED4DEE5}" presName="sibTrans" presStyleCnt="0"/>
      <dgm:spPr/>
    </dgm:pt>
    <dgm:pt modelId="{AB681C17-A333-4DEA-BBD5-8D02FE10ABE5}" type="pres">
      <dgm:prSet presAssocID="{12537525-85B2-41DA-A7C7-017593E5851A}" presName="compNode" presStyleCnt="0"/>
      <dgm:spPr/>
    </dgm:pt>
    <dgm:pt modelId="{6716959F-7884-4B15-9975-49FDA6F1D72F}" type="pres">
      <dgm:prSet presAssocID="{12537525-85B2-41DA-A7C7-017593E5851A}" presName="iconBgRect" presStyleLbl="bgShp" presStyleIdx="3" presStyleCnt="4"/>
      <dgm:spPr/>
    </dgm:pt>
    <dgm:pt modelId="{26BCD3A6-F0AB-49DA-9590-AB67B9116103}" type="pres">
      <dgm:prSet presAssocID="{12537525-85B2-41DA-A7C7-017593E585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9F1F2C8-8120-4083-8924-1CAFFAFF8406}" type="pres">
      <dgm:prSet presAssocID="{12537525-85B2-41DA-A7C7-017593E5851A}" presName="spaceRect" presStyleCnt="0"/>
      <dgm:spPr/>
    </dgm:pt>
    <dgm:pt modelId="{6C23B2C8-61A8-4BAD-963C-8B5704C353C1}" type="pres">
      <dgm:prSet presAssocID="{12537525-85B2-41DA-A7C7-017593E585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B1BE4D-FD96-4706-A529-475CA09C31C1}" type="presOf" srcId="{420AAA51-83C6-484B-A173-9956EB7719A1}" destId="{7C87A7B5-C6FC-445E-968E-D44D258F5BDB}" srcOrd="0" destOrd="0" presId="urn:microsoft.com/office/officeart/2018/5/layout/IconCircleLabelList"/>
    <dgm:cxn modelId="{50F22E5A-CA0D-4016-95F4-BDCEC113C0AC}" type="presOf" srcId="{12537525-85B2-41DA-A7C7-017593E5851A}" destId="{6C23B2C8-61A8-4BAD-963C-8B5704C353C1}" srcOrd="0" destOrd="0" presId="urn:microsoft.com/office/officeart/2018/5/layout/IconCircleLabelList"/>
    <dgm:cxn modelId="{FB065B90-B682-41FD-ACA6-B61084C9BF61}" type="presOf" srcId="{38EDBE5D-8F24-4F36-A715-9C8B73AA481C}" destId="{6379DD58-993F-47F8-BD04-30402E17921E}" srcOrd="0" destOrd="0" presId="urn:microsoft.com/office/officeart/2018/5/layout/IconCircleLabelList"/>
    <dgm:cxn modelId="{9A2349B0-3662-4619-85E4-E4B6A3C42893}" srcId="{38EDBE5D-8F24-4F36-A715-9C8B73AA481C}" destId="{C030E550-574D-4123-B363-F16CF50A1FEF}" srcOrd="2" destOrd="0" parTransId="{60E9965F-50C5-43F4-B8B5-18DB05E90F08}" sibTransId="{90D8C966-F73E-4B5B-85B9-C895AED4DEE5}"/>
    <dgm:cxn modelId="{BD2609BF-A359-4E4F-BA1A-838367918BF6}" srcId="{38EDBE5D-8F24-4F36-A715-9C8B73AA481C}" destId="{29FB4C82-8925-4B2E-B058-E0E0F7AF0611}" srcOrd="1" destOrd="0" parTransId="{CB1774E2-0D21-4302-93CF-A5FA64CF6443}" sibTransId="{679157FF-2044-480C-844E-006B48EE7AAE}"/>
    <dgm:cxn modelId="{F8341AC5-3CB4-49F1-BD79-F320F2230F69}" srcId="{38EDBE5D-8F24-4F36-A715-9C8B73AA481C}" destId="{420AAA51-83C6-484B-A173-9956EB7719A1}" srcOrd="0" destOrd="0" parTransId="{1D0703DB-4C36-4C61-8E6F-C1D029F5C6C1}" sibTransId="{07F3A5B7-6B3C-4949-B26C-F19106EE2C80}"/>
    <dgm:cxn modelId="{CA83DCC6-DCA7-4825-97A0-BC111FAFC131}" srcId="{38EDBE5D-8F24-4F36-A715-9C8B73AA481C}" destId="{12537525-85B2-41DA-A7C7-017593E5851A}" srcOrd="3" destOrd="0" parTransId="{BA540737-A083-44B1-9E97-98813588E397}" sibTransId="{7CDE8B57-2369-4914-A60E-50EAE688FB12}"/>
    <dgm:cxn modelId="{7EA9E4D5-F32E-43CD-908D-E45A7A2F396B}" type="presOf" srcId="{C030E550-574D-4123-B363-F16CF50A1FEF}" destId="{2746F460-950C-40DA-8AAB-129E52A8ACED}" srcOrd="0" destOrd="0" presId="urn:microsoft.com/office/officeart/2018/5/layout/IconCircleLabelList"/>
    <dgm:cxn modelId="{A8BC6CED-E7FE-4B06-8045-E7AE3FB5944E}" type="presOf" srcId="{29FB4C82-8925-4B2E-B058-E0E0F7AF0611}" destId="{9D3AB6A5-B33D-4CCD-9F04-8EC883A607B6}" srcOrd="0" destOrd="0" presId="urn:microsoft.com/office/officeart/2018/5/layout/IconCircleLabelList"/>
    <dgm:cxn modelId="{5C614154-4A95-45CB-97BE-659499E43096}" type="presParOf" srcId="{6379DD58-993F-47F8-BD04-30402E17921E}" destId="{F34BF412-24AF-4D47-A2F9-27BA2A4A47BF}" srcOrd="0" destOrd="0" presId="urn:microsoft.com/office/officeart/2018/5/layout/IconCircleLabelList"/>
    <dgm:cxn modelId="{84E0F00B-816F-4AF2-9A13-3A18EBD75C4A}" type="presParOf" srcId="{F34BF412-24AF-4D47-A2F9-27BA2A4A47BF}" destId="{F9BF5237-9B62-44D8-809D-E06458511F03}" srcOrd="0" destOrd="0" presId="urn:microsoft.com/office/officeart/2018/5/layout/IconCircleLabelList"/>
    <dgm:cxn modelId="{9B8F1E14-8A9E-4BFE-A6AD-879688DB4C2E}" type="presParOf" srcId="{F34BF412-24AF-4D47-A2F9-27BA2A4A47BF}" destId="{5BB5F82E-8098-496B-9D34-2FB3BDE45FDA}" srcOrd="1" destOrd="0" presId="urn:microsoft.com/office/officeart/2018/5/layout/IconCircleLabelList"/>
    <dgm:cxn modelId="{FE202D54-C1D3-4F00-8236-D26FF7123723}" type="presParOf" srcId="{F34BF412-24AF-4D47-A2F9-27BA2A4A47BF}" destId="{EB96BEB6-1EB2-4614-9B7C-027D70F8138C}" srcOrd="2" destOrd="0" presId="urn:microsoft.com/office/officeart/2018/5/layout/IconCircleLabelList"/>
    <dgm:cxn modelId="{9856F766-6707-4446-B65A-55828991DEB1}" type="presParOf" srcId="{F34BF412-24AF-4D47-A2F9-27BA2A4A47BF}" destId="{7C87A7B5-C6FC-445E-968E-D44D258F5BDB}" srcOrd="3" destOrd="0" presId="urn:microsoft.com/office/officeart/2018/5/layout/IconCircleLabelList"/>
    <dgm:cxn modelId="{DBAF4BA1-E2B7-4D0B-88D9-E10C1201A4D2}" type="presParOf" srcId="{6379DD58-993F-47F8-BD04-30402E17921E}" destId="{B24C68D8-5B5C-42CD-AFD2-A3F593D9774E}" srcOrd="1" destOrd="0" presId="urn:microsoft.com/office/officeart/2018/5/layout/IconCircleLabelList"/>
    <dgm:cxn modelId="{D97837C8-27FE-4A65-A749-F96CE0AB6C40}" type="presParOf" srcId="{6379DD58-993F-47F8-BD04-30402E17921E}" destId="{B141496A-B41D-48AE-AD8B-AB83E9DBD281}" srcOrd="2" destOrd="0" presId="urn:microsoft.com/office/officeart/2018/5/layout/IconCircleLabelList"/>
    <dgm:cxn modelId="{829E6324-16E2-4911-8549-F4DF0DD713A2}" type="presParOf" srcId="{B141496A-B41D-48AE-AD8B-AB83E9DBD281}" destId="{3D0823DA-B8E7-4205-9325-347C0C7F3FE1}" srcOrd="0" destOrd="0" presId="urn:microsoft.com/office/officeart/2018/5/layout/IconCircleLabelList"/>
    <dgm:cxn modelId="{B45EB953-620E-4AA5-9EFB-D489D15C0CAD}" type="presParOf" srcId="{B141496A-B41D-48AE-AD8B-AB83E9DBD281}" destId="{6585E4A1-2439-485F-A68C-1FAC7A8CC3CB}" srcOrd="1" destOrd="0" presId="urn:microsoft.com/office/officeart/2018/5/layout/IconCircleLabelList"/>
    <dgm:cxn modelId="{62D2C124-D59B-470C-B109-BC870619BA13}" type="presParOf" srcId="{B141496A-B41D-48AE-AD8B-AB83E9DBD281}" destId="{113DCFED-A1A6-443A-AAB1-BCBEBBDABE0E}" srcOrd="2" destOrd="0" presId="urn:microsoft.com/office/officeart/2018/5/layout/IconCircleLabelList"/>
    <dgm:cxn modelId="{A3477938-6948-4779-A799-D6695C413E81}" type="presParOf" srcId="{B141496A-B41D-48AE-AD8B-AB83E9DBD281}" destId="{9D3AB6A5-B33D-4CCD-9F04-8EC883A607B6}" srcOrd="3" destOrd="0" presId="urn:microsoft.com/office/officeart/2018/5/layout/IconCircleLabelList"/>
    <dgm:cxn modelId="{154B93E2-B276-4746-A046-59BB2730308F}" type="presParOf" srcId="{6379DD58-993F-47F8-BD04-30402E17921E}" destId="{0E05927D-39B3-438F-814E-04AACCA73E10}" srcOrd="3" destOrd="0" presId="urn:microsoft.com/office/officeart/2018/5/layout/IconCircleLabelList"/>
    <dgm:cxn modelId="{4C65780D-089E-4345-9050-1C44FFFC0661}" type="presParOf" srcId="{6379DD58-993F-47F8-BD04-30402E17921E}" destId="{AC5617E2-2E6B-4D99-8EB4-8DC89FE26C67}" srcOrd="4" destOrd="0" presId="urn:microsoft.com/office/officeart/2018/5/layout/IconCircleLabelList"/>
    <dgm:cxn modelId="{4334EA53-D9C5-4497-A02A-5249F821CFE4}" type="presParOf" srcId="{AC5617E2-2E6B-4D99-8EB4-8DC89FE26C67}" destId="{20C23608-A4D4-4147-9296-315EA3C162A6}" srcOrd="0" destOrd="0" presId="urn:microsoft.com/office/officeart/2018/5/layout/IconCircleLabelList"/>
    <dgm:cxn modelId="{3AF99711-CAE2-4F6E-8AB1-9A3039530167}" type="presParOf" srcId="{AC5617E2-2E6B-4D99-8EB4-8DC89FE26C67}" destId="{82A3405B-6395-4FED-A81F-F4FF8A3D3C16}" srcOrd="1" destOrd="0" presId="urn:microsoft.com/office/officeart/2018/5/layout/IconCircleLabelList"/>
    <dgm:cxn modelId="{9DBEECF8-D87B-4F7E-8A06-9BB693591C44}" type="presParOf" srcId="{AC5617E2-2E6B-4D99-8EB4-8DC89FE26C67}" destId="{E2677BD6-7A97-46FF-A09E-BE88867A4E16}" srcOrd="2" destOrd="0" presId="urn:microsoft.com/office/officeart/2018/5/layout/IconCircleLabelList"/>
    <dgm:cxn modelId="{A903FABB-23F3-4965-864B-56D3AE231E9A}" type="presParOf" srcId="{AC5617E2-2E6B-4D99-8EB4-8DC89FE26C67}" destId="{2746F460-950C-40DA-8AAB-129E52A8ACED}" srcOrd="3" destOrd="0" presId="urn:microsoft.com/office/officeart/2018/5/layout/IconCircleLabelList"/>
    <dgm:cxn modelId="{2336B6AB-209F-434C-BE1D-EBCE5884A42C}" type="presParOf" srcId="{6379DD58-993F-47F8-BD04-30402E17921E}" destId="{1D281251-3C47-4D21-B704-5F7BF9B5BFA9}" srcOrd="5" destOrd="0" presId="urn:microsoft.com/office/officeart/2018/5/layout/IconCircleLabelList"/>
    <dgm:cxn modelId="{5EAB6D31-355F-4722-849C-269AC7A4AF0F}" type="presParOf" srcId="{6379DD58-993F-47F8-BD04-30402E17921E}" destId="{AB681C17-A333-4DEA-BBD5-8D02FE10ABE5}" srcOrd="6" destOrd="0" presId="urn:microsoft.com/office/officeart/2018/5/layout/IconCircleLabelList"/>
    <dgm:cxn modelId="{45F5B198-E1ED-49B0-861E-4291A25868EC}" type="presParOf" srcId="{AB681C17-A333-4DEA-BBD5-8D02FE10ABE5}" destId="{6716959F-7884-4B15-9975-49FDA6F1D72F}" srcOrd="0" destOrd="0" presId="urn:microsoft.com/office/officeart/2018/5/layout/IconCircleLabelList"/>
    <dgm:cxn modelId="{B51970E3-5B50-404E-8D86-23CFA4A27BD8}" type="presParOf" srcId="{AB681C17-A333-4DEA-BBD5-8D02FE10ABE5}" destId="{26BCD3A6-F0AB-49DA-9590-AB67B9116103}" srcOrd="1" destOrd="0" presId="urn:microsoft.com/office/officeart/2018/5/layout/IconCircleLabelList"/>
    <dgm:cxn modelId="{8498C897-A05E-48F4-8FEA-3C146A1D6A80}" type="presParOf" srcId="{AB681C17-A333-4DEA-BBD5-8D02FE10ABE5}" destId="{59F1F2C8-8120-4083-8924-1CAFFAFF8406}" srcOrd="2" destOrd="0" presId="urn:microsoft.com/office/officeart/2018/5/layout/IconCircleLabelList"/>
    <dgm:cxn modelId="{3512E496-1923-42B4-83B4-DD3648113877}" type="presParOf" srcId="{AB681C17-A333-4DEA-BBD5-8D02FE10ABE5}" destId="{6C23B2C8-61A8-4BAD-963C-8B5704C353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F99E1-D643-4E83-AF76-8A50445581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F387DC-B9AE-4CB6-B537-78AC562C3F57}">
      <dgm:prSet/>
      <dgm:spPr/>
      <dgm:t>
        <a:bodyPr/>
        <a:lstStyle/>
        <a:p>
          <a:r>
            <a:rPr lang="es-CO"/>
            <a:t>Gather information about the new building</a:t>
          </a:r>
          <a:endParaRPr lang="en-US"/>
        </a:p>
      </dgm:t>
    </dgm:pt>
    <dgm:pt modelId="{12DD9A3B-2F89-4477-86C3-D8D3873DA2A8}" type="parTrans" cxnId="{EEDA7F50-441B-491B-9FE5-7BCB698D413E}">
      <dgm:prSet/>
      <dgm:spPr/>
      <dgm:t>
        <a:bodyPr/>
        <a:lstStyle/>
        <a:p>
          <a:endParaRPr lang="en-US"/>
        </a:p>
      </dgm:t>
    </dgm:pt>
    <dgm:pt modelId="{196E94EB-8AF6-434A-BD0E-F8BA447A6F63}" type="sibTrans" cxnId="{EEDA7F50-441B-491B-9FE5-7BCB698D413E}">
      <dgm:prSet/>
      <dgm:spPr/>
      <dgm:t>
        <a:bodyPr/>
        <a:lstStyle/>
        <a:p>
          <a:endParaRPr lang="en-US"/>
        </a:p>
      </dgm:t>
    </dgm:pt>
    <dgm:pt modelId="{0056CE99-5F61-4CC9-82A9-0AF45ECD33E6}">
      <dgm:prSet/>
      <dgm:spPr/>
      <dgm:t>
        <a:bodyPr/>
        <a:lstStyle/>
        <a:p>
          <a:r>
            <a:rPr lang="es-CO"/>
            <a:t>Identify the optimal set of devices that will be used</a:t>
          </a:r>
          <a:endParaRPr lang="en-US"/>
        </a:p>
      </dgm:t>
    </dgm:pt>
    <dgm:pt modelId="{7E218A4F-E69E-4372-9396-35CCD3E325D5}" type="parTrans" cxnId="{E4D6B17E-6ACF-4ED0-866A-81DFC314FCB5}">
      <dgm:prSet/>
      <dgm:spPr/>
      <dgm:t>
        <a:bodyPr/>
        <a:lstStyle/>
        <a:p>
          <a:endParaRPr lang="en-US"/>
        </a:p>
      </dgm:t>
    </dgm:pt>
    <dgm:pt modelId="{FDEE8977-A36D-40E2-A0B1-D2E2AA74C64C}" type="sibTrans" cxnId="{E4D6B17E-6ACF-4ED0-866A-81DFC314FCB5}">
      <dgm:prSet/>
      <dgm:spPr/>
      <dgm:t>
        <a:bodyPr/>
        <a:lstStyle/>
        <a:p>
          <a:endParaRPr lang="en-US"/>
        </a:p>
      </dgm:t>
    </dgm:pt>
    <dgm:pt modelId="{93F52725-4F3E-4BA8-9769-CF1E3F03E592}">
      <dgm:prSet/>
      <dgm:spPr/>
      <dgm:t>
        <a:bodyPr/>
        <a:lstStyle/>
        <a:p>
          <a:r>
            <a:rPr lang="es-CO"/>
            <a:t>Propose a topology to be implemented in the new building</a:t>
          </a:r>
          <a:endParaRPr lang="en-US"/>
        </a:p>
      </dgm:t>
    </dgm:pt>
    <dgm:pt modelId="{46E16DF9-5C16-42CC-8654-47F3EB3103A5}" type="parTrans" cxnId="{9821E602-1F2F-4BF3-9926-0DDC43E77DB0}">
      <dgm:prSet/>
      <dgm:spPr/>
      <dgm:t>
        <a:bodyPr/>
        <a:lstStyle/>
        <a:p>
          <a:endParaRPr lang="en-US"/>
        </a:p>
      </dgm:t>
    </dgm:pt>
    <dgm:pt modelId="{C4486BBC-5CC5-4D96-AF52-8FA385DE37D8}" type="sibTrans" cxnId="{9821E602-1F2F-4BF3-9926-0DDC43E77DB0}">
      <dgm:prSet/>
      <dgm:spPr/>
      <dgm:t>
        <a:bodyPr/>
        <a:lstStyle/>
        <a:p>
          <a:endParaRPr lang="en-US"/>
        </a:p>
      </dgm:t>
    </dgm:pt>
    <dgm:pt modelId="{2715D65D-AA09-41B3-AC2C-08E623638B43}">
      <dgm:prSet/>
      <dgm:spPr/>
      <dgm:t>
        <a:bodyPr/>
        <a:lstStyle/>
        <a:p>
          <a:r>
            <a:rPr lang="es-CO"/>
            <a:t>Simulate the design of the proposed topology</a:t>
          </a:r>
          <a:endParaRPr lang="en-US"/>
        </a:p>
      </dgm:t>
    </dgm:pt>
    <dgm:pt modelId="{3F31EC13-9542-4237-80A4-F3AC7DCCBAD7}" type="parTrans" cxnId="{36256416-6800-4CFF-A716-DB63C9F3CDB3}">
      <dgm:prSet/>
      <dgm:spPr/>
      <dgm:t>
        <a:bodyPr/>
        <a:lstStyle/>
        <a:p>
          <a:endParaRPr lang="en-US"/>
        </a:p>
      </dgm:t>
    </dgm:pt>
    <dgm:pt modelId="{6ECD1997-A8C0-4B29-8F63-DB335C1F350A}" type="sibTrans" cxnId="{36256416-6800-4CFF-A716-DB63C9F3CDB3}">
      <dgm:prSet/>
      <dgm:spPr/>
      <dgm:t>
        <a:bodyPr/>
        <a:lstStyle/>
        <a:p>
          <a:endParaRPr lang="en-US"/>
        </a:p>
      </dgm:t>
    </dgm:pt>
    <dgm:pt modelId="{03123BCB-62E8-4996-AD67-48A18E1D89A1}" type="pres">
      <dgm:prSet presAssocID="{AD3F99E1-D643-4E83-AF76-8A50445581B0}" presName="root" presStyleCnt="0">
        <dgm:presLayoutVars>
          <dgm:dir/>
          <dgm:resizeHandles val="exact"/>
        </dgm:presLayoutVars>
      </dgm:prSet>
      <dgm:spPr/>
    </dgm:pt>
    <dgm:pt modelId="{39494CAB-4622-41A6-92DB-C054525835F1}" type="pres">
      <dgm:prSet presAssocID="{2DF387DC-B9AE-4CB6-B537-78AC562C3F57}" presName="compNode" presStyleCnt="0"/>
      <dgm:spPr/>
    </dgm:pt>
    <dgm:pt modelId="{33D7BA9A-3BF0-46E9-809D-DE1009994572}" type="pres">
      <dgm:prSet presAssocID="{2DF387DC-B9AE-4CB6-B537-78AC562C3F57}" presName="bgRect" presStyleLbl="bgShp" presStyleIdx="0" presStyleCnt="4"/>
      <dgm:spPr/>
    </dgm:pt>
    <dgm:pt modelId="{68A37CF9-CD11-43F9-B68D-8563AC607290}" type="pres">
      <dgm:prSet presAssocID="{2DF387DC-B9AE-4CB6-B537-78AC562C3F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1DA6D41-92A3-49CF-B8F8-AD507447E31B}" type="pres">
      <dgm:prSet presAssocID="{2DF387DC-B9AE-4CB6-B537-78AC562C3F57}" presName="spaceRect" presStyleCnt="0"/>
      <dgm:spPr/>
    </dgm:pt>
    <dgm:pt modelId="{7A55A189-F2B8-4FDB-B049-AF8BBFE3E0E9}" type="pres">
      <dgm:prSet presAssocID="{2DF387DC-B9AE-4CB6-B537-78AC562C3F57}" presName="parTx" presStyleLbl="revTx" presStyleIdx="0" presStyleCnt="4">
        <dgm:presLayoutVars>
          <dgm:chMax val="0"/>
          <dgm:chPref val="0"/>
        </dgm:presLayoutVars>
      </dgm:prSet>
      <dgm:spPr/>
    </dgm:pt>
    <dgm:pt modelId="{152CFA17-9E91-4870-8E7A-4EA6DA1222D5}" type="pres">
      <dgm:prSet presAssocID="{196E94EB-8AF6-434A-BD0E-F8BA447A6F63}" presName="sibTrans" presStyleCnt="0"/>
      <dgm:spPr/>
    </dgm:pt>
    <dgm:pt modelId="{0C0431E6-AF5F-45C9-AC47-E52255938207}" type="pres">
      <dgm:prSet presAssocID="{0056CE99-5F61-4CC9-82A9-0AF45ECD33E6}" presName="compNode" presStyleCnt="0"/>
      <dgm:spPr/>
    </dgm:pt>
    <dgm:pt modelId="{AA4A3A86-5A13-4C90-A029-A37B0B1E9F0B}" type="pres">
      <dgm:prSet presAssocID="{0056CE99-5F61-4CC9-82A9-0AF45ECD33E6}" presName="bgRect" presStyleLbl="bgShp" presStyleIdx="1" presStyleCnt="4"/>
      <dgm:spPr/>
    </dgm:pt>
    <dgm:pt modelId="{632E2737-4159-415B-9275-FAD9F3718A17}" type="pres">
      <dgm:prSet presAssocID="{0056CE99-5F61-4CC9-82A9-0AF45ECD33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7EFC9D3B-6214-4CF1-A454-AED1EB25BD28}" type="pres">
      <dgm:prSet presAssocID="{0056CE99-5F61-4CC9-82A9-0AF45ECD33E6}" presName="spaceRect" presStyleCnt="0"/>
      <dgm:spPr/>
    </dgm:pt>
    <dgm:pt modelId="{FC8779C9-9670-441C-BFFB-CD6146D6B7B0}" type="pres">
      <dgm:prSet presAssocID="{0056CE99-5F61-4CC9-82A9-0AF45ECD33E6}" presName="parTx" presStyleLbl="revTx" presStyleIdx="1" presStyleCnt="4">
        <dgm:presLayoutVars>
          <dgm:chMax val="0"/>
          <dgm:chPref val="0"/>
        </dgm:presLayoutVars>
      </dgm:prSet>
      <dgm:spPr/>
    </dgm:pt>
    <dgm:pt modelId="{39E30599-8D00-4226-A7C1-358AEE9D3911}" type="pres">
      <dgm:prSet presAssocID="{FDEE8977-A36D-40E2-A0B1-D2E2AA74C64C}" presName="sibTrans" presStyleCnt="0"/>
      <dgm:spPr/>
    </dgm:pt>
    <dgm:pt modelId="{015872A8-7E4F-42CF-89A6-4078854B2FA9}" type="pres">
      <dgm:prSet presAssocID="{93F52725-4F3E-4BA8-9769-CF1E3F03E592}" presName="compNode" presStyleCnt="0"/>
      <dgm:spPr/>
    </dgm:pt>
    <dgm:pt modelId="{B61CF574-5326-416C-A1A4-4EACB60C8462}" type="pres">
      <dgm:prSet presAssocID="{93F52725-4F3E-4BA8-9769-CF1E3F03E592}" presName="bgRect" presStyleLbl="bgShp" presStyleIdx="2" presStyleCnt="4"/>
      <dgm:spPr/>
    </dgm:pt>
    <dgm:pt modelId="{3C92D8A1-AE29-4C8F-AFA4-C46818BE7A44}" type="pres">
      <dgm:prSet presAssocID="{93F52725-4F3E-4BA8-9769-CF1E3F03E5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240DCF1-18E6-4080-B7CB-70959D0F3EA6}" type="pres">
      <dgm:prSet presAssocID="{93F52725-4F3E-4BA8-9769-CF1E3F03E592}" presName="spaceRect" presStyleCnt="0"/>
      <dgm:spPr/>
    </dgm:pt>
    <dgm:pt modelId="{68587C3F-A2CB-4480-AE01-A782C111CD2E}" type="pres">
      <dgm:prSet presAssocID="{93F52725-4F3E-4BA8-9769-CF1E3F03E592}" presName="parTx" presStyleLbl="revTx" presStyleIdx="2" presStyleCnt="4">
        <dgm:presLayoutVars>
          <dgm:chMax val="0"/>
          <dgm:chPref val="0"/>
        </dgm:presLayoutVars>
      </dgm:prSet>
      <dgm:spPr/>
    </dgm:pt>
    <dgm:pt modelId="{EFAAA23D-324B-402F-B00E-2E5606C94879}" type="pres">
      <dgm:prSet presAssocID="{C4486BBC-5CC5-4D96-AF52-8FA385DE37D8}" presName="sibTrans" presStyleCnt="0"/>
      <dgm:spPr/>
    </dgm:pt>
    <dgm:pt modelId="{7644FE08-479F-461C-A887-B6D9D9139FD3}" type="pres">
      <dgm:prSet presAssocID="{2715D65D-AA09-41B3-AC2C-08E623638B43}" presName="compNode" presStyleCnt="0"/>
      <dgm:spPr/>
    </dgm:pt>
    <dgm:pt modelId="{45556AB3-D01B-41AA-B8F7-6792EB2EF1A3}" type="pres">
      <dgm:prSet presAssocID="{2715D65D-AA09-41B3-AC2C-08E623638B43}" presName="bgRect" presStyleLbl="bgShp" presStyleIdx="3" presStyleCnt="4"/>
      <dgm:spPr/>
    </dgm:pt>
    <dgm:pt modelId="{C9B60ECD-3F3C-4D77-A67C-66A92F4CB085}" type="pres">
      <dgm:prSet presAssocID="{2715D65D-AA09-41B3-AC2C-08E623638B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394102B-0935-40B3-9554-2E9C8549A43E}" type="pres">
      <dgm:prSet presAssocID="{2715D65D-AA09-41B3-AC2C-08E623638B43}" presName="spaceRect" presStyleCnt="0"/>
      <dgm:spPr/>
    </dgm:pt>
    <dgm:pt modelId="{A1C6FD30-1C05-446A-A089-2072B74797EA}" type="pres">
      <dgm:prSet presAssocID="{2715D65D-AA09-41B3-AC2C-08E623638B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21E602-1F2F-4BF3-9926-0DDC43E77DB0}" srcId="{AD3F99E1-D643-4E83-AF76-8A50445581B0}" destId="{93F52725-4F3E-4BA8-9769-CF1E3F03E592}" srcOrd="2" destOrd="0" parTransId="{46E16DF9-5C16-42CC-8654-47F3EB3103A5}" sibTransId="{C4486BBC-5CC5-4D96-AF52-8FA385DE37D8}"/>
    <dgm:cxn modelId="{36256416-6800-4CFF-A716-DB63C9F3CDB3}" srcId="{AD3F99E1-D643-4E83-AF76-8A50445581B0}" destId="{2715D65D-AA09-41B3-AC2C-08E623638B43}" srcOrd="3" destOrd="0" parTransId="{3F31EC13-9542-4237-80A4-F3AC7DCCBAD7}" sibTransId="{6ECD1997-A8C0-4B29-8F63-DB335C1F350A}"/>
    <dgm:cxn modelId="{5171152E-89B0-47B1-AAEB-ABCBA2954010}" type="presOf" srcId="{0056CE99-5F61-4CC9-82A9-0AF45ECD33E6}" destId="{FC8779C9-9670-441C-BFFB-CD6146D6B7B0}" srcOrd="0" destOrd="0" presId="urn:microsoft.com/office/officeart/2018/2/layout/IconVerticalSolidList"/>
    <dgm:cxn modelId="{8FFC172F-73C5-40F7-9923-8E68A23B3A70}" type="presOf" srcId="{2DF387DC-B9AE-4CB6-B537-78AC562C3F57}" destId="{7A55A189-F2B8-4FDB-B049-AF8BBFE3E0E9}" srcOrd="0" destOrd="0" presId="urn:microsoft.com/office/officeart/2018/2/layout/IconVerticalSolidList"/>
    <dgm:cxn modelId="{DAE01C3D-1F81-4961-9708-5B19C79161CE}" type="presOf" srcId="{AD3F99E1-D643-4E83-AF76-8A50445581B0}" destId="{03123BCB-62E8-4996-AD67-48A18E1D89A1}" srcOrd="0" destOrd="0" presId="urn:microsoft.com/office/officeart/2018/2/layout/IconVerticalSolidList"/>
    <dgm:cxn modelId="{EEDA7F50-441B-491B-9FE5-7BCB698D413E}" srcId="{AD3F99E1-D643-4E83-AF76-8A50445581B0}" destId="{2DF387DC-B9AE-4CB6-B537-78AC562C3F57}" srcOrd="0" destOrd="0" parTransId="{12DD9A3B-2F89-4477-86C3-D8D3873DA2A8}" sibTransId="{196E94EB-8AF6-434A-BD0E-F8BA447A6F63}"/>
    <dgm:cxn modelId="{E4D6B17E-6ACF-4ED0-866A-81DFC314FCB5}" srcId="{AD3F99E1-D643-4E83-AF76-8A50445581B0}" destId="{0056CE99-5F61-4CC9-82A9-0AF45ECD33E6}" srcOrd="1" destOrd="0" parTransId="{7E218A4F-E69E-4372-9396-35CCD3E325D5}" sibTransId="{FDEE8977-A36D-40E2-A0B1-D2E2AA74C64C}"/>
    <dgm:cxn modelId="{9B6165BC-CB98-4C3A-883A-6DDB5116C576}" type="presOf" srcId="{93F52725-4F3E-4BA8-9769-CF1E3F03E592}" destId="{68587C3F-A2CB-4480-AE01-A782C111CD2E}" srcOrd="0" destOrd="0" presId="urn:microsoft.com/office/officeart/2018/2/layout/IconVerticalSolidList"/>
    <dgm:cxn modelId="{C8AD04DC-C406-40FE-AD8C-282C082DEB78}" type="presOf" srcId="{2715D65D-AA09-41B3-AC2C-08E623638B43}" destId="{A1C6FD30-1C05-446A-A089-2072B74797EA}" srcOrd="0" destOrd="0" presId="urn:microsoft.com/office/officeart/2018/2/layout/IconVerticalSolidList"/>
    <dgm:cxn modelId="{DD6165E0-1488-45E6-8F35-345F142A501E}" type="presParOf" srcId="{03123BCB-62E8-4996-AD67-48A18E1D89A1}" destId="{39494CAB-4622-41A6-92DB-C054525835F1}" srcOrd="0" destOrd="0" presId="urn:microsoft.com/office/officeart/2018/2/layout/IconVerticalSolidList"/>
    <dgm:cxn modelId="{5605FF1C-B054-4A02-96AE-0629B55FFF7F}" type="presParOf" srcId="{39494CAB-4622-41A6-92DB-C054525835F1}" destId="{33D7BA9A-3BF0-46E9-809D-DE1009994572}" srcOrd="0" destOrd="0" presId="urn:microsoft.com/office/officeart/2018/2/layout/IconVerticalSolidList"/>
    <dgm:cxn modelId="{C68FF8DD-3DC9-4DB0-8CC6-1C898CC24E93}" type="presParOf" srcId="{39494CAB-4622-41A6-92DB-C054525835F1}" destId="{68A37CF9-CD11-43F9-B68D-8563AC607290}" srcOrd="1" destOrd="0" presId="urn:microsoft.com/office/officeart/2018/2/layout/IconVerticalSolidList"/>
    <dgm:cxn modelId="{97292544-3065-4098-9153-8D0283765780}" type="presParOf" srcId="{39494CAB-4622-41A6-92DB-C054525835F1}" destId="{F1DA6D41-92A3-49CF-B8F8-AD507447E31B}" srcOrd="2" destOrd="0" presId="urn:microsoft.com/office/officeart/2018/2/layout/IconVerticalSolidList"/>
    <dgm:cxn modelId="{372A9DE1-B3C8-4258-945D-8664F065E23E}" type="presParOf" srcId="{39494CAB-4622-41A6-92DB-C054525835F1}" destId="{7A55A189-F2B8-4FDB-B049-AF8BBFE3E0E9}" srcOrd="3" destOrd="0" presId="urn:microsoft.com/office/officeart/2018/2/layout/IconVerticalSolidList"/>
    <dgm:cxn modelId="{F6C55861-103D-4527-95D0-9D0905DEA3FD}" type="presParOf" srcId="{03123BCB-62E8-4996-AD67-48A18E1D89A1}" destId="{152CFA17-9E91-4870-8E7A-4EA6DA1222D5}" srcOrd="1" destOrd="0" presId="urn:microsoft.com/office/officeart/2018/2/layout/IconVerticalSolidList"/>
    <dgm:cxn modelId="{AB3E68F8-5704-453E-B9F1-D01D9D7A3EFF}" type="presParOf" srcId="{03123BCB-62E8-4996-AD67-48A18E1D89A1}" destId="{0C0431E6-AF5F-45C9-AC47-E52255938207}" srcOrd="2" destOrd="0" presId="urn:microsoft.com/office/officeart/2018/2/layout/IconVerticalSolidList"/>
    <dgm:cxn modelId="{C23077F2-DC63-4AC8-8D2C-23213A5AB5EB}" type="presParOf" srcId="{0C0431E6-AF5F-45C9-AC47-E52255938207}" destId="{AA4A3A86-5A13-4C90-A029-A37B0B1E9F0B}" srcOrd="0" destOrd="0" presId="urn:microsoft.com/office/officeart/2018/2/layout/IconVerticalSolidList"/>
    <dgm:cxn modelId="{27A56329-C0BF-4FDC-866B-623DA23A9710}" type="presParOf" srcId="{0C0431E6-AF5F-45C9-AC47-E52255938207}" destId="{632E2737-4159-415B-9275-FAD9F3718A17}" srcOrd="1" destOrd="0" presId="urn:microsoft.com/office/officeart/2018/2/layout/IconVerticalSolidList"/>
    <dgm:cxn modelId="{4F2942B4-3453-4221-B849-41AF3B26064D}" type="presParOf" srcId="{0C0431E6-AF5F-45C9-AC47-E52255938207}" destId="{7EFC9D3B-6214-4CF1-A454-AED1EB25BD28}" srcOrd="2" destOrd="0" presId="urn:microsoft.com/office/officeart/2018/2/layout/IconVerticalSolidList"/>
    <dgm:cxn modelId="{0A32EA56-1B67-4DD0-B697-AFAC61211FBB}" type="presParOf" srcId="{0C0431E6-AF5F-45C9-AC47-E52255938207}" destId="{FC8779C9-9670-441C-BFFB-CD6146D6B7B0}" srcOrd="3" destOrd="0" presId="urn:microsoft.com/office/officeart/2018/2/layout/IconVerticalSolidList"/>
    <dgm:cxn modelId="{927AA54F-29C0-4636-A92C-2C330F11C519}" type="presParOf" srcId="{03123BCB-62E8-4996-AD67-48A18E1D89A1}" destId="{39E30599-8D00-4226-A7C1-358AEE9D3911}" srcOrd="3" destOrd="0" presId="urn:microsoft.com/office/officeart/2018/2/layout/IconVerticalSolidList"/>
    <dgm:cxn modelId="{7B1EE4B1-C22B-4E48-AAAA-1F2297E5C0F3}" type="presParOf" srcId="{03123BCB-62E8-4996-AD67-48A18E1D89A1}" destId="{015872A8-7E4F-42CF-89A6-4078854B2FA9}" srcOrd="4" destOrd="0" presId="urn:microsoft.com/office/officeart/2018/2/layout/IconVerticalSolidList"/>
    <dgm:cxn modelId="{A82A4559-D24C-4065-92D2-28D2F95811CC}" type="presParOf" srcId="{015872A8-7E4F-42CF-89A6-4078854B2FA9}" destId="{B61CF574-5326-416C-A1A4-4EACB60C8462}" srcOrd="0" destOrd="0" presId="urn:microsoft.com/office/officeart/2018/2/layout/IconVerticalSolidList"/>
    <dgm:cxn modelId="{F17D7437-A172-4295-A737-B17368358720}" type="presParOf" srcId="{015872A8-7E4F-42CF-89A6-4078854B2FA9}" destId="{3C92D8A1-AE29-4C8F-AFA4-C46818BE7A44}" srcOrd="1" destOrd="0" presId="urn:microsoft.com/office/officeart/2018/2/layout/IconVerticalSolidList"/>
    <dgm:cxn modelId="{4BE7B72C-29BC-4472-AAF6-896DE1ED165A}" type="presParOf" srcId="{015872A8-7E4F-42CF-89A6-4078854B2FA9}" destId="{2240DCF1-18E6-4080-B7CB-70959D0F3EA6}" srcOrd="2" destOrd="0" presId="urn:microsoft.com/office/officeart/2018/2/layout/IconVerticalSolidList"/>
    <dgm:cxn modelId="{38CC29AF-59AC-4E83-852D-6913FF451EEB}" type="presParOf" srcId="{015872A8-7E4F-42CF-89A6-4078854B2FA9}" destId="{68587C3F-A2CB-4480-AE01-A782C111CD2E}" srcOrd="3" destOrd="0" presId="urn:microsoft.com/office/officeart/2018/2/layout/IconVerticalSolidList"/>
    <dgm:cxn modelId="{D8AAE52B-D5DD-4CA2-928B-BBC290F55B73}" type="presParOf" srcId="{03123BCB-62E8-4996-AD67-48A18E1D89A1}" destId="{EFAAA23D-324B-402F-B00E-2E5606C94879}" srcOrd="5" destOrd="0" presId="urn:microsoft.com/office/officeart/2018/2/layout/IconVerticalSolidList"/>
    <dgm:cxn modelId="{CF1BFF36-30D9-442A-9EAA-9A885918F211}" type="presParOf" srcId="{03123BCB-62E8-4996-AD67-48A18E1D89A1}" destId="{7644FE08-479F-461C-A887-B6D9D9139FD3}" srcOrd="6" destOrd="0" presId="urn:microsoft.com/office/officeart/2018/2/layout/IconVerticalSolidList"/>
    <dgm:cxn modelId="{E9EF6B0F-A312-4EBD-A099-8A2C23117C24}" type="presParOf" srcId="{7644FE08-479F-461C-A887-B6D9D9139FD3}" destId="{45556AB3-D01B-41AA-B8F7-6792EB2EF1A3}" srcOrd="0" destOrd="0" presId="urn:microsoft.com/office/officeart/2018/2/layout/IconVerticalSolidList"/>
    <dgm:cxn modelId="{3CC704A2-2EFB-4605-B747-811682B95A64}" type="presParOf" srcId="{7644FE08-479F-461C-A887-B6D9D9139FD3}" destId="{C9B60ECD-3F3C-4D77-A67C-66A92F4CB085}" srcOrd="1" destOrd="0" presId="urn:microsoft.com/office/officeart/2018/2/layout/IconVerticalSolidList"/>
    <dgm:cxn modelId="{6B920C6C-2E47-4E41-82C2-7994D2684D6D}" type="presParOf" srcId="{7644FE08-479F-461C-A887-B6D9D9139FD3}" destId="{4394102B-0935-40B3-9554-2E9C8549A43E}" srcOrd="2" destOrd="0" presId="urn:microsoft.com/office/officeart/2018/2/layout/IconVerticalSolidList"/>
    <dgm:cxn modelId="{FA2E5CA4-1429-475B-AE62-7AC3B3CAA67C}" type="presParOf" srcId="{7644FE08-479F-461C-A887-B6D9D9139FD3}" destId="{A1C6FD30-1C05-446A-A089-2072B74797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09702-FD49-4404-9780-E85A76A75AE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9F602-C7AD-461D-AF5D-D2A6A934D8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11 Software rooms</a:t>
          </a:r>
        </a:p>
      </dgm:t>
    </dgm:pt>
    <dgm:pt modelId="{949F499B-716C-41D5-B3C9-0AFBD3CB8D95}" type="parTrans" cxnId="{F2A751AD-6DCD-49E5-A025-38673D379736}">
      <dgm:prSet/>
      <dgm:spPr/>
      <dgm:t>
        <a:bodyPr/>
        <a:lstStyle/>
        <a:p>
          <a:endParaRPr lang="en-US"/>
        </a:p>
      </dgm:t>
    </dgm:pt>
    <dgm:pt modelId="{59B4438A-8884-4C99-8376-43C8D90FDC9D}" type="sibTrans" cxnId="{F2A751AD-6DCD-49E5-A025-38673D379736}">
      <dgm:prSet/>
      <dgm:spPr/>
      <dgm:t>
        <a:bodyPr/>
        <a:lstStyle/>
        <a:p>
          <a:endParaRPr lang="en-US"/>
        </a:p>
      </dgm:t>
    </dgm:pt>
    <dgm:pt modelId="{E65B0029-0598-4D35-B280-A0F6A6479F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PhD rooms</a:t>
          </a:r>
        </a:p>
      </dgm:t>
    </dgm:pt>
    <dgm:pt modelId="{BB27A681-D926-448F-9521-58A12D2C3FE0}" type="parTrans" cxnId="{66894890-063C-4129-A175-9F13B0C7574A}">
      <dgm:prSet/>
      <dgm:spPr/>
      <dgm:t>
        <a:bodyPr/>
        <a:lstStyle/>
        <a:p>
          <a:endParaRPr lang="en-US"/>
        </a:p>
      </dgm:t>
    </dgm:pt>
    <dgm:pt modelId="{D10B5AF3-B2BB-4891-9962-E3E9522987A9}" type="sibTrans" cxnId="{66894890-063C-4129-A175-9F13B0C7574A}">
      <dgm:prSet/>
      <dgm:spPr/>
      <dgm:t>
        <a:bodyPr/>
        <a:lstStyle/>
        <a:p>
          <a:endParaRPr lang="en-US"/>
        </a:p>
      </dgm:t>
    </dgm:pt>
    <dgm:pt modelId="{B7759499-FB9A-47C0-9EF7-1CCA9E810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 Doctoral laboratories</a:t>
          </a:r>
        </a:p>
      </dgm:t>
    </dgm:pt>
    <dgm:pt modelId="{B09B4032-89BC-43A9-9C66-C2CDF6B86617}" type="parTrans" cxnId="{19DA9D98-E165-4F54-AA1B-72D8381BAD25}">
      <dgm:prSet/>
      <dgm:spPr/>
      <dgm:t>
        <a:bodyPr/>
        <a:lstStyle/>
        <a:p>
          <a:endParaRPr lang="en-US"/>
        </a:p>
      </dgm:t>
    </dgm:pt>
    <dgm:pt modelId="{F72F0F79-AAA5-4F8A-9B0C-6C2A622A0E02}" type="sibTrans" cxnId="{19DA9D98-E165-4F54-AA1B-72D8381BAD25}">
      <dgm:prSet/>
      <dgm:spPr/>
      <dgm:t>
        <a:bodyPr/>
        <a:lstStyle/>
        <a:p>
          <a:endParaRPr lang="en-US"/>
        </a:p>
      </dgm:t>
    </dgm:pt>
    <dgm:pt modelId="{5E9DD43D-E228-4B11-BCF5-71A0D4FDBF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classrooms</a:t>
          </a:r>
        </a:p>
      </dgm:t>
    </dgm:pt>
    <dgm:pt modelId="{9C669F81-BFD8-4A81-8327-8BB811A04911}" type="parTrans" cxnId="{FB3E14ED-5A0C-49A5-B0FC-70B3AAD02ADA}">
      <dgm:prSet/>
      <dgm:spPr/>
      <dgm:t>
        <a:bodyPr/>
        <a:lstStyle/>
        <a:p>
          <a:endParaRPr lang="en-US"/>
        </a:p>
      </dgm:t>
    </dgm:pt>
    <dgm:pt modelId="{88EEB10A-8983-4066-A75E-1A817189574C}" type="sibTrans" cxnId="{FB3E14ED-5A0C-49A5-B0FC-70B3AAD02ADA}">
      <dgm:prSet/>
      <dgm:spPr/>
      <dgm:t>
        <a:bodyPr/>
        <a:lstStyle/>
        <a:p>
          <a:endParaRPr lang="en-US"/>
        </a:p>
      </dgm:t>
    </dgm:pt>
    <dgm:pt modelId="{849EF30E-B621-4A81-99AA-34462FB95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Astronomical observatory</a:t>
          </a:r>
        </a:p>
      </dgm:t>
    </dgm:pt>
    <dgm:pt modelId="{5760ABD8-474A-4316-8D15-995ACC632356}" type="parTrans" cxnId="{C8F4BA80-C1FB-4191-887F-968C053B24DB}">
      <dgm:prSet/>
      <dgm:spPr/>
      <dgm:t>
        <a:bodyPr/>
        <a:lstStyle/>
        <a:p>
          <a:endParaRPr lang="en-US"/>
        </a:p>
      </dgm:t>
    </dgm:pt>
    <dgm:pt modelId="{66E07014-B3AE-4E71-9290-833BAC13A2CD}" type="sibTrans" cxnId="{C8F4BA80-C1FB-4191-887F-968C053B24DB}">
      <dgm:prSet/>
      <dgm:spPr/>
      <dgm:t>
        <a:bodyPr/>
        <a:lstStyle/>
        <a:p>
          <a:endParaRPr lang="en-US"/>
        </a:p>
      </dgm:t>
    </dgm:pt>
    <dgm:pt modelId="{1FB93DC8-F3F2-4A2F-B0BD-73400750285F}" type="pres">
      <dgm:prSet presAssocID="{F3C09702-FD49-4404-9780-E85A76A75AEB}" presName="root" presStyleCnt="0">
        <dgm:presLayoutVars>
          <dgm:dir/>
          <dgm:resizeHandles val="exact"/>
        </dgm:presLayoutVars>
      </dgm:prSet>
      <dgm:spPr/>
    </dgm:pt>
    <dgm:pt modelId="{60C59D19-FFC1-4CD6-B323-1E2247FE9D2A}" type="pres">
      <dgm:prSet presAssocID="{6199F602-C7AD-461D-AF5D-D2A6A934D8E5}" presName="compNode" presStyleCnt="0"/>
      <dgm:spPr/>
    </dgm:pt>
    <dgm:pt modelId="{DA493974-2399-49CF-80EC-1662E7AE3B95}" type="pres">
      <dgm:prSet presAssocID="{6199F602-C7AD-461D-AF5D-D2A6A934D8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CDAEBA4F-21FF-4E82-8626-CE9AF5102237}" type="pres">
      <dgm:prSet presAssocID="{6199F602-C7AD-461D-AF5D-D2A6A934D8E5}" presName="spaceRect" presStyleCnt="0"/>
      <dgm:spPr/>
    </dgm:pt>
    <dgm:pt modelId="{4BC92337-8CE5-4F23-8F0A-D9E9A104AEDA}" type="pres">
      <dgm:prSet presAssocID="{6199F602-C7AD-461D-AF5D-D2A6A934D8E5}" presName="textRect" presStyleLbl="revTx" presStyleIdx="0" presStyleCnt="5">
        <dgm:presLayoutVars>
          <dgm:chMax val="1"/>
          <dgm:chPref val="1"/>
        </dgm:presLayoutVars>
      </dgm:prSet>
      <dgm:spPr/>
    </dgm:pt>
    <dgm:pt modelId="{8B054D4A-07B8-4DA1-A431-34435E7D1D60}" type="pres">
      <dgm:prSet presAssocID="{59B4438A-8884-4C99-8376-43C8D90FDC9D}" presName="sibTrans" presStyleCnt="0"/>
      <dgm:spPr/>
    </dgm:pt>
    <dgm:pt modelId="{349D5C13-B1E4-473B-96D8-0783FC56831E}" type="pres">
      <dgm:prSet presAssocID="{E65B0029-0598-4D35-B280-A0F6A6479F48}" presName="compNode" presStyleCnt="0"/>
      <dgm:spPr/>
    </dgm:pt>
    <dgm:pt modelId="{31C6B921-149F-48E6-A15D-D40C5421AE32}" type="pres">
      <dgm:prSet presAssocID="{E65B0029-0598-4D35-B280-A0F6A6479F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ficio"/>
        </a:ext>
      </dgm:extLst>
    </dgm:pt>
    <dgm:pt modelId="{12AC9E59-3DDD-4573-AD3E-C3947AD6952E}" type="pres">
      <dgm:prSet presAssocID="{E65B0029-0598-4D35-B280-A0F6A6479F48}" presName="spaceRect" presStyleCnt="0"/>
      <dgm:spPr/>
    </dgm:pt>
    <dgm:pt modelId="{9DC9F223-06AE-4D71-80FD-5E3C48765996}" type="pres">
      <dgm:prSet presAssocID="{E65B0029-0598-4D35-B280-A0F6A6479F48}" presName="textRect" presStyleLbl="revTx" presStyleIdx="1" presStyleCnt="5">
        <dgm:presLayoutVars>
          <dgm:chMax val="1"/>
          <dgm:chPref val="1"/>
        </dgm:presLayoutVars>
      </dgm:prSet>
      <dgm:spPr/>
    </dgm:pt>
    <dgm:pt modelId="{16F62246-9D52-4259-8A04-015351236D2F}" type="pres">
      <dgm:prSet presAssocID="{D10B5AF3-B2BB-4891-9962-E3E9522987A9}" presName="sibTrans" presStyleCnt="0"/>
      <dgm:spPr/>
    </dgm:pt>
    <dgm:pt modelId="{80C636A5-F86F-44C8-9209-B324E03D6FEA}" type="pres">
      <dgm:prSet presAssocID="{B7759499-FB9A-47C0-9EF7-1CCA9E810614}" presName="compNode" presStyleCnt="0"/>
      <dgm:spPr/>
    </dgm:pt>
    <dgm:pt modelId="{6CE78D17-D004-4CBD-88D7-DBDA5DF4C84F}" type="pres">
      <dgm:prSet presAssocID="{B7759499-FB9A-47C0-9EF7-1CCA9E8106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5DB1D644-B644-48A9-9307-41B2A73D8D17}" type="pres">
      <dgm:prSet presAssocID="{B7759499-FB9A-47C0-9EF7-1CCA9E810614}" presName="spaceRect" presStyleCnt="0"/>
      <dgm:spPr/>
    </dgm:pt>
    <dgm:pt modelId="{B775B554-7176-48A7-AB08-421F5DEF62DE}" type="pres">
      <dgm:prSet presAssocID="{B7759499-FB9A-47C0-9EF7-1CCA9E810614}" presName="textRect" presStyleLbl="revTx" presStyleIdx="2" presStyleCnt="5">
        <dgm:presLayoutVars>
          <dgm:chMax val="1"/>
          <dgm:chPref val="1"/>
        </dgm:presLayoutVars>
      </dgm:prSet>
      <dgm:spPr/>
    </dgm:pt>
    <dgm:pt modelId="{9B51BDF9-201C-4D9C-8051-2E625233B635}" type="pres">
      <dgm:prSet presAssocID="{F72F0F79-AAA5-4F8A-9B0C-6C2A622A0E02}" presName="sibTrans" presStyleCnt="0"/>
      <dgm:spPr/>
    </dgm:pt>
    <dgm:pt modelId="{C0C74033-045E-4B67-A5E1-5FAF3459CF76}" type="pres">
      <dgm:prSet presAssocID="{5E9DD43D-E228-4B11-BCF5-71A0D4FDBF9C}" presName="compNode" presStyleCnt="0"/>
      <dgm:spPr/>
    </dgm:pt>
    <dgm:pt modelId="{B677AC44-30B7-4355-9E82-A17C2EE0C0C3}" type="pres">
      <dgm:prSet presAssocID="{5E9DD43D-E228-4B11-BCF5-71A0D4FDBF9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D4F81DC9-20A3-41C2-8A90-DC0FF6FE7D52}" type="pres">
      <dgm:prSet presAssocID="{5E9DD43D-E228-4B11-BCF5-71A0D4FDBF9C}" presName="spaceRect" presStyleCnt="0"/>
      <dgm:spPr/>
    </dgm:pt>
    <dgm:pt modelId="{EA50C724-D507-43DD-8263-8690973489AB}" type="pres">
      <dgm:prSet presAssocID="{5E9DD43D-E228-4B11-BCF5-71A0D4FDBF9C}" presName="textRect" presStyleLbl="revTx" presStyleIdx="3" presStyleCnt="5">
        <dgm:presLayoutVars>
          <dgm:chMax val="1"/>
          <dgm:chPref val="1"/>
        </dgm:presLayoutVars>
      </dgm:prSet>
      <dgm:spPr/>
    </dgm:pt>
    <dgm:pt modelId="{7A02C049-736F-493D-B91C-2272FFDDE140}" type="pres">
      <dgm:prSet presAssocID="{88EEB10A-8983-4066-A75E-1A817189574C}" presName="sibTrans" presStyleCnt="0"/>
      <dgm:spPr/>
    </dgm:pt>
    <dgm:pt modelId="{253E2354-7355-4EE5-B701-2520BAE039FF}" type="pres">
      <dgm:prSet presAssocID="{849EF30E-B621-4A81-99AA-34462FB95692}" presName="compNode" presStyleCnt="0"/>
      <dgm:spPr/>
    </dgm:pt>
    <dgm:pt modelId="{569FA90E-B173-4C0B-9F6F-38A7A4A8690A}" type="pres">
      <dgm:prSet presAssocID="{849EF30E-B621-4A81-99AA-34462FB956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io"/>
        </a:ext>
      </dgm:extLst>
    </dgm:pt>
    <dgm:pt modelId="{A1D99C6C-430C-42A3-86B7-4E941B9B5DD3}" type="pres">
      <dgm:prSet presAssocID="{849EF30E-B621-4A81-99AA-34462FB95692}" presName="spaceRect" presStyleCnt="0"/>
      <dgm:spPr/>
    </dgm:pt>
    <dgm:pt modelId="{900F64CE-187C-49E0-BB4D-EAF632A42690}" type="pres">
      <dgm:prSet presAssocID="{849EF30E-B621-4A81-99AA-34462FB956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A915816-BF1B-400B-9649-CB25E72A43C3}" type="presOf" srcId="{E65B0029-0598-4D35-B280-A0F6A6479F48}" destId="{9DC9F223-06AE-4D71-80FD-5E3C48765996}" srcOrd="0" destOrd="0" presId="urn:microsoft.com/office/officeart/2018/2/layout/IconLabelList"/>
    <dgm:cxn modelId="{622ABF1D-D11A-4843-8D13-57164A5881E4}" type="presOf" srcId="{B7759499-FB9A-47C0-9EF7-1CCA9E810614}" destId="{B775B554-7176-48A7-AB08-421F5DEF62DE}" srcOrd="0" destOrd="0" presId="urn:microsoft.com/office/officeart/2018/2/layout/IconLabelList"/>
    <dgm:cxn modelId="{3B726777-3724-4F2D-B0A7-B0C776EB18F4}" type="presOf" srcId="{849EF30E-B621-4A81-99AA-34462FB95692}" destId="{900F64CE-187C-49E0-BB4D-EAF632A42690}" srcOrd="0" destOrd="0" presId="urn:microsoft.com/office/officeart/2018/2/layout/IconLabelList"/>
    <dgm:cxn modelId="{C8F4BA80-C1FB-4191-887F-968C053B24DB}" srcId="{F3C09702-FD49-4404-9780-E85A76A75AEB}" destId="{849EF30E-B621-4A81-99AA-34462FB95692}" srcOrd="4" destOrd="0" parTransId="{5760ABD8-474A-4316-8D15-995ACC632356}" sibTransId="{66E07014-B3AE-4E71-9290-833BAC13A2CD}"/>
    <dgm:cxn modelId="{4415548C-5D3C-488C-8671-9994845292C1}" type="presOf" srcId="{5E9DD43D-E228-4B11-BCF5-71A0D4FDBF9C}" destId="{EA50C724-D507-43DD-8263-8690973489AB}" srcOrd="0" destOrd="0" presId="urn:microsoft.com/office/officeart/2018/2/layout/IconLabelList"/>
    <dgm:cxn modelId="{66894890-063C-4129-A175-9F13B0C7574A}" srcId="{F3C09702-FD49-4404-9780-E85A76A75AEB}" destId="{E65B0029-0598-4D35-B280-A0F6A6479F48}" srcOrd="1" destOrd="0" parTransId="{BB27A681-D926-448F-9521-58A12D2C3FE0}" sibTransId="{D10B5AF3-B2BB-4891-9962-E3E9522987A9}"/>
    <dgm:cxn modelId="{19DA9D98-E165-4F54-AA1B-72D8381BAD25}" srcId="{F3C09702-FD49-4404-9780-E85A76A75AEB}" destId="{B7759499-FB9A-47C0-9EF7-1CCA9E810614}" srcOrd="2" destOrd="0" parTransId="{B09B4032-89BC-43A9-9C66-C2CDF6B86617}" sibTransId="{F72F0F79-AAA5-4F8A-9B0C-6C2A622A0E02}"/>
    <dgm:cxn modelId="{547BF5A5-0E10-47C9-A962-1514672C36D6}" type="presOf" srcId="{6199F602-C7AD-461D-AF5D-D2A6A934D8E5}" destId="{4BC92337-8CE5-4F23-8F0A-D9E9A104AEDA}" srcOrd="0" destOrd="0" presId="urn:microsoft.com/office/officeart/2018/2/layout/IconLabelList"/>
    <dgm:cxn modelId="{F2A751AD-6DCD-49E5-A025-38673D379736}" srcId="{F3C09702-FD49-4404-9780-E85A76A75AEB}" destId="{6199F602-C7AD-461D-AF5D-D2A6A934D8E5}" srcOrd="0" destOrd="0" parTransId="{949F499B-716C-41D5-B3C9-0AFBD3CB8D95}" sibTransId="{59B4438A-8884-4C99-8376-43C8D90FDC9D}"/>
    <dgm:cxn modelId="{A6068AB7-58DD-4D39-AB9E-F93496A1EAF9}" type="presOf" srcId="{F3C09702-FD49-4404-9780-E85A76A75AEB}" destId="{1FB93DC8-F3F2-4A2F-B0BD-73400750285F}" srcOrd="0" destOrd="0" presId="urn:microsoft.com/office/officeart/2018/2/layout/IconLabelList"/>
    <dgm:cxn modelId="{FB3E14ED-5A0C-49A5-B0FC-70B3AAD02ADA}" srcId="{F3C09702-FD49-4404-9780-E85A76A75AEB}" destId="{5E9DD43D-E228-4B11-BCF5-71A0D4FDBF9C}" srcOrd="3" destOrd="0" parTransId="{9C669F81-BFD8-4A81-8327-8BB811A04911}" sibTransId="{88EEB10A-8983-4066-A75E-1A817189574C}"/>
    <dgm:cxn modelId="{60FD64DF-2BF9-41D1-87F1-056DD3F2A472}" type="presParOf" srcId="{1FB93DC8-F3F2-4A2F-B0BD-73400750285F}" destId="{60C59D19-FFC1-4CD6-B323-1E2247FE9D2A}" srcOrd="0" destOrd="0" presId="urn:microsoft.com/office/officeart/2018/2/layout/IconLabelList"/>
    <dgm:cxn modelId="{6284379C-46EF-40F1-B092-DF04A57C0AFB}" type="presParOf" srcId="{60C59D19-FFC1-4CD6-B323-1E2247FE9D2A}" destId="{DA493974-2399-49CF-80EC-1662E7AE3B95}" srcOrd="0" destOrd="0" presId="urn:microsoft.com/office/officeart/2018/2/layout/IconLabelList"/>
    <dgm:cxn modelId="{BAE0ED87-E28E-4107-9173-453108E00F56}" type="presParOf" srcId="{60C59D19-FFC1-4CD6-B323-1E2247FE9D2A}" destId="{CDAEBA4F-21FF-4E82-8626-CE9AF5102237}" srcOrd="1" destOrd="0" presId="urn:microsoft.com/office/officeart/2018/2/layout/IconLabelList"/>
    <dgm:cxn modelId="{D83EBAC2-2755-41EC-A47C-5BEBB7A4BC17}" type="presParOf" srcId="{60C59D19-FFC1-4CD6-B323-1E2247FE9D2A}" destId="{4BC92337-8CE5-4F23-8F0A-D9E9A104AEDA}" srcOrd="2" destOrd="0" presId="urn:microsoft.com/office/officeart/2018/2/layout/IconLabelList"/>
    <dgm:cxn modelId="{65BA00BD-9463-4B32-A433-B888E4913542}" type="presParOf" srcId="{1FB93DC8-F3F2-4A2F-B0BD-73400750285F}" destId="{8B054D4A-07B8-4DA1-A431-34435E7D1D60}" srcOrd="1" destOrd="0" presId="urn:microsoft.com/office/officeart/2018/2/layout/IconLabelList"/>
    <dgm:cxn modelId="{BE3DE458-AAB8-427A-9A38-51B8C133BDB6}" type="presParOf" srcId="{1FB93DC8-F3F2-4A2F-B0BD-73400750285F}" destId="{349D5C13-B1E4-473B-96D8-0783FC56831E}" srcOrd="2" destOrd="0" presId="urn:microsoft.com/office/officeart/2018/2/layout/IconLabelList"/>
    <dgm:cxn modelId="{0AD2AFCD-5E39-413F-AE32-248485BBE77A}" type="presParOf" srcId="{349D5C13-B1E4-473B-96D8-0783FC56831E}" destId="{31C6B921-149F-48E6-A15D-D40C5421AE32}" srcOrd="0" destOrd="0" presId="urn:microsoft.com/office/officeart/2018/2/layout/IconLabelList"/>
    <dgm:cxn modelId="{FCA7DAFF-99CB-4EAC-B8BA-427C4CC0B47C}" type="presParOf" srcId="{349D5C13-B1E4-473B-96D8-0783FC56831E}" destId="{12AC9E59-3DDD-4573-AD3E-C3947AD6952E}" srcOrd="1" destOrd="0" presId="urn:microsoft.com/office/officeart/2018/2/layout/IconLabelList"/>
    <dgm:cxn modelId="{06BDAA7C-F427-49AD-BA00-5D54E3740C5C}" type="presParOf" srcId="{349D5C13-B1E4-473B-96D8-0783FC56831E}" destId="{9DC9F223-06AE-4D71-80FD-5E3C48765996}" srcOrd="2" destOrd="0" presId="urn:microsoft.com/office/officeart/2018/2/layout/IconLabelList"/>
    <dgm:cxn modelId="{FA9B5776-7A67-4620-8557-32DADDCEDA46}" type="presParOf" srcId="{1FB93DC8-F3F2-4A2F-B0BD-73400750285F}" destId="{16F62246-9D52-4259-8A04-015351236D2F}" srcOrd="3" destOrd="0" presId="urn:microsoft.com/office/officeart/2018/2/layout/IconLabelList"/>
    <dgm:cxn modelId="{CB84CD32-3705-4CEE-B6E0-522118D37882}" type="presParOf" srcId="{1FB93DC8-F3F2-4A2F-B0BD-73400750285F}" destId="{80C636A5-F86F-44C8-9209-B324E03D6FEA}" srcOrd="4" destOrd="0" presId="urn:microsoft.com/office/officeart/2018/2/layout/IconLabelList"/>
    <dgm:cxn modelId="{6892FF15-164D-4D0C-BDAD-9CA581579197}" type="presParOf" srcId="{80C636A5-F86F-44C8-9209-B324E03D6FEA}" destId="{6CE78D17-D004-4CBD-88D7-DBDA5DF4C84F}" srcOrd="0" destOrd="0" presId="urn:microsoft.com/office/officeart/2018/2/layout/IconLabelList"/>
    <dgm:cxn modelId="{CFBF77B1-8E28-4A98-B348-29C9391E8837}" type="presParOf" srcId="{80C636A5-F86F-44C8-9209-B324E03D6FEA}" destId="{5DB1D644-B644-48A9-9307-41B2A73D8D17}" srcOrd="1" destOrd="0" presId="urn:microsoft.com/office/officeart/2018/2/layout/IconLabelList"/>
    <dgm:cxn modelId="{36092774-C8CA-4CD6-9E7B-4443F24C5576}" type="presParOf" srcId="{80C636A5-F86F-44C8-9209-B324E03D6FEA}" destId="{B775B554-7176-48A7-AB08-421F5DEF62DE}" srcOrd="2" destOrd="0" presId="urn:microsoft.com/office/officeart/2018/2/layout/IconLabelList"/>
    <dgm:cxn modelId="{2531DD5A-BC2B-4433-8464-7E5DA85EC61B}" type="presParOf" srcId="{1FB93DC8-F3F2-4A2F-B0BD-73400750285F}" destId="{9B51BDF9-201C-4D9C-8051-2E625233B635}" srcOrd="5" destOrd="0" presId="urn:microsoft.com/office/officeart/2018/2/layout/IconLabelList"/>
    <dgm:cxn modelId="{727FA910-1B20-4ED2-AAB9-8BF989BE2BCC}" type="presParOf" srcId="{1FB93DC8-F3F2-4A2F-B0BD-73400750285F}" destId="{C0C74033-045E-4B67-A5E1-5FAF3459CF76}" srcOrd="6" destOrd="0" presId="urn:microsoft.com/office/officeart/2018/2/layout/IconLabelList"/>
    <dgm:cxn modelId="{38239BB0-3131-48D6-B55B-F3EB125441C1}" type="presParOf" srcId="{C0C74033-045E-4B67-A5E1-5FAF3459CF76}" destId="{B677AC44-30B7-4355-9E82-A17C2EE0C0C3}" srcOrd="0" destOrd="0" presId="urn:microsoft.com/office/officeart/2018/2/layout/IconLabelList"/>
    <dgm:cxn modelId="{8F60BAF4-74F6-45AB-AF5B-98B85D1332FC}" type="presParOf" srcId="{C0C74033-045E-4B67-A5E1-5FAF3459CF76}" destId="{D4F81DC9-20A3-41C2-8A90-DC0FF6FE7D52}" srcOrd="1" destOrd="0" presId="urn:microsoft.com/office/officeart/2018/2/layout/IconLabelList"/>
    <dgm:cxn modelId="{E2942CA7-5BA3-43B5-B743-4DEFCF69D689}" type="presParOf" srcId="{C0C74033-045E-4B67-A5E1-5FAF3459CF76}" destId="{EA50C724-D507-43DD-8263-8690973489AB}" srcOrd="2" destOrd="0" presId="urn:microsoft.com/office/officeart/2018/2/layout/IconLabelList"/>
    <dgm:cxn modelId="{14ECE645-B642-45F0-8C78-B56F08936493}" type="presParOf" srcId="{1FB93DC8-F3F2-4A2F-B0BD-73400750285F}" destId="{7A02C049-736F-493D-B91C-2272FFDDE140}" srcOrd="7" destOrd="0" presId="urn:microsoft.com/office/officeart/2018/2/layout/IconLabelList"/>
    <dgm:cxn modelId="{81D40082-5578-4E6D-9605-26B05AA062AC}" type="presParOf" srcId="{1FB93DC8-F3F2-4A2F-B0BD-73400750285F}" destId="{253E2354-7355-4EE5-B701-2520BAE039FF}" srcOrd="8" destOrd="0" presId="urn:microsoft.com/office/officeart/2018/2/layout/IconLabelList"/>
    <dgm:cxn modelId="{42C3D5EF-562E-4B07-8387-87EDE915F3A6}" type="presParOf" srcId="{253E2354-7355-4EE5-B701-2520BAE039FF}" destId="{569FA90E-B173-4C0B-9F6F-38A7A4A8690A}" srcOrd="0" destOrd="0" presId="urn:microsoft.com/office/officeart/2018/2/layout/IconLabelList"/>
    <dgm:cxn modelId="{678BDD60-A216-4AAA-863B-A234C723EDC5}" type="presParOf" srcId="{253E2354-7355-4EE5-B701-2520BAE039FF}" destId="{A1D99C6C-430C-42A3-86B7-4E941B9B5DD3}" srcOrd="1" destOrd="0" presId="urn:microsoft.com/office/officeart/2018/2/layout/IconLabelList"/>
    <dgm:cxn modelId="{F8C32A18-6A2F-4CF9-82CD-0B0C9C3F155B}" type="presParOf" srcId="{253E2354-7355-4EE5-B701-2520BAE039FF}" destId="{900F64CE-187C-49E0-BB4D-EAF632A426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220990-1816-4799-812F-6293E4649FB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E1F2A01-7048-4C9D-986E-E771EEFB4202}">
      <dgm:prSet/>
      <dgm:spPr/>
      <dgm:t>
        <a:bodyPr/>
        <a:lstStyle/>
        <a:p>
          <a:r>
            <a:rPr lang="es-CO"/>
            <a:t>Average of 100 meters of cable, a total of 48800 meters</a:t>
          </a:r>
          <a:endParaRPr lang="en-US"/>
        </a:p>
      </dgm:t>
    </dgm:pt>
    <dgm:pt modelId="{86AE557E-1236-44AA-91B1-5B05697C6850}" type="parTrans" cxnId="{9D40268B-2D68-406E-A47C-B738ADEC6189}">
      <dgm:prSet/>
      <dgm:spPr/>
      <dgm:t>
        <a:bodyPr/>
        <a:lstStyle/>
        <a:p>
          <a:endParaRPr lang="en-US"/>
        </a:p>
      </dgm:t>
    </dgm:pt>
    <dgm:pt modelId="{A86B015B-DE89-478D-80E2-AFD0122AF476}" type="sibTrans" cxnId="{9D40268B-2D68-406E-A47C-B738ADEC6189}">
      <dgm:prSet/>
      <dgm:spPr/>
      <dgm:t>
        <a:bodyPr/>
        <a:lstStyle/>
        <a:p>
          <a:endParaRPr lang="en-US"/>
        </a:p>
      </dgm:t>
    </dgm:pt>
    <dgm:pt modelId="{7C2125D3-C2A8-4AF6-8B5F-F7D0FA35073B}">
      <dgm:prSet/>
      <dgm:spPr/>
      <dgm:t>
        <a:bodyPr/>
        <a:lstStyle/>
        <a:p>
          <a:r>
            <a:rPr lang="es-CO"/>
            <a:t>25 devices per informatics room, 18 romos</a:t>
          </a:r>
          <a:endParaRPr lang="en-US"/>
        </a:p>
      </dgm:t>
    </dgm:pt>
    <dgm:pt modelId="{2FDC3200-8DB1-4AB4-BD39-E450D2435544}" type="parTrans" cxnId="{E67E4E3E-80EE-45FC-A2A8-F05830BCDF5A}">
      <dgm:prSet/>
      <dgm:spPr/>
      <dgm:t>
        <a:bodyPr/>
        <a:lstStyle/>
        <a:p>
          <a:endParaRPr lang="en-US"/>
        </a:p>
      </dgm:t>
    </dgm:pt>
    <dgm:pt modelId="{81D11230-8BDD-4B32-BF4D-C582E70984C7}" type="sibTrans" cxnId="{E67E4E3E-80EE-45FC-A2A8-F05830BCDF5A}">
      <dgm:prSet/>
      <dgm:spPr/>
      <dgm:t>
        <a:bodyPr/>
        <a:lstStyle/>
        <a:p>
          <a:endParaRPr lang="en-US"/>
        </a:p>
      </dgm:t>
    </dgm:pt>
    <dgm:pt modelId="{B7BF60E8-2933-41E2-B125-C4C6CC790FC2}">
      <dgm:prSet/>
      <dgm:spPr/>
      <dgm:t>
        <a:bodyPr/>
        <a:lstStyle/>
        <a:p>
          <a:r>
            <a:rPr lang="es-CO"/>
            <a:t>488 connections</a:t>
          </a:r>
          <a:endParaRPr lang="en-US"/>
        </a:p>
      </dgm:t>
    </dgm:pt>
    <dgm:pt modelId="{316421BC-4645-468D-9523-D17CC9161AD6}" type="parTrans" cxnId="{D76AE91B-D191-4531-AD14-EC2BAEC98F68}">
      <dgm:prSet/>
      <dgm:spPr/>
      <dgm:t>
        <a:bodyPr/>
        <a:lstStyle/>
        <a:p>
          <a:endParaRPr lang="en-US"/>
        </a:p>
      </dgm:t>
    </dgm:pt>
    <dgm:pt modelId="{C8AEC0DD-61D2-41FF-A2AF-D6CDFF211C92}" type="sibTrans" cxnId="{D76AE91B-D191-4531-AD14-EC2BAEC98F68}">
      <dgm:prSet/>
      <dgm:spPr/>
      <dgm:t>
        <a:bodyPr/>
        <a:lstStyle/>
        <a:p>
          <a:endParaRPr lang="en-US"/>
        </a:p>
      </dgm:t>
    </dgm:pt>
    <dgm:pt modelId="{A9325FE1-F436-428F-9BD8-729388CB675E}">
      <dgm:prSet/>
      <dgm:spPr/>
      <dgm:t>
        <a:bodyPr/>
        <a:lstStyle/>
        <a:p>
          <a:r>
            <a:rPr lang="es-CO"/>
            <a:t>1 switch every 24 end devices, that means 19 switches</a:t>
          </a:r>
          <a:endParaRPr lang="en-US"/>
        </a:p>
      </dgm:t>
    </dgm:pt>
    <dgm:pt modelId="{A989C6CD-0FFF-4A81-ACD5-6B898A7AECE6}" type="parTrans" cxnId="{F4C86FEE-D465-43C6-9A2D-329412B9C8AD}">
      <dgm:prSet/>
      <dgm:spPr/>
      <dgm:t>
        <a:bodyPr/>
        <a:lstStyle/>
        <a:p>
          <a:endParaRPr lang="en-US"/>
        </a:p>
      </dgm:t>
    </dgm:pt>
    <dgm:pt modelId="{6D6CF875-C4DB-488E-886F-347195BA38B2}" type="sibTrans" cxnId="{F4C86FEE-D465-43C6-9A2D-329412B9C8AD}">
      <dgm:prSet/>
      <dgm:spPr/>
      <dgm:t>
        <a:bodyPr/>
        <a:lstStyle/>
        <a:p>
          <a:endParaRPr lang="en-US"/>
        </a:p>
      </dgm:t>
    </dgm:pt>
    <dgm:pt modelId="{657A6684-E60A-4925-ADA0-DF948167A91D}">
      <dgm:prSet/>
      <dgm:spPr/>
      <dgm:t>
        <a:bodyPr/>
        <a:lstStyle/>
        <a:p>
          <a:r>
            <a:rPr lang="es-CO"/>
            <a:t>An estimate of 4 servers</a:t>
          </a:r>
          <a:endParaRPr lang="en-US"/>
        </a:p>
      </dgm:t>
    </dgm:pt>
    <dgm:pt modelId="{FAC7BB6A-924E-464C-ACD0-5DD09E918DD6}" type="parTrans" cxnId="{4B42F3F1-2B2C-481D-966A-C76FC1878D65}">
      <dgm:prSet/>
      <dgm:spPr/>
      <dgm:t>
        <a:bodyPr/>
        <a:lstStyle/>
        <a:p>
          <a:endParaRPr lang="en-US"/>
        </a:p>
      </dgm:t>
    </dgm:pt>
    <dgm:pt modelId="{573894FD-79BB-4503-BBF4-787D2254D28C}" type="sibTrans" cxnId="{4B42F3F1-2B2C-481D-966A-C76FC1878D65}">
      <dgm:prSet/>
      <dgm:spPr/>
      <dgm:t>
        <a:bodyPr/>
        <a:lstStyle/>
        <a:p>
          <a:endParaRPr lang="en-US"/>
        </a:p>
      </dgm:t>
    </dgm:pt>
    <dgm:pt modelId="{C82CB220-F450-4FE8-B86A-78E5A1A08644}">
      <dgm:prSet/>
      <dgm:spPr/>
      <dgm:t>
        <a:bodyPr/>
        <a:lstStyle/>
        <a:p>
          <a:r>
            <a:rPr lang="es-CO"/>
            <a:t>A Router per floor, only one Edge router</a:t>
          </a:r>
          <a:endParaRPr lang="en-US"/>
        </a:p>
      </dgm:t>
    </dgm:pt>
    <dgm:pt modelId="{F477C287-686F-4F34-A3EF-729F2B7C9397}" type="parTrans" cxnId="{755F91E9-3523-4AB0-B258-521FA96EF57E}">
      <dgm:prSet/>
      <dgm:spPr/>
      <dgm:t>
        <a:bodyPr/>
        <a:lstStyle/>
        <a:p>
          <a:endParaRPr lang="en-US"/>
        </a:p>
      </dgm:t>
    </dgm:pt>
    <dgm:pt modelId="{C223445A-8665-44C6-8988-E0C496FF160D}" type="sibTrans" cxnId="{755F91E9-3523-4AB0-B258-521FA96EF57E}">
      <dgm:prSet/>
      <dgm:spPr/>
      <dgm:t>
        <a:bodyPr/>
        <a:lstStyle/>
        <a:p>
          <a:endParaRPr lang="en-US"/>
        </a:p>
      </dgm:t>
    </dgm:pt>
    <dgm:pt modelId="{1DC1965A-613C-4B7E-AF8F-FBF172C2E8FB}">
      <dgm:prSet/>
      <dgm:spPr/>
      <dgm:t>
        <a:bodyPr/>
        <a:lstStyle/>
        <a:p>
          <a:r>
            <a:rPr lang="es-CO"/>
            <a:t>2 Access points per floor, 30 in total</a:t>
          </a:r>
          <a:endParaRPr lang="en-US"/>
        </a:p>
      </dgm:t>
    </dgm:pt>
    <dgm:pt modelId="{923DDFB4-FD0D-4A5C-A767-7C694FFE4AD4}" type="parTrans" cxnId="{9AB39C99-A080-4661-B084-DFCEFA7ABFE5}">
      <dgm:prSet/>
      <dgm:spPr/>
      <dgm:t>
        <a:bodyPr/>
        <a:lstStyle/>
        <a:p>
          <a:endParaRPr lang="en-US"/>
        </a:p>
      </dgm:t>
    </dgm:pt>
    <dgm:pt modelId="{11222A2B-2B25-499A-B31F-4A481F282E09}" type="sibTrans" cxnId="{9AB39C99-A080-4661-B084-DFCEFA7ABFE5}">
      <dgm:prSet/>
      <dgm:spPr/>
      <dgm:t>
        <a:bodyPr/>
        <a:lstStyle/>
        <a:p>
          <a:endParaRPr lang="en-US"/>
        </a:p>
      </dgm:t>
    </dgm:pt>
    <dgm:pt modelId="{CCCFAB87-CD3F-4FC8-9B00-A4825B6241AD}" type="pres">
      <dgm:prSet presAssocID="{25220990-1816-4799-812F-6293E4649FBC}" presName="diagram" presStyleCnt="0">
        <dgm:presLayoutVars>
          <dgm:dir/>
          <dgm:resizeHandles val="exact"/>
        </dgm:presLayoutVars>
      </dgm:prSet>
      <dgm:spPr/>
    </dgm:pt>
    <dgm:pt modelId="{C9D30D5D-267A-4C53-9D89-D4F7991EEE7E}" type="pres">
      <dgm:prSet presAssocID="{2E1F2A01-7048-4C9D-986E-E771EEFB4202}" presName="node" presStyleLbl="node1" presStyleIdx="0" presStyleCnt="7">
        <dgm:presLayoutVars>
          <dgm:bulletEnabled val="1"/>
        </dgm:presLayoutVars>
      </dgm:prSet>
      <dgm:spPr/>
    </dgm:pt>
    <dgm:pt modelId="{B921540A-060D-474F-B2C6-D833B200A5AF}" type="pres">
      <dgm:prSet presAssocID="{A86B015B-DE89-478D-80E2-AFD0122AF476}" presName="sibTrans" presStyleCnt="0"/>
      <dgm:spPr/>
    </dgm:pt>
    <dgm:pt modelId="{4BB64A4C-1E29-4B2F-8EEE-4A1E5A533388}" type="pres">
      <dgm:prSet presAssocID="{7C2125D3-C2A8-4AF6-8B5F-F7D0FA35073B}" presName="node" presStyleLbl="node1" presStyleIdx="1" presStyleCnt="7">
        <dgm:presLayoutVars>
          <dgm:bulletEnabled val="1"/>
        </dgm:presLayoutVars>
      </dgm:prSet>
      <dgm:spPr/>
    </dgm:pt>
    <dgm:pt modelId="{EC0D2066-CB11-4D42-B43D-820438BD9630}" type="pres">
      <dgm:prSet presAssocID="{81D11230-8BDD-4B32-BF4D-C582E70984C7}" presName="sibTrans" presStyleCnt="0"/>
      <dgm:spPr/>
    </dgm:pt>
    <dgm:pt modelId="{C9B0930B-077A-4B9B-B016-980C2D60781D}" type="pres">
      <dgm:prSet presAssocID="{B7BF60E8-2933-41E2-B125-C4C6CC790FC2}" presName="node" presStyleLbl="node1" presStyleIdx="2" presStyleCnt="7">
        <dgm:presLayoutVars>
          <dgm:bulletEnabled val="1"/>
        </dgm:presLayoutVars>
      </dgm:prSet>
      <dgm:spPr/>
    </dgm:pt>
    <dgm:pt modelId="{8AAAB10D-2507-422F-A9DA-7C0FA730BAC3}" type="pres">
      <dgm:prSet presAssocID="{C8AEC0DD-61D2-41FF-A2AF-D6CDFF211C92}" presName="sibTrans" presStyleCnt="0"/>
      <dgm:spPr/>
    </dgm:pt>
    <dgm:pt modelId="{3A50A6B6-B85F-400F-9ACC-C6DAF9692EDB}" type="pres">
      <dgm:prSet presAssocID="{A9325FE1-F436-428F-9BD8-729388CB675E}" presName="node" presStyleLbl="node1" presStyleIdx="3" presStyleCnt="7">
        <dgm:presLayoutVars>
          <dgm:bulletEnabled val="1"/>
        </dgm:presLayoutVars>
      </dgm:prSet>
      <dgm:spPr/>
    </dgm:pt>
    <dgm:pt modelId="{7CA31BBE-E561-4357-A3C9-BA165853AD72}" type="pres">
      <dgm:prSet presAssocID="{6D6CF875-C4DB-488E-886F-347195BA38B2}" presName="sibTrans" presStyleCnt="0"/>
      <dgm:spPr/>
    </dgm:pt>
    <dgm:pt modelId="{87B25800-A42C-450B-BC6E-DE1127B7B0C1}" type="pres">
      <dgm:prSet presAssocID="{657A6684-E60A-4925-ADA0-DF948167A91D}" presName="node" presStyleLbl="node1" presStyleIdx="4" presStyleCnt="7">
        <dgm:presLayoutVars>
          <dgm:bulletEnabled val="1"/>
        </dgm:presLayoutVars>
      </dgm:prSet>
      <dgm:spPr/>
    </dgm:pt>
    <dgm:pt modelId="{B54ADC31-A48D-475C-A88F-77AFE20B7EA7}" type="pres">
      <dgm:prSet presAssocID="{573894FD-79BB-4503-BBF4-787D2254D28C}" presName="sibTrans" presStyleCnt="0"/>
      <dgm:spPr/>
    </dgm:pt>
    <dgm:pt modelId="{39C8A604-6F28-4513-811D-10BB357DDE81}" type="pres">
      <dgm:prSet presAssocID="{C82CB220-F450-4FE8-B86A-78E5A1A08644}" presName="node" presStyleLbl="node1" presStyleIdx="5" presStyleCnt="7">
        <dgm:presLayoutVars>
          <dgm:bulletEnabled val="1"/>
        </dgm:presLayoutVars>
      </dgm:prSet>
      <dgm:spPr/>
    </dgm:pt>
    <dgm:pt modelId="{084330B5-CADB-445E-A6F2-C96286B5FC32}" type="pres">
      <dgm:prSet presAssocID="{C223445A-8665-44C6-8988-E0C496FF160D}" presName="sibTrans" presStyleCnt="0"/>
      <dgm:spPr/>
    </dgm:pt>
    <dgm:pt modelId="{3B435E1B-4FDC-4848-A3DE-62C7C5210BBD}" type="pres">
      <dgm:prSet presAssocID="{1DC1965A-613C-4B7E-AF8F-FBF172C2E8FB}" presName="node" presStyleLbl="node1" presStyleIdx="6" presStyleCnt="7">
        <dgm:presLayoutVars>
          <dgm:bulletEnabled val="1"/>
        </dgm:presLayoutVars>
      </dgm:prSet>
      <dgm:spPr/>
    </dgm:pt>
  </dgm:ptLst>
  <dgm:cxnLst>
    <dgm:cxn modelId="{471F9101-20DF-4CD2-ABF4-458D06B5ACC4}" type="presOf" srcId="{657A6684-E60A-4925-ADA0-DF948167A91D}" destId="{87B25800-A42C-450B-BC6E-DE1127B7B0C1}" srcOrd="0" destOrd="0" presId="urn:microsoft.com/office/officeart/2005/8/layout/default"/>
    <dgm:cxn modelId="{D76AE91B-D191-4531-AD14-EC2BAEC98F68}" srcId="{25220990-1816-4799-812F-6293E4649FBC}" destId="{B7BF60E8-2933-41E2-B125-C4C6CC790FC2}" srcOrd="2" destOrd="0" parTransId="{316421BC-4645-468D-9523-D17CC9161AD6}" sibTransId="{C8AEC0DD-61D2-41FF-A2AF-D6CDFF211C92}"/>
    <dgm:cxn modelId="{D7AF7037-5E96-448C-AD0D-F01DD5930A7E}" type="presOf" srcId="{B7BF60E8-2933-41E2-B125-C4C6CC790FC2}" destId="{C9B0930B-077A-4B9B-B016-980C2D60781D}" srcOrd="0" destOrd="0" presId="urn:microsoft.com/office/officeart/2005/8/layout/default"/>
    <dgm:cxn modelId="{E67E4E3E-80EE-45FC-A2A8-F05830BCDF5A}" srcId="{25220990-1816-4799-812F-6293E4649FBC}" destId="{7C2125D3-C2A8-4AF6-8B5F-F7D0FA35073B}" srcOrd="1" destOrd="0" parTransId="{2FDC3200-8DB1-4AB4-BD39-E450D2435544}" sibTransId="{81D11230-8BDD-4B32-BF4D-C582E70984C7}"/>
    <dgm:cxn modelId="{2C37285F-FE06-4BE4-A11D-18BC9FA1A902}" type="presOf" srcId="{1DC1965A-613C-4B7E-AF8F-FBF172C2E8FB}" destId="{3B435E1B-4FDC-4848-A3DE-62C7C5210BBD}" srcOrd="0" destOrd="0" presId="urn:microsoft.com/office/officeart/2005/8/layout/default"/>
    <dgm:cxn modelId="{1AD7695F-8B57-40E5-9524-C5E5D14F0373}" type="presOf" srcId="{C82CB220-F450-4FE8-B86A-78E5A1A08644}" destId="{39C8A604-6F28-4513-811D-10BB357DDE81}" srcOrd="0" destOrd="0" presId="urn:microsoft.com/office/officeart/2005/8/layout/default"/>
    <dgm:cxn modelId="{4601DD44-6943-4099-9688-F7A87448CE50}" type="presOf" srcId="{25220990-1816-4799-812F-6293E4649FBC}" destId="{CCCFAB87-CD3F-4FC8-9B00-A4825B6241AD}" srcOrd="0" destOrd="0" presId="urn:microsoft.com/office/officeart/2005/8/layout/default"/>
    <dgm:cxn modelId="{9D40268B-2D68-406E-A47C-B738ADEC6189}" srcId="{25220990-1816-4799-812F-6293E4649FBC}" destId="{2E1F2A01-7048-4C9D-986E-E771EEFB4202}" srcOrd="0" destOrd="0" parTransId="{86AE557E-1236-44AA-91B1-5B05697C6850}" sibTransId="{A86B015B-DE89-478D-80E2-AFD0122AF476}"/>
    <dgm:cxn modelId="{BF2FF692-763D-4BF0-9B04-E1F9211C5BAD}" type="presOf" srcId="{2E1F2A01-7048-4C9D-986E-E771EEFB4202}" destId="{C9D30D5D-267A-4C53-9D89-D4F7991EEE7E}" srcOrd="0" destOrd="0" presId="urn:microsoft.com/office/officeart/2005/8/layout/default"/>
    <dgm:cxn modelId="{9AB39C99-A080-4661-B084-DFCEFA7ABFE5}" srcId="{25220990-1816-4799-812F-6293E4649FBC}" destId="{1DC1965A-613C-4B7E-AF8F-FBF172C2E8FB}" srcOrd="6" destOrd="0" parTransId="{923DDFB4-FD0D-4A5C-A767-7C694FFE4AD4}" sibTransId="{11222A2B-2B25-499A-B31F-4A481F282E09}"/>
    <dgm:cxn modelId="{9D30A4AC-D1A0-412E-812A-0E825E17112B}" type="presOf" srcId="{A9325FE1-F436-428F-9BD8-729388CB675E}" destId="{3A50A6B6-B85F-400F-9ACC-C6DAF9692EDB}" srcOrd="0" destOrd="0" presId="urn:microsoft.com/office/officeart/2005/8/layout/default"/>
    <dgm:cxn modelId="{2C6E02C7-5B67-4489-9580-93B0067BA1CF}" type="presOf" srcId="{7C2125D3-C2A8-4AF6-8B5F-F7D0FA35073B}" destId="{4BB64A4C-1E29-4B2F-8EEE-4A1E5A533388}" srcOrd="0" destOrd="0" presId="urn:microsoft.com/office/officeart/2005/8/layout/default"/>
    <dgm:cxn modelId="{755F91E9-3523-4AB0-B258-521FA96EF57E}" srcId="{25220990-1816-4799-812F-6293E4649FBC}" destId="{C82CB220-F450-4FE8-B86A-78E5A1A08644}" srcOrd="5" destOrd="0" parTransId="{F477C287-686F-4F34-A3EF-729F2B7C9397}" sibTransId="{C223445A-8665-44C6-8988-E0C496FF160D}"/>
    <dgm:cxn modelId="{F4C86FEE-D465-43C6-9A2D-329412B9C8AD}" srcId="{25220990-1816-4799-812F-6293E4649FBC}" destId="{A9325FE1-F436-428F-9BD8-729388CB675E}" srcOrd="3" destOrd="0" parTransId="{A989C6CD-0FFF-4A81-ACD5-6B898A7AECE6}" sibTransId="{6D6CF875-C4DB-488E-886F-347195BA38B2}"/>
    <dgm:cxn modelId="{4B42F3F1-2B2C-481D-966A-C76FC1878D65}" srcId="{25220990-1816-4799-812F-6293E4649FBC}" destId="{657A6684-E60A-4925-ADA0-DF948167A91D}" srcOrd="4" destOrd="0" parTransId="{FAC7BB6A-924E-464C-ACD0-5DD09E918DD6}" sibTransId="{573894FD-79BB-4503-BBF4-787D2254D28C}"/>
    <dgm:cxn modelId="{04EE92D2-E3D1-47B8-ACEA-D0312A537248}" type="presParOf" srcId="{CCCFAB87-CD3F-4FC8-9B00-A4825B6241AD}" destId="{C9D30D5D-267A-4C53-9D89-D4F7991EEE7E}" srcOrd="0" destOrd="0" presId="urn:microsoft.com/office/officeart/2005/8/layout/default"/>
    <dgm:cxn modelId="{EABE5DA4-9214-419E-90F6-669594F2B7BA}" type="presParOf" srcId="{CCCFAB87-CD3F-4FC8-9B00-A4825B6241AD}" destId="{B921540A-060D-474F-B2C6-D833B200A5AF}" srcOrd="1" destOrd="0" presId="urn:microsoft.com/office/officeart/2005/8/layout/default"/>
    <dgm:cxn modelId="{D4844515-806D-4FA6-BD06-097F43C42CC7}" type="presParOf" srcId="{CCCFAB87-CD3F-4FC8-9B00-A4825B6241AD}" destId="{4BB64A4C-1E29-4B2F-8EEE-4A1E5A533388}" srcOrd="2" destOrd="0" presId="urn:microsoft.com/office/officeart/2005/8/layout/default"/>
    <dgm:cxn modelId="{5F82E982-CFD8-403B-AE35-19454475D086}" type="presParOf" srcId="{CCCFAB87-CD3F-4FC8-9B00-A4825B6241AD}" destId="{EC0D2066-CB11-4D42-B43D-820438BD9630}" srcOrd="3" destOrd="0" presId="urn:microsoft.com/office/officeart/2005/8/layout/default"/>
    <dgm:cxn modelId="{4BC84A28-D173-4BC1-BB09-787A42580E2E}" type="presParOf" srcId="{CCCFAB87-CD3F-4FC8-9B00-A4825B6241AD}" destId="{C9B0930B-077A-4B9B-B016-980C2D60781D}" srcOrd="4" destOrd="0" presId="urn:microsoft.com/office/officeart/2005/8/layout/default"/>
    <dgm:cxn modelId="{087CBA91-7908-4EEB-9579-A5E93E0CAA31}" type="presParOf" srcId="{CCCFAB87-CD3F-4FC8-9B00-A4825B6241AD}" destId="{8AAAB10D-2507-422F-A9DA-7C0FA730BAC3}" srcOrd="5" destOrd="0" presId="urn:microsoft.com/office/officeart/2005/8/layout/default"/>
    <dgm:cxn modelId="{46310D6D-B92B-43C7-B8F0-FC11F0A0E5C9}" type="presParOf" srcId="{CCCFAB87-CD3F-4FC8-9B00-A4825B6241AD}" destId="{3A50A6B6-B85F-400F-9ACC-C6DAF9692EDB}" srcOrd="6" destOrd="0" presId="urn:microsoft.com/office/officeart/2005/8/layout/default"/>
    <dgm:cxn modelId="{1D5E5128-49A5-42AD-8B2A-9E737EFF7EDC}" type="presParOf" srcId="{CCCFAB87-CD3F-4FC8-9B00-A4825B6241AD}" destId="{7CA31BBE-E561-4357-A3C9-BA165853AD72}" srcOrd="7" destOrd="0" presId="urn:microsoft.com/office/officeart/2005/8/layout/default"/>
    <dgm:cxn modelId="{C999F760-A267-4AAE-816B-FB51D41BD56D}" type="presParOf" srcId="{CCCFAB87-CD3F-4FC8-9B00-A4825B6241AD}" destId="{87B25800-A42C-450B-BC6E-DE1127B7B0C1}" srcOrd="8" destOrd="0" presId="urn:microsoft.com/office/officeart/2005/8/layout/default"/>
    <dgm:cxn modelId="{994D05A9-48F1-4447-8853-6E6F829094BD}" type="presParOf" srcId="{CCCFAB87-CD3F-4FC8-9B00-A4825B6241AD}" destId="{B54ADC31-A48D-475C-A88F-77AFE20B7EA7}" srcOrd="9" destOrd="0" presId="urn:microsoft.com/office/officeart/2005/8/layout/default"/>
    <dgm:cxn modelId="{A7F141A2-87F4-4770-94D2-E8A51560E8CD}" type="presParOf" srcId="{CCCFAB87-CD3F-4FC8-9B00-A4825B6241AD}" destId="{39C8A604-6F28-4513-811D-10BB357DDE81}" srcOrd="10" destOrd="0" presId="urn:microsoft.com/office/officeart/2005/8/layout/default"/>
    <dgm:cxn modelId="{081DA9B9-4476-4E84-B55D-B5F99D7176D3}" type="presParOf" srcId="{CCCFAB87-CD3F-4FC8-9B00-A4825B6241AD}" destId="{084330B5-CADB-445E-A6F2-C96286B5FC32}" srcOrd="11" destOrd="0" presId="urn:microsoft.com/office/officeart/2005/8/layout/default"/>
    <dgm:cxn modelId="{7EBEFE15-1A76-4AF8-832B-7CDEF5CAF273}" type="presParOf" srcId="{CCCFAB87-CD3F-4FC8-9B00-A4825B6241AD}" destId="{3B435E1B-4FDC-4848-A3DE-62C7C5210BB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C7ED7C-A8E8-46ED-9579-823722A0D7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4C29A5-C69F-4BC1-851D-CC37B28D193C}">
      <dgm:prSet/>
      <dgm:spPr/>
      <dgm:t>
        <a:bodyPr/>
        <a:lstStyle/>
        <a:p>
          <a:r>
            <a:rPr lang="es-CO"/>
            <a:t>Routers: 559’082.120 COP</a:t>
          </a:r>
          <a:endParaRPr lang="en-US"/>
        </a:p>
      </dgm:t>
    </dgm:pt>
    <dgm:pt modelId="{CEC27A2B-1B2E-4043-9625-EB5542D76ECD}" type="parTrans" cxnId="{21598C8D-7138-432C-BAC7-A6FAD1C27542}">
      <dgm:prSet/>
      <dgm:spPr/>
      <dgm:t>
        <a:bodyPr/>
        <a:lstStyle/>
        <a:p>
          <a:endParaRPr lang="en-US"/>
        </a:p>
      </dgm:t>
    </dgm:pt>
    <dgm:pt modelId="{5A2E5493-C54E-4BAB-A620-3B44DDB9EB70}" type="sibTrans" cxnId="{21598C8D-7138-432C-BAC7-A6FAD1C27542}">
      <dgm:prSet/>
      <dgm:spPr/>
      <dgm:t>
        <a:bodyPr/>
        <a:lstStyle/>
        <a:p>
          <a:endParaRPr lang="en-US"/>
        </a:p>
      </dgm:t>
    </dgm:pt>
    <dgm:pt modelId="{FD49D4FE-9CE0-4B53-8F10-FDB7BB89D9E2}">
      <dgm:prSet/>
      <dgm:spPr/>
      <dgm:t>
        <a:bodyPr/>
        <a:lstStyle/>
        <a:p>
          <a:r>
            <a:rPr lang="es-CO"/>
            <a:t>Access points : 209’610.660 COP</a:t>
          </a:r>
          <a:endParaRPr lang="en-US"/>
        </a:p>
      </dgm:t>
    </dgm:pt>
    <dgm:pt modelId="{0AC369D9-C1C8-43F0-9D82-38AEC427C4BE}" type="parTrans" cxnId="{CAE17FD3-A0E7-4634-97DE-98E457857398}">
      <dgm:prSet/>
      <dgm:spPr/>
      <dgm:t>
        <a:bodyPr/>
        <a:lstStyle/>
        <a:p>
          <a:endParaRPr lang="en-US"/>
        </a:p>
      </dgm:t>
    </dgm:pt>
    <dgm:pt modelId="{2B6A1AD1-B660-418A-99AB-B090D1DFEB8E}" type="sibTrans" cxnId="{CAE17FD3-A0E7-4634-97DE-98E457857398}">
      <dgm:prSet/>
      <dgm:spPr/>
      <dgm:t>
        <a:bodyPr/>
        <a:lstStyle/>
        <a:p>
          <a:endParaRPr lang="en-US"/>
        </a:p>
      </dgm:t>
    </dgm:pt>
    <dgm:pt modelId="{CEBCD781-055A-42A7-A07D-4F9C87A54836}">
      <dgm:prSet/>
      <dgm:spPr/>
      <dgm:t>
        <a:bodyPr/>
        <a:lstStyle/>
        <a:p>
          <a:r>
            <a:rPr lang="es-CO"/>
            <a:t>Switches: 389’515,599 COP</a:t>
          </a:r>
          <a:endParaRPr lang="en-US"/>
        </a:p>
      </dgm:t>
    </dgm:pt>
    <dgm:pt modelId="{939BF8DB-108D-4B0A-BDEA-FAD87C2CD20E}" type="parTrans" cxnId="{CF50EFB1-8BFD-4617-AD1A-CFDAFBD72AA4}">
      <dgm:prSet/>
      <dgm:spPr/>
      <dgm:t>
        <a:bodyPr/>
        <a:lstStyle/>
        <a:p>
          <a:endParaRPr lang="en-US"/>
        </a:p>
      </dgm:t>
    </dgm:pt>
    <dgm:pt modelId="{69CDAC23-BA8C-4FA2-B293-93A5719B11B6}" type="sibTrans" cxnId="{CF50EFB1-8BFD-4617-AD1A-CFDAFBD72AA4}">
      <dgm:prSet/>
      <dgm:spPr/>
      <dgm:t>
        <a:bodyPr/>
        <a:lstStyle/>
        <a:p>
          <a:endParaRPr lang="en-US"/>
        </a:p>
      </dgm:t>
    </dgm:pt>
    <dgm:pt modelId="{8D487553-E8BF-4337-A567-1B9C20B84AEA}">
      <dgm:prSet/>
      <dgm:spPr/>
      <dgm:t>
        <a:bodyPr/>
        <a:lstStyle/>
        <a:p>
          <a:r>
            <a:rPr lang="es-CO"/>
            <a:t>Cabling Price: 229’360.000 COP</a:t>
          </a:r>
          <a:endParaRPr lang="en-US"/>
        </a:p>
      </dgm:t>
    </dgm:pt>
    <dgm:pt modelId="{BD87AA17-6763-4DB1-ABCB-7F22EC30795A}" type="parTrans" cxnId="{A95E40B9-6FCD-4D7B-9CB5-8E565DB05DBC}">
      <dgm:prSet/>
      <dgm:spPr/>
      <dgm:t>
        <a:bodyPr/>
        <a:lstStyle/>
        <a:p>
          <a:endParaRPr lang="en-US"/>
        </a:p>
      </dgm:t>
    </dgm:pt>
    <dgm:pt modelId="{30886113-22BB-47F5-ADB6-1B465C7D65F7}" type="sibTrans" cxnId="{A95E40B9-6FCD-4D7B-9CB5-8E565DB05DBC}">
      <dgm:prSet/>
      <dgm:spPr/>
      <dgm:t>
        <a:bodyPr/>
        <a:lstStyle/>
        <a:p>
          <a:endParaRPr lang="en-US"/>
        </a:p>
      </dgm:t>
    </dgm:pt>
    <dgm:pt modelId="{9E379951-F7B0-4ADB-8B6C-1A8B4CDEE2A8}">
      <dgm:prSet/>
      <dgm:spPr/>
      <dgm:t>
        <a:bodyPr/>
        <a:lstStyle/>
        <a:p>
          <a:r>
            <a:rPr lang="es-CO"/>
            <a:t>Total Price: 1,387’568,379 COP</a:t>
          </a:r>
          <a:endParaRPr lang="en-US"/>
        </a:p>
      </dgm:t>
    </dgm:pt>
    <dgm:pt modelId="{004625D5-4792-4F78-BA33-D8AFE1B14348}" type="parTrans" cxnId="{7B855C8C-A2AB-4886-AA89-943DCD32302C}">
      <dgm:prSet/>
      <dgm:spPr/>
      <dgm:t>
        <a:bodyPr/>
        <a:lstStyle/>
        <a:p>
          <a:endParaRPr lang="en-US"/>
        </a:p>
      </dgm:t>
    </dgm:pt>
    <dgm:pt modelId="{952DCD89-425B-41E4-8743-CE5411065B67}" type="sibTrans" cxnId="{7B855C8C-A2AB-4886-AA89-943DCD32302C}">
      <dgm:prSet/>
      <dgm:spPr/>
      <dgm:t>
        <a:bodyPr/>
        <a:lstStyle/>
        <a:p>
          <a:endParaRPr lang="en-US"/>
        </a:p>
      </dgm:t>
    </dgm:pt>
    <dgm:pt modelId="{4424CA00-1B2A-4AD6-AF84-B20FA6C4D1DC}" type="pres">
      <dgm:prSet presAssocID="{DDC7ED7C-A8E8-46ED-9579-823722A0D724}" presName="vert0" presStyleCnt="0">
        <dgm:presLayoutVars>
          <dgm:dir/>
          <dgm:animOne val="branch"/>
          <dgm:animLvl val="lvl"/>
        </dgm:presLayoutVars>
      </dgm:prSet>
      <dgm:spPr/>
    </dgm:pt>
    <dgm:pt modelId="{138EE7D0-C1DB-4A3F-8406-3BA768C71091}" type="pres">
      <dgm:prSet presAssocID="{614C29A5-C69F-4BC1-851D-CC37B28D193C}" presName="thickLine" presStyleLbl="alignNode1" presStyleIdx="0" presStyleCnt="5"/>
      <dgm:spPr/>
    </dgm:pt>
    <dgm:pt modelId="{B1DCD113-E2D2-4D95-9ED1-2C4580043100}" type="pres">
      <dgm:prSet presAssocID="{614C29A5-C69F-4BC1-851D-CC37B28D193C}" presName="horz1" presStyleCnt="0"/>
      <dgm:spPr/>
    </dgm:pt>
    <dgm:pt modelId="{1300E94B-04F9-4A7D-97C3-C97179533030}" type="pres">
      <dgm:prSet presAssocID="{614C29A5-C69F-4BC1-851D-CC37B28D193C}" presName="tx1" presStyleLbl="revTx" presStyleIdx="0" presStyleCnt="5"/>
      <dgm:spPr/>
    </dgm:pt>
    <dgm:pt modelId="{6475100F-6535-4990-82F7-DE9897E9242C}" type="pres">
      <dgm:prSet presAssocID="{614C29A5-C69F-4BC1-851D-CC37B28D193C}" presName="vert1" presStyleCnt="0"/>
      <dgm:spPr/>
    </dgm:pt>
    <dgm:pt modelId="{78001641-C91F-4CB8-9C6B-DDDFA19B053A}" type="pres">
      <dgm:prSet presAssocID="{FD49D4FE-9CE0-4B53-8F10-FDB7BB89D9E2}" presName="thickLine" presStyleLbl="alignNode1" presStyleIdx="1" presStyleCnt="5"/>
      <dgm:spPr/>
    </dgm:pt>
    <dgm:pt modelId="{8F257D97-4D61-4917-B302-2381E6A83A29}" type="pres">
      <dgm:prSet presAssocID="{FD49D4FE-9CE0-4B53-8F10-FDB7BB89D9E2}" presName="horz1" presStyleCnt="0"/>
      <dgm:spPr/>
    </dgm:pt>
    <dgm:pt modelId="{D4286F84-026B-49CF-BB57-DF5AA9558C9D}" type="pres">
      <dgm:prSet presAssocID="{FD49D4FE-9CE0-4B53-8F10-FDB7BB89D9E2}" presName="tx1" presStyleLbl="revTx" presStyleIdx="1" presStyleCnt="5"/>
      <dgm:spPr/>
    </dgm:pt>
    <dgm:pt modelId="{1701DD8A-E36C-4BED-A431-1C44613BF5CF}" type="pres">
      <dgm:prSet presAssocID="{FD49D4FE-9CE0-4B53-8F10-FDB7BB89D9E2}" presName="vert1" presStyleCnt="0"/>
      <dgm:spPr/>
    </dgm:pt>
    <dgm:pt modelId="{F585B490-2396-4A32-AF2E-B71D9D4BC307}" type="pres">
      <dgm:prSet presAssocID="{CEBCD781-055A-42A7-A07D-4F9C87A54836}" presName="thickLine" presStyleLbl="alignNode1" presStyleIdx="2" presStyleCnt="5"/>
      <dgm:spPr/>
    </dgm:pt>
    <dgm:pt modelId="{A74A94BD-5B4D-4FF3-A4F7-D335387ED155}" type="pres">
      <dgm:prSet presAssocID="{CEBCD781-055A-42A7-A07D-4F9C87A54836}" presName="horz1" presStyleCnt="0"/>
      <dgm:spPr/>
    </dgm:pt>
    <dgm:pt modelId="{A8C0F353-6882-4CA0-94E1-CD5BD90DD83F}" type="pres">
      <dgm:prSet presAssocID="{CEBCD781-055A-42A7-A07D-4F9C87A54836}" presName="tx1" presStyleLbl="revTx" presStyleIdx="2" presStyleCnt="5"/>
      <dgm:spPr/>
    </dgm:pt>
    <dgm:pt modelId="{05FF9A1C-2881-4F87-953B-670661FA81CD}" type="pres">
      <dgm:prSet presAssocID="{CEBCD781-055A-42A7-A07D-4F9C87A54836}" presName="vert1" presStyleCnt="0"/>
      <dgm:spPr/>
    </dgm:pt>
    <dgm:pt modelId="{0BC40675-753E-4715-9F6F-6F879D7F1ADE}" type="pres">
      <dgm:prSet presAssocID="{8D487553-E8BF-4337-A567-1B9C20B84AEA}" presName="thickLine" presStyleLbl="alignNode1" presStyleIdx="3" presStyleCnt="5"/>
      <dgm:spPr/>
    </dgm:pt>
    <dgm:pt modelId="{81961E9E-6F0B-4893-98B3-42A1A9F867A0}" type="pres">
      <dgm:prSet presAssocID="{8D487553-E8BF-4337-A567-1B9C20B84AEA}" presName="horz1" presStyleCnt="0"/>
      <dgm:spPr/>
    </dgm:pt>
    <dgm:pt modelId="{3D73188F-C4CC-4AA9-8BD7-C61C12D32D6C}" type="pres">
      <dgm:prSet presAssocID="{8D487553-E8BF-4337-A567-1B9C20B84AEA}" presName="tx1" presStyleLbl="revTx" presStyleIdx="3" presStyleCnt="5"/>
      <dgm:spPr/>
    </dgm:pt>
    <dgm:pt modelId="{28E1D709-8810-4203-B165-3A69CCBF72C8}" type="pres">
      <dgm:prSet presAssocID="{8D487553-E8BF-4337-A567-1B9C20B84AEA}" presName="vert1" presStyleCnt="0"/>
      <dgm:spPr/>
    </dgm:pt>
    <dgm:pt modelId="{04F7C97B-F2D7-48A3-A688-CC73023CD1AE}" type="pres">
      <dgm:prSet presAssocID="{9E379951-F7B0-4ADB-8B6C-1A8B4CDEE2A8}" presName="thickLine" presStyleLbl="alignNode1" presStyleIdx="4" presStyleCnt="5"/>
      <dgm:spPr/>
    </dgm:pt>
    <dgm:pt modelId="{68C47626-AB7B-4CF2-BADE-A26664C60E98}" type="pres">
      <dgm:prSet presAssocID="{9E379951-F7B0-4ADB-8B6C-1A8B4CDEE2A8}" presName="horz1" presStyleCnt="0"/>
      <dgm:spPr/>
    </dgm:pt>
    <dgm:pt modelId="{A1CEBF6A-0018-4B55-95A3-112AA9E7313A}" type="pres">
      <dgm:prSet presAssocID="{9E379951-F7B0-4ADB-8B6C-1A8B4CDEE2A8}" presName="tx1" presStyleLbl="revTx" presStyleIdx="4" presStyleCnt="5"/>
      <dgm:spPr/>
    </dgm:pt>
    <dgm:pt modelId="{B0FEE70A-2FB2-4223-BB26-29FBC2BE48CD}" type="pres">
      <dgm:prSet presAssocID="{9E379951-F7B0-4ADB-8B6C-1A8B4CDEE2A8}" presName="vert1" presStyleCnt="0"/>
      <dgm:spPr/>
    </dgm:pt>
  </dgm:ptLst>
  <dgm:cxnLst>
    <dgm:cxn modelId="{C307CC11-154C-4332-820E-3F149B57BF40}" type="presOf" srcId="{DDC7ED7C-A8E8-46ED-9579-823722A0D724}" destId="{4424CA00-1B2A-4AD6-AF84-B20FA6C4D1DC}" srcOrd="0" destOrd="0" presId="urn:microsoft.com/office/officeart/2008/layout/LinedList"/>
    <dgm:cxn modelId="{D7CB4A16-9736-4031-A6A4-DD4F53E31D08}" type="presOf" srcId="{8D487553-E8BF-4337-A567-1B9C20B84AEA}" destId="{3D73188F-C4CC-4AA9-8BD7-C61C12D32D6C}" srcOrd="0" destOrd="0" presId="urn:microsoft.com/office/officeart/2008/layout/LinedList"/>
    <dgm:cxn modelId="{56DB5D18-A907-40F4-902E-DE6CD2C07CE3}" type="presOf" srcId="{CEBCD781-055A-42A7-A07D-4F9C87A54836}" destId="{A8C0F353-6882-4CA0-94E1-CD5BD90DD83F}" srcOrd="0" destOrd="0" presId="urn:microsoft.com/office/officeart/2008/layout/LinedList"/>
    <dgm:cxn modelId="{6CDA1B25-5869-4218-A5CC-526CAAF1F2CD}" type="presOf" srcId="{FD49D4FE-9CE0-4B53-8F10-FDB7BB89D9E2}" destId="{D4286F84-026B-49CF-BB57-DF5AA9558C9D}" srcOrd="0" destOrd="0" presId="urn:microsoft.com/office/officeart/2008/layout/LinedList"/>
    <dgm:cxn modelId="{DCCD9985-FF01-4D9E-A2B3-14AB2A526B42}" type="presOf" srcId="{614C29A5-C69F-4BC1-851D-CC37B28D193C}" destId="{1300E94B-04F9-4A7D-97C3-C97179533030}" srcOrd="0" destOrd="0" presId="urn:microsoft.com/office/officeart/2008/layout/LinedList"/>
    <dgm:cxn modelId="{7B855C8C-A2AB-4886-AA89-943DCD32302C}" srcId="{DDC7ED7C-A8E8-46ED-9579-823722A0D724}" destId="{9E379951-F7B0-4ADB-8B6C-1A8B4CDEE2A8}" srcOrd="4" destOrd="0" parTransId="{004625D5-4792-4F78-BA33-D8AFE1B14348}" sibTransId="{952DCD89-425B-41E4-8743-CE5411065B67}"/>
    <dgm:cxn modelId="{21598C8D-7138-432C-BAC7-A6FAD1C27542}" srcId="{DDC7ED7C-A8E8-46ED-9579-823722A0D724}" destId="{614C29A5-C69F-4BC1-851D-CC37B28D193C}" srcOrd="0" destOrd="0" parTransId="{CEC27A2B-1B2E-4043-9625-EB5542D76ECD}" sibTransId="{5A2E5493-C54E-4BAB-A620-3B44DDB9EB70}"/>
    <dgm:cxn modelId="{442A9C95-5B30-44E0-8B42-0160D03C1200}" type="presOf" srcId="{9E379951-F7B0-4ADB-8B6C-1A8B4CDEE2A8}" destId="{A1CEBF6A-0018-4B55-95A3-112AA9E7313A}" srcOrd="0" destOrd="0" presId="urn:microsoft.com/office/officeart/2008/layout/LinedList"/>
    <dgm:cxn modelId="{CF50EFB1-8BFD-4617-AD1A-CFDAFBD72AA4}" srcId="{DDC7ED7C-A8E8-46ED-9579-823722A0D724}" destId="{CEBCD781-055A-42A7-A07D-4F9C87A54836}" srcOrd="2" destOrd="0" parTransId="{939BF8DB-108D-4B0A-BDEA-FAD87C2CD20E}" sibTransId="{69CDAC23-BA8C-4FA2-B293-93A5719B11B6}"/>
    <dgm:cxn modelId="{A95E40B9-6FCD-4D7B-9CB5-8E565DB05DBC}" srcId="{DDC7ED7C-A8E8-46ED-9579-823722A0D724}" destId="{8D487553-E8BF-4337-A567-1B9C20B84AEA}" srcOrd="3" destOrd="0" parTransId="{BD87AA17-6763-4DB1-ABCB-7F22EC30795A}" sibTransId="{30886113-22BB-47F5-ADB6-1B465C7D65F7}"/>
    <dgm:cxn modelId="{CAE17FD3-A0E7-4634-97DE-98E457857398}" srcId="{DDC7ED7C-A8E8-46ED-9579-823722A0D724}" destId="{FD49D4FE-9CE0-4B53-8F10-FDB7BB89D9E2}" srcOrd="1" destOrd="0" parTransId="{0AC369D9-C1C8-43F0-9D82-38AEC427C4BE}" sibTransId="{2B6A1AD1-B660-418A-99AB-B090D1DFEB8E}"/>
    <dgm:cxn modelId="{40364BCC-048B-4C87-9F06-8B1C440D1DD9}" type="presParOf" srcId="{4424CA00-1B2A-4AD6-AF84-B20FA6C4D1DC}" destId="{138EE7D0-C1DB-4A3F-8406-3BA768C71091}" srcOrd="0" destOrd="0" presId="urn:microsoft.com/office/officeart/2008/layout/LinedList"/>
    <dgm:cxn modelId="{A9B278A4-9D70-4595-8382-8D036D1BDF5C}" type="presParOf" srcId="{4424CA00-1B2A-4AD6-AF84-B20FA6C4D1DC}" destId="{B1DCD113-E2D2-4D95-9ED1-2C4580043100}" srcOrd="1" destOrd="0" presId="urn:microsoft.com/office/officeart/2008/layout/LinedList"/>
    <dgm:cxn modelId="{1CB0BBCD-D686-4020-AA2A-BAD699502BA3}" type="presParOf" srcId="{B1DCD113-E2D2-4D95-9ED1-2C4580043100}" destId="{1300E94B-04F9-4A7D-97C3-C97179533030}" srcOrd="0" destOrd="0" presId="urn:microsoft.com/office/officeart/2008/layout/LinedList"/>
    <dgm:cxn modelId="{3B91E411-27C7-4FEF-A2D2-666E8DAFBBBF}" type="presParOf" srcId="{B1DCD113-E2D2-4D95-9ED1-2C4580043100}" destId="{6475100F-6535-4990-82F7-DE9897E9242C}" srcOrd="1" destOrd="0" presId="urn:microsoft.com/office/officeart/2008/layout/LinedList"/>
    <dgm:cxn modelId="{BF8DF3CA-7244-48AE-82C0-3D08361E33A1}" type="presParOf" srcId="{4424CA00-1B2A-4AD6-AF84-B20FA6C4D1DC}" destId="{78001641-C91F-4CB8-9C6B-DDDFA19B053A}" srcOrd="2" destOrd="0" presId="urn:microsoft.com/office/officeart/2008/layout/LinedList"/>
    <dgm:cxn modelId="{B0F3A9F8-2758-4ED7-8D25-C3CC33206CA4}" type="presParOf" srcId="{4424CA00-1B2A-4AD6-AF84-B20FA6C4D1DC}" destId="{8F257D97-4D61-4917-B302-2381E6A83A29}" srcOrd="3" destOrd="0" presId="urn:microsoft.com/office/officeart/2008/layout/LinedList"/>
    <dgm:cxn modelId="{62C7698D-36DD-4D68-A40D-70D502CDA639}" type="presParOf" srcId="{8F257D97-4D61-4917-B302-2381E6A83A29}" destId="{D4286F84-026B-49CF-BB57-DF5AA9558C9D}" srcOrd="0" destOrd="0" presId="urn:microsoft.com/office/officeart/2008/layout/LinedList"/>
    <dgm:cxn modelId="{D5409CBE-00D6-4E54-B3C5-6AE2255F4060}" type="presParOf" srcId="{8F257D97-4D61-4917-B302-2381E6A83A29}" destId="{1701DD8A-E36C-4BED-A431-1C44613BF5CF}" srcOrd="1" destOrd="0" presId="urn:microsoft.com/office/officeart/2008/layout/LinedList"/>
    <dgm:cxn modelId="{644A2DE7-6D95-4415-9C2B-E67F5A19F658}" type="presParOf" srcId="{4424CA00-1B2A-4AD6-AF84-B20FA6C4D1DC}" destId="{F585B490-2396-4A32-AF2E-B71D9D4BC307}" srcOrd="4" destOrd="0" presId="urn:microsoft.com/office/officeart/2008/layout/LinedList"/>
    <dgm:cxn modelId="{941E30B5-5F7E-4A96-864E-BAF3223DFC8A}" type="presParOf" srcId="{4424CA00-1B2A-4AD6-AF84-B20FA6C4D1DC}" destId="{A74A94BD-5B4D-4FF3-A4F7-D335387ED155}" srcOrd="5" destOrd="0" presId="urn:microsoft.com/office/officeart/2008/layout/LinedList"/>
    <dgm:cxn modelId="{7FDEE2DD-9EC5-4D3F-A1BC-C359E7EB7B11}" type="presParOf" srcId="{A74A94BD-5B4D-4FF3-A4F7-D335387ED155}" destId="{A8C0F353-6882-4CA0-94E1-CD5BD90DD83F}" srcOrd="0" destOrd="0" presId="urn:microsoft.com/office/officeart/2008/layout/LinedList"/>
    <dgm:cxn modelId="{2372563B-B77A-4B31-9387-03D927319276}" type="presParOf" srcId="{A74A94BD-5B4D-4FF3-A4F7-D335387ED155}" destId="{05FF9A1C-2881-4F87-953B-670661FA81CD}" srcOrd="1" destOrd="0" presId="urn:microsoft.com/office/officeart/2008/layout/LinedList"/>
    <dgm:cxn modelId="{5B4EEE92-7000-45FC-B61D-530E8B005D68}" type="presParOf" srcId="{4424CA00-1B2A-4AD6-AF84-B20FA6C4D1DC}" destId="{0BC40675-753E-4715-9F6F-6F879D7F1ADE}" srcOrd="6" destOrd="0" presId="urn:microsoft.com/office/officeart/2008/layout/LinedList"/>
    <dgm:cxn modelId="{F923AC62-1BB7-40FD-9D29-86759B266A74}" type="presParOf" srcId="{4424CA00-1B2A-4AD6-AF84-B20FA6C4D1DC}" destId="{81961E9E-6F0B-4893-98B3-42A1A9F867A0}" srcOrd="7" destOrd="0" presId="urn:microsoft.com/office/officeart/2008/layout/LinedList"/>
    <dgm:cxn modelId="{F257CF6C-9ABD-47AB-B450-DBF133EF990E}" type="presParOf" srcId="{81961E9E-6F0B-4893-98B3-42A1A9F867A0}" destId="{3D73188F-C4CC-4AA9-8BD7-C61C12D32D6C}" srcOrd="0" destOrd="0" presId="urn:microsoft.com/office/officeart/2008/layout/LinedList"/>
    <dgm:cxn modelId="{9F718293-5CD8-4853-8BEA-ACDA691BA267}" type="presParOf" srcId="{81961E9E-6F0B-4893-98B3-42A1A9F867A0}" destId="{28E1D709-8810-4203-B165-3A69CCBF72C8}" srcOrd="1" destOrd="0" presId="urn:microsoft.com/office/officeart/2008/layout/LinedList"/>
    <dgm:cxn modelId="{DBCBEF23-381C-4A56-86AF-9275AC3DD0A5}" type="presParOf" srcId="{4424CA00-1B2A-4AD6-AF84-B20FA6C4D1DC}" destId="{04F7C97B-F2D7-48A3-A688-CC73023CD1AE}" srcOrd="8" destOrd="0" presId="urn:microsoft.com/office/officeart/2008/layout/LinedList"/>
    <dgm:cxn modelId="{05C8DDE5-4F89-4237-A0A8-3C07C731151D}" type="presParOf" srcId="{4424CA00-1B2A-4AD6-AF84-B20FA6C4D1DC}" destId="{68C47626-AB7B-4CF2-BADE-A26664C60E98}" srcOrd="9" destOrd="0" presId="urn:microsoft.com/office/officeart/2008/layout/LinedList"/>
    <dgm:cxn modelId="{0D7F9DC4-F488-4D4E-9BC3-4363B02640FB}" type="presParOf" srcId="{68C47626-AB7B-4CF2-BADE-A26664C60E98}" destId="{A1CEBF6A-0018-4B55-95A3-112AA9E7313A}" srcOrd="0" destOrd="0" presId="urn:microsoft.com/office/officeart/2008/layout/LinedList"/>
    <dgm:cxn modelId="{34F6CB10-FAFA-489C-9603-458EB77F3FAA}" type="presParOf" srcId="{68C47626-AB7B-4CF2-BADE-A26664C60E98}" destId="{B0FEE70A-2FB2-4223-BB26-29FBC2BE48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F5237-9B62-44D8-809D-E06458511F03}">
      <dsp:nvSpPr>
        <dsp:cNvPr id="0" name=""/>
        <dsp:cNvSpPr/>
      </dsp:nvSpPr>
      <dsp:spPr>
        <a:xfrm>
          <a:off x="623160" y="422088"/>
          <a:ext cx="1452191" cy="14521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5F82E-8098-496B-9D34-2FB3BDE45FDA}">
      <dsp:nvSpPr>
        <dsp:cNvPr id="0" name=""/>
        <dsp:cNvSpPr/>
      </dsp:nvSpPr>
      <dsp:spPr>
        <a:xfrm>
          <a:off x="932643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7A7B5-C6FC-445E-968E-D44D258F5BDB}">
      <dsp:nvSpPr>
        <dsp:cNvPr id="0" name=""/>
        <dsp:cNvSpPr/>
      </dsp:nvSpPr>
      <dsp:spPr>
        <a:xfrm>
          <a:off x="15893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Dimensions of the building</a:t>
          </a:r>
          <a:endParaRPr lang="en-US" sz="1600" kern="1200"/>
        </a:p>
      </dsp:txBody>
      <dsp:txXfrm>
        <a:off x="158934" y="2326601"/>
        <a:ext cx="2380642" cy="720000"/>
      </dsp:txXfrm>
    </dsp:sp>
    <dsp:sp modelId="{3D0823DA-B8E7-4205-9325-347C0C7F3FE1}">
      <dsp:nvSpPr>
        <dsp:cNvPr id="0" name=""/>
        <dsp:cNvSpPr/>
      </dsp:nvSpPr>
      <dsp:spPr>
        <a:xfrm>
          <a:off x="3420414" y="422088"/>
          <a:ext cx="1452191" cy="14521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E4A1-2439-485F-A68C-1FAC7A8CC3CB}">
      <dsp:nvSpPr>
        <dsp:cNvPr id="0" name=""/>
        <dsp:cNvSpPr/>
      </dsp:nvSpPr>
      <dsp:spPr>
        <a:xfrm>
          <a:off x="3729898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AB6A5-B33D-4CCD-9F04-8EC883A607B6}">
      <dsp:nvSpPr>
        <dsp:cNvPr id="0" name=""/>
        <dsp:cNvSpPr/>
      </dsp:nvSpPr>
      <dsp:spPr>
        <a:xfrm>
          <a:off x="2956189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Cable connections and Wireless connections (Interconnectivity)</a:t>
          </a:r>
          <a:endParaRPr lang="en-US" sz="1600" kern="1200"/>
        </a:p>
      </dsp:txBody>
      <dsp:txXfrm>
        <a:off x="2956189" y="2326601"/>
        <a:ext cx="2380642" cy="720000"/>
      </dsp:txXfrm>
    </dsp:sp>
    <dsp:sp modelId="{20C23608-A4D4-4147-9296-315EA3C162A6}">
      <dsp:nvSpPr>
        <dsp:cNvPr id="0" name=""/>
        <dsp:cNvSpPr/>
      </dsp:nvSpPr>
      <dsp:spPr>
        <a:xfrm>
          <a:off x="6217669" y="422088"/>
          <a:ext cx="1452191" cy="14521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3405B-6395-4FED-A81F-F4FF8A3D3C16}">
      <dsp:nvSpPr>
        <dsp:cNvPr id="0" name=""/>
        <dsp:cNvSpPr/>
      </dsp:nvSpPr>
      <dsp:spPr>
        <a:xfrm>
          <a:off x="6527152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F460-950C-40DA-8AAB-129E52A8ACED}">
      <dsp:nvSpPr>
        <dsp:cNvPr id="0" name=""/>
        <dsp:cNvSpPr/>
      </dsp:nvSpPr>
      <dsp:spPr>
        <a:xfrm>
          <a:off x="5753444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Efficiency and low cost</a:t>
          </a:r>
          <a:endParaRPr lang="en-US" sz="1600" kern="1200"/>
        </a:p>
      </dsp:txBody>
      <dsp:txXfrm>
        <a:off x="5753444" y="2326601"/>
        <a:ext cx="2380642" cy="720000"/>
      </dsp:txXfrm>
    </dsp:sp>
    <dsp:sp modelId="{6716959F-7884-4B15-9975-49FDA6F1D72F}">
      <dsp:nvSpPr>
        <dsp:cNvPr id="0" name=""/>
        <dsp:cNvSpPr/>
      </dsp:nvSpPr>
      <dsp:spPr>
        <a:xfrm>
          <a:off x="9014924" y="422088"/>
          <a:ext cx="1452191" cy="14521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CD3A6-F0AB-49DA-9590-AB67B9116103}">
      <dsp:nvSpPr>
        <dsp:cNvPr id="0" name=""/>
        <dsp:cNvSpPr/>
      </dsp:nvSpPr>
      <dsp:spPr>
        <a:xfrm>
          <a:off x="9324407" y="731571"/>
          <a:ext cx="833224" cy="833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3B2C8-61A8-4BAD-963C-8B5704C353C1}">
      <dsp:nvSpPr>
        <dsp:cNvPr id="0" name=""/>
        <dsp:cNvSpPr/>
      </dsp:nvSpPr>
      <dsp:spPr>
        <a:xfrm>
          <a:off x="8550698" y="2326601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/>
            <a:t>Which network devices should be used?</a:t>
          </a:r>
          <a:endParaRPr lang="en-US" sz="1600" kern="1200"/>
        </a:p>
      </dsp:txBody>
      <dsp:txXfrm>
        <a:off x="8550698" y="2326601"/>
        <a:ext cx="238064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7BA9A-3BF0-46E9-809D-DE1009994572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37CF9-CD11-43F9-B68D-8563AC607290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5A189-F2B8-4FDB-B049-AF8BBFE3E0E9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Gather information about the new building</a:t>
          </a:r>
          <a:endParaRPr lang="en-US" sz="2200" kern="1200"/>
        </a:p>
      </dsp:txBody>
      <dsp:txXfrm>
        <a:off x="1399293" y="2390"/>
        <a:ext cx="4974520" cy="1211509"/>
      </dsp:txXfrm>
    </dsp:sp>
    <dsp:sp modelId="{AA4A3A86-5A13-4C90-A029-A37B0B1E9F0B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E2737-4159-415B-9275-FAD9F3718A17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779C9-9670-441C-BFFB-CD6146D6B7B0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Identify the optimal set of devices that will be used</a:t>
          </a:r>
          <a:endParaRPr lang="en-US" sz="2200" kern="1200"/>
        </a:p>
      </dsp:txBody>
      <dsp:txXfrm>
        <a:off x="1399293" y="1516777"/>
        <a:ext cx="4974520" cy="1211509"/>
      </dsp:txXfrm>
    </dsp:sp>
    <dsp:sp modelId="{B61CF574-5326-416C-A1A4-4EACB60C8462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2D8A1-AE29-4C8F-AFA4-C46818BE7A44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87C3F-A2CB-4480-AE01-A782C111CD2E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Propose a topology to be implemented in the new building</a:t>
          </a:r>
          <a:endParaRPr lang="en-US" sz="2200" kern="1200"/>
        </a:p>
      </dsp:txBody>
      <dsp:txXfrm>
        <a:off x="1399293" y="3031163"/>
        <a:ext cx="4974520" cy="1211509"/>
      </dsp:txXfrm>
    </dsp:sp>
    <dsp:sp modelId="{45556AB3-D01B-41AA-B8F7-6792EB2EF1A3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60ECD-3F3C-4D77-A67C-66A92F4CB085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6FD30-1C05-446A-A089-2072B74797EA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Simulate the design of the proposed topology</a:t>
          </a:r>
          <a:endParaRPr lang="en-US" sz="2200" kern="1200"/>
        </a:p>
      </dsp:txBody>
      <dsp:txXfrm>
        <a:off x="1399293" y="4545550"/>
        <a:ext cx="4974520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93974-2399-49CF-80EC-1662E7AE3B95}">
      <dsp:nvSpPr>
        <dsp:cNvPr id="0" name=""/>
        <dsp:cNvSpPr/>
      </dsp:nvSpPr>
      <dsp:spPr>
        <a:xfrm>
          <a:off x="799947" y="213455"/>
          <a:ext cx="615410" cy="615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92337-8CE5-4F23-8F0A-D9E9A104AEDA}">
      <dsp:nvSpPr>
        <dsp:cNvPr id="0" name=""/>
        <dsp:cNvSpPr/>
      </dsp:nvSpPr>
      <dsp:spPr>
        <a:xfrm>
          <a:off x="423863" y="1039798"/>
          <a:ext cx="1367578" cy="54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11 Software rooms</a:t>
          </a:r>
        </a:p>
      </dsp:txBody>
      <dsp:txXfrm>
        <a:off x="423863" y="1039798"/>
        <a:ext cx="1367578" cy="547031"/>
      </dsp:txXfrm>
    </dsp:sp>
    <dsp:sp modelId="{31C6B921-149F-48E6-A15D-D40C5421AE32}">
      <dsp:nvSpPr>
        <dsp:cNvPr id="0" name=""/>
        <dsp:cNvSpPr/>
      </dsp:nvSpPr>
      <dsp:spPr>
        <a:xfrm>
          <a:off x="2406851" y="213455"/>
          <a:ext cx="615410" cy="615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9F223-06AE-4D71-80FD-5E3C48765996}">
      <dsp:nvSpPr>
        <dsp:cNvPr id="0" name=""/>
        <dsp:cNvSpPr/>
      </dsp:nvSpPr>
      <dsp:spPr>
        <a:xfrm>
          <a:off x="2030767" y="1039798"/>
          <a:ext cx="1367578" cy="54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 PhD rooms</a:t>
          </a:r>
        </a:p>
      </dsp:txBody>
      <dsp:txXfrm>
        <a:off x="2030767" y="1039798"/>
        <a:ext cx="1367578" cy="547031"/>
      </dsp:txXfrm>
    </dsp:sp>
    <dsp:sp modelId="{6CE78D17-D004-4CBD-88D7-DBDA5DF4C84F}">
      <dsp:nvSpPr>
        <dsp:cNvPr id="0" name=""/>
        <dsp:cNvSpPr/>
      </dsp:nvSpPr>
      <dsp:spPr>
        <a:xfrm>
          <a:off x="4013756" y="213455"/>
          <a:ext cx="615410" cy="615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5B554-7176-48A7-AB08-421F5DEF62DE}">
      <dsp:nvSpPr>
        <dsp:cNvPr id="0" name=""/>
        <dsp:cNvSpPr/>
      </dsp:nvSpPr>
      <dsp:spPr>
        <a:xfrm>
          <a:off x="3637672" y="1039798"/>
          <a:ext cx="1367578" cy="54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 Doctoral laboratories</a:t>
          </a:r>
        </a:p>
      </dsp:txBody>
      <dsp:txXfrm>
        <a:off x="3637672" y="1039798"/>
        <a:ext cx="1367578" cy="547031"/>
      </dsp:txXfrm>
    </dsp:sp>
    <dsp:sp modelId="{B677AC44-30B7-4355-9E82-A17C2EE0C0C3}">
      <dsp:nvSpPr>
        <dsp:cNvPr id="0" name=""/>
        <dsp:cNvSpPr/>
      </dsp:nvSpPr>
      <dsp:spPr>
        <a:xfrm>
          <a:off x="1603399" y="1928724"/>
          <a:ext cx="615410" cy="6154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C724-D507-43DD-8263-8690973489AB}">
      <dsp:nvSpPr>
        <dsp:cNvPr id="0" name=""/>
        <dsp:cNvSpPr/>
      </dsp:nvSpPr>
      <dsp:spPr>
        <a:xfrm>
          <a:off x="1227315" y="2755068"/>
          <a:ext cx="1367578" cy="54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classrooms</a:t>
          </a:r>
        </a:p>
      </dsp:txBody>
      <dsp:txXfrm>
        <a:off x="1227315" y="2755068"/>
        <a:ext cx="1367578" cy="547031"/>
      </dsp:txXfrm>
    </dsp:sp>
    <dsp:sp modelId="{569FA90E-B173-4C0B-9F6F-38A7A4A8690A}">
      <dsp:nvSpPr>
        <dsp:cNvPr id="0" name=""/>
        <dsp:cNvSpPr/>
      </dsp:nvSpPr>
      <dsp:spPr>
        <a:xfrm>
          <a:off x="3210304" y="1928724"/>
          <a:ext cx="615410" cy="6154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F64CE-187C-49E0-BB4D-EAF632A42690}">
      <dsp:nvSpPr>
        <dsp:cNvPr id="0" name=""/>
        <dsp:cNvSpPr/>
      </dsp:nvSpPr>
      <dsp:spPr>
        <a:xfrm>
          <a:off x="2834220" y="2755068"/>
          <a:ext cx="1367578" cy="54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Astronomical observatory</a:t>
          </a:r>
        </a:p>
      </dsp:txBody>
      <dsp:txXfrm>
        <a:off x="2834220" y="2755068"/>
        <a:ext cx="1367578" cy="547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30D5D-267A-4C53-9D89-D4F7991EEE7E}">
      <dsp:nvSpPr>
        <dsp:cNvPr id="0" name=""/>
        <dsp:cNvSpPr/>
      </dsp:nvSpPr>
      <dsp:spPr>
        <a:xfrm>
          <a:off x="3249" y="58890"/>
          <a:ext cx="2577622" cy="1546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Average of 100 meters of cable, a total of 48800 meters</a:t>
          </a:r>
          <a:endParaRPr lang="en-US" sz="2300" kern="1200"/>
        </a:p>
      </dsp:txBody>
      <dsp:txXfrm>
        <a:off x="3249" y="58890"/>
        <a:ext cx="2577622" cy="1546573"/>
      </dsp:txXfrm>
    </dsp:sp>
    <dsp:sp modelId="{4BB64A4C-1E29-4B2F-8EEE-4A1E5A533388}">
      <dsp:nvSpPr>
        <dsp:cNvPr id="0" name=""/>
        <dsp:cNvSpPr/>
      </dsp:nvSpPr>
      <dsp:spPr>
        <a:xfrm>
          <a:off x="2838634" y="58890"/>
          <a:ext cx="2577622" cy="1546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25 devices per informatics room, 18 romos</a:t>
          </a:r>
          <a:endParaRPr lang="en-US" sz="2300" kern="1200"/>
        </a:p>
      </dsp:txBody>
      <dsp:txXfrm>
        <a:off x="2838634" y="58890"/>
        <a:ext cx="2577622" cy="1546573"/>
      </dsp:txXfrm>
    </dsp:sp>
    <dsp:sp modelId="{C9B0930B-077A-4B9B-B016-980C2D60781D}">
      <dsp:nvSpPr>
        <dsp:cNvPr id="0" name=""/>
        <dsp:cNvSpPr/>
      </dsp:nvSpPr>
      <dsp:spPr>
        <a:xfrm>
          <a:off x="5674019" y="58890"/>
          <a:ext cx="2577622" cy="15465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488 connections</a:t>
          </a:r>
          <a:endParaRPr lang="en-US" sz="2300" kern="1200"/>
        </a:p>
      </dsp:txBody>
      <dsp:txXfrm>
        <a:off x="5674019" y="58890"/>
        <a:ext cx="2577622" cy="1546573"/>
      </dsp:txXfrm>
    </dsp:sp>
    <dsp:sp modelId="{3A50A6B6-B85F-400F-9ACC-C6DAF9692EDB}">
      <dsp:nvSpPr>
        <dsp:cNvPr id="0" name=""/>
        <dsp:cNvSpPr/>
      </dsp:nvSpPr>
      <dsp:spPr>
        <a:xfrm>
          <a:off x="8509404" y="58890"/>
          <a:ext cx="2577622" cy="15465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1 switch every 24 end devices, that means 19 switches</a:t>
          </a:r>
          <a:endParaRPr lang="en-US" sz="2300" kern="1200"/>
        </a:p>
      </dsp:txBody>
      <dsp:txXfrm>
        <a:off x="8509404" y="58890"/>
        <a:ext cx="2577622" cy="1546573"/>
      </dsp:txXfrm>
    </dsp:sp>
    <dsp:sp modelId="{87B25800-A42C-450B-BC6E-DE1127B7B0C1}">
      <dsp:nvSpPr>
        <dsp:cNvPr id="0" name=""/>
        <dsp:cNvSpPr/>
      </dsp:nvSpPr>
      <dsp:spPr>
        <a:xfrm>
          <a:off x="1420941" y="1863226"/>
          <a:ext cx="2577622" cy="15465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An estimate of 4 servers</a:t>
          </a:r>
          <a:endParaRPr lang="en-US" sz="2300" kern="1200"/>
        </a:p>
      </dsp:txBody>
      <dsp:txXfrm>
        <a:off x="1420941" y="1863226"/>
        <a:ext cx="2577622" cy="1546573"/>
      </dsp:txXfrm>
    </dsp:sp>
    <dsp:sp modelId="{39C8A604-6F28-4513-811D-10BB357DDE81}">
      <dsp:nvSpPr>
        <dsp:cNvPr id="0" name=""/>
        <dsp:cNvSpPr/>
      </dsp:nvSpPr>
      <dsp:spPr>
        <a:xfrm>
          <a:off x="4256326" y="1863226"/>
          <a:ext cx="2577622" cy="1546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A Router per floor, only one Edge router</a:t>
          </a:r>
          <a:endParaRPr lang="en-US" sz="2300" kern="1200"/>
        </a:p>
      </dsp:txBody>
      <dsp:txXfrm>
        <a:off x="4256326" y="1863226"/>
        <a:ext cx="2577622" cy="1546573"/>
      </dsp:txXfrm>
    </dsp:sp>
    <dsp:sp modelId="{3B435E1B-4FDC-4848-A3DE-62C7C5210BBD}">
      <dsp:nvSpPr>
        <dsp:cNvPr id="0" name=""/>
        <dsp:cNvSpPr/>
      </dsp:nvSpPr>
      <dsp:spPr>
        <a:xfrm>
          <a:off x="7091711" y="1863226"/>
          <a:ext cx="2577622" cy="15465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/>
            <a:t>2 Access points per floor, 30 in total</a:t>
          </a:r>
          <a:endParaRPr lang="en-US" sz="2300" kern="1200"/>
        </a:p>
      </dsp:txBody>
      <dsp:txXfrm>
        <a:off x="7091711" y="1863226"/>
        <a:ext cx="2577622" cy="1546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EE7D0-C1DB-4A3F-8406-3BA768C71091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E94B-04F9-4A7D-97C3-C97179533030}">
      <dsp:nvSpPr>
        <dsp:cNvPr id="0" name=""/>
        <dsp:cNvSpPr/>
      </dsp:nvSpPr>
      <dsp:spPr>
        <a:xfrm>
          <a:off x="0" y="703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/>
            <a:t>Routers: 559’082.120 COP</a:t>
          </a:r>
          <a:endParaRPr lang="en-US" sz="3600" kern="1200"/>
        </a:p>
      </dsp:txBody>
      <dsp:txXfrm>
        <a:off x="0" y="703"/>
        <a:ext cx="6373813" cy="1151608"/>
      </dsp:txXfrm>
    </dsp:sp>
    <dsp:sp modelId="{78001641-C91F-4CB8-9C6B-DDDFA19B053A}">
      <dsp:nvSpPr>
        <dsp:cNvPr id="0" name=""/>
        <dsp:cNvSpPr/>
      </dsp:nvSpPr>
      <dsp:spPr>
        <a:xfrm>
          <a:off x="0" y="1152311"/>
          <a:ext cx="6373813" cy="0"/>
        </a:xfrm>
        <a:prstGeom prst="line">
          <a:avLst/>
        </a:prstGeom>
        <a:solidFill>
          <a:schemeClr val="accent2">
            <a:hueOff val="-369122"/>
            <a:satOff val="-177"/>
            <a:lumOff val="1715"/>
            <a:alphaOff val="0"/>
          </a:schemeClr>
        </a:solidFill>
        <a:ln w="12700" cap="flat" cmpd="sng" algn="ctr">
          <a:solidFill>
            <a:schemeClr val="accent2">
              <a:hueOff val="-369122"/>
              <a:satOff val="-177"/>
              <a:lumOff val="17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6F84-026B-49CF-BB57-DF5AA9558C9D}">
      <dsp:nvSpPr>
        <dsp:cNvPr id="0" name=""/>
        <dsp:cNvSpPr/>
      </dsp:nvSpPr>
      <dsp:spPr>
        <a:xfrm>
          <a:off x="0" y="1152311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/>
            <a:t>Access points : 209’610.660 COP</a:t>
          </a:r>
          <a:endParaRPr lang="en-US" sz="3600" kern="1200"/>
        </a:p>
      </dsp:txBody>
      <dsp:txXfrm>
        <a:off x="0" y="1152311"/>
        <a:ext cx="6373813" cy="1151608"/>
      </dsp:txXfrm>
    </dsp:sp>
    <dsp:sp modelId="{F585B490-2396-4A32-AF2E-B71D9D4BC307}">
      <dsp:nvSpPr>
        <dsp:cNvPr id="0" name=""/>
        <dsp:cNvSpPr/>
      </dsp:nvSpPr>
      <dsp:spPr>
        <a:xfrm>
          <a:off x="0" y="2303920"/>
          <a:ext cx="6373813" cy="0"/>
        </a:xfrm>
        <a:prstGeom prst="line">
          <a:avLst/>
        </a:prstGeom>
        <a:solidFill>
          <a:schemeClr val="accent2">
            <a:hueOff val="-738243"/>
            <a:satOff val="-354"/>
            <a:lumOff val="3431"/>
            <a:alphaOff val="0"/>
          </a:schemeClr>
        </a:solidFill>
        <a:ln w="12700" cap="flat" cmpd="sng" algn="ctr">
          <a:solidFill>
            <a:schemeClr val="accent2">
              <a:hueOff val="-738243"/>
              <a:satOff val="-354"/>
              <a:lumOff val="3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0F353-6882-4CA0-94E1-CD5BD90DD83F}">
      <dsp:nvSpPr>
        <dsp:cNvPr id="0" name=""/>
        <dsp:cNvSpPr/>
      </dsp:nvSpPr>
      <dsp:spPr>
        <a:xfrm>
          <a:off x="0" y="2303920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/>
            <a:t>Switches: 389’515,599 COP</a:t>
          </a:r>
          <a:endParaRPr lang="en-US" sz="3600" kern="1200"/>
        </a:p>
      </dsp:txBody>
      <dsp:txXfrm>
        <a:off x="0" y="2303920"/>
        <a:ext cx="6373813" cy="1151608"/>
      </dsp:txXfrm>
    </dsp:sp>
    <dsp:sp modelId="{0BC40675-753E-4715-9F6F-6F879D7F1ADE}">
      <dsp:nvSpPr>
        <dsp:cNvPr id="0" name=""/>
        <dsp:cNvSpPr/>
      </dsp:nvSpPr>
      <dsp:spPr>
        <a:xfrm>
          <a:off x="0" y="3455529"/>
          <a:ext cx="6373813" cy="0"/>
        </a:xfrm>
        <a:prstGeom prst="line">
          <a:avLst/>
        </a:prstGeom>
        <a:solidFill>
          <a:schemeClr val="accent2">
            <a:hueOff val="-1107365"/>
            <a:satOff val="-531"/>
            <a:lumOff val="5146"/>
            <a:alphaOff val="0"/>
          </a:schemeClr>
        </a:solidFill>
        <a:ln w="12700" cap="flat" cmpd="sng" algn="ctr">
          <a:solidFill>
            <a:schemeClr val="accent2">
              <a:hueOff val="-1107365"/>
              <a:satOff val="-531"/>
              <a:lumOff val="51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3188F-C4CC-4AA9-8BD7-C61C12D32D6C}">
      <dsp:nvSpPr>
        <dsp:cNvPr id="0" name=""/>
        <dsp:cNvSpPr/>
      </dsp:nvSpPr>
      <dsp:spPr>
        <a:xfrm>
          <a:off x="0" y="3455529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/>
            <a:t>Cabling Price: 229’360.000 COP</a:t>
          </a:r>
          <a:endParaRPr lang="en-US" sz="3600" kern="1200"/>
        </a:p>
      </dsp:txBody>
      <dsp:txXfrm>
        <a:off x="0" y="3455529"/>
        <a:ext cx="6373813" cy="1151608"/>
      </dsp:txXfrm>
    </dsp:sp>
    <dsp:sp modelId="{04F7C97B-F2D7-48A3-A688-CC73023CD1AE}">
      <dsp:nvSpPr>
        <dsp:cNvPr id="0" name=""/>
        <dsp:cNvSpPr/>
      </dsp:nvSpPr>
      <dsp:spPr>
        <a:xfrm>
          <a:off x="0" y="4607138"/>
          <a:ext cx="6373813" cy="0"/>
        </a:xfrm>
        <a:prstGeom prst="line">
          <a:avLst/>
        </a:prstGeom>
        <a:solidFill>
          <a:schemeClr val="accent2">
            <a:hueOff val="-1476487"/>
            <a:satOff val="-708"/>
            <a:lumOff val="6862"/>
            <a:alphaOff val="0"/>
          </a:schemeClr>
        </a:solidFill>
        <a:ln w="12700" cap="flat" cmpd="sng" algn="ctr">
          <a:solidFill>
            <a:schemeClr val="accent2">
              <a:hueOff val="-1476487"/>
              <a:satOff val="-708"/>
              <a:lumOff val="6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EBF6A-0018-4B55-95A3-112AA9E7313A}">
      <dsp:nvSpPr>
        <dsp:cNvPr id="0" name=""/>
        <dsp:cNvSpPr/>
      </dsp:nvSpPr>
      <dsp:spPr>
        <a:xfrm>
          <a:off x="0" y="4607138"/>
          <a:ext cx="6373813" cy="11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/>
            <a:t>Total Price: 1,387’568,379 COP</a:t>
          </a:r>
          <a:endParaRPr lang="en-US" sz="3600" kern="1200"/>
        </a:p>
      </dsp:txBody>
      <dsp:txXfrm>
        <a:off x="0" y="4607138"/>
        <a:ext cx="6373813" cy="1151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June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03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71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June 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2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C787A5-60AC-C7A7-4D1F-743D8965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600"/>
              <a:t>Final Project: </a:t>
            </a:r>
            <a:br>
              <a:rPr lang="es-CO" sz="2600"/>
            </a:br>
            <a:r>
              <a:rPr lang="es-CO" sz="2600"/>
              <a:t>Network design proposal for the new building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B3FF3-1480-6D23-7D5E-F5124DB0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s-CO">
                <a:solidFill>
                  <a:schemeClr val="tx1">
                    <a:alpha val="60000"/>
                  </a:schemeClr>
                </a:solidFill>
              </a:rPr>
              <a:t>David Andrés Gómez Rincón</a:t>
            </a:r>
          </a:p>
          <a:p>
            <a:pPr algn="r"/>
            <a:r>
              <a:rPr lang="es-CO">
                <a:solidFill>
                  <a:schemeClr val="tx1">
                    <a:alpha val="60000"/>
                  </a:schemeClr>
                </a:solidFill>
              </a:rPr>
              <a:t>20201020031</a:t>
            </a:r>
          </a:p>
        </p:txBody>
      </p:sp>
      <p:pic>
        <p:nvPicPr>
          <p:cNvPr id="4" name="Picture 3" descr="Low angle view of building corner against the clear blue sky">
            <a:extLst>
              <a:ext uri="{FF2B5EF4-FFF2-40B4-BE49-F238E27FC236}">
                <a16:creationId xmlns:a16="http://schemas.microsoft.com/office/drawing/2014/main" id="{96AE9A56-DB5C-CDB5-CC0F-CE14C18A9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65" b="19120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B8BEF-3A9A-38F4-026E-5E747D7C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s-CO" dirty="0" err="1"/>
              <a:t>Distribution</a:t>
            </a:r>
            <a:r>
              <a:rPr lang="es-CO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AA71209-E53D-BFA6-AB35-EB61FAC0B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558819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82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2E97B9-1813-456C-41E1-30BA441E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s-CO" dirty="0" err="1"/>
              <a:t>Prices</a:t>
            </a:r>
            <a:r>
              <a:rPr lang="es-CO" dirty="0"/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8ECC77-7860-99CB-B512-2C6BAC065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75938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78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7FB1D2D-C23C-FD89-8C8C-2FFEFCE9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Design and simulation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8B33417-F1BA-182F-D2F8-CBA4F6A4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822189"/>
            <a:ext cx="7345363" cy="521520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23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844D95-AED9-E798-68FC-C89C7C28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07" y="1176771"/>
            <a:ext cx="6362065" cy="4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9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53A260-5B5F-59A8-F0EF-D9A3EA28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39" y="1798175"/>
            <a:ext cx="3752850" cy="29660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1DB679-1BE8-7CA0-066C-B8F4FFBB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75" y="1364066"/>
            <a:ext cx="5210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E8293389-7EC6-F7B7-AD71-105F35D7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4" y="1856422"/>
            <a:ext cx="3342921" cy="2798705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F7DDCA6-CA19-9D74-687F-2FBE287B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3233"/>
            <a:ext cx="4767772" cy="41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8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CD86B6-3734-B7CD-6C4D-96A47671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Thank you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E42C43E-560B-39CA-3F3A-CAC52690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952" y="711200"/>
            <a:ext cx="5437187" cy="543718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431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E1E9A7-2A9C-6805-8B28-C5AD5CD8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s-CO" dirty="0" err="1"/>
              <a:t>Problem</a:t>
            </a:r>
            <a:r>
              <a:rPr lang="es-CO" dirty="0"/>
              <a:t> </a:t>
            </a:r>
            <a:r>
              <a:rPr lang="es-CO" dirty="0" err="1"/>
              <a:t>definition</a:t>
            </a: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01742A-9434-6C2E-A06C-F38150C48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9512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11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EEFAA1-88D3-E5FF-7FC9-740A2DE4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s-CO" dirty="0" err="1"/>
              <a:t>Objectives</a:t>
            </a:r>
            <a:endParaRPr lang="es-C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E28574-234F-318A-8E8C-88C3A860D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20606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13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62ACA4-EF25-D544-3FC9-459473BD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8147"/>
            <a:ext cx="3565524" cy="303578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Infomation about the building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16D522-93A9-8199-1583-66337EC2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74" y="570200"/>
            <a:ext cx="5447228" cy="2750851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EB4681-1FD4-45B3-B476-4608EA445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61338" y="546541"/>
            <a:ext cx="1080000" cy="1055637"/>
          </a:xfrm>
          <a:custGeom>
            <a:avLst/>
            <a:gdLst>
              <a:gd name="connsiteX0" fmla="*/ 423240 w 1080000"/>
              <a:gd name="connsiteY0" fmla="*/ 0 h 1055637"/>
              <a:gd name="connsiteX1" fmla="*/ 957877 w 1080000"/>
              <a:gd name="connsiteY1" fmla="*/ 534637 h 1055637"/>
              <a:gd name="connsiteX2" fmla="*/ 1064374 w 1080000"/>
              <a:gd name="connsiteY2" fmla="*/ 723724 h 1055637"/>
              <a:gd name="connsiteX3" fmla="*/ 1069029 w 1080000"/>
              <a:gd name="connsiteY3" fmla="*/ 731223 h 1055637"/>
              <a:gd name="connsiteX4" fmla="*/ 1080000 w 1080000"/>
              <a:gd name="connsiteY4" fmla="*/ 785637 h 1055637"/>
              <a:gd name="connsiteX5" fmla="*/ 540000 w 1080000"/>
              <a:gd name="connsiteY5" fmla="*/ 1055637 h 1055637"/>
              <a:gd name="connsiteX6" fmla="*/ 0 w 1080000"/>
              <a:gd name="connsiteY6" fmla="*/ 785637 h 1055637"/>
              <a:gd name="connsiteX7" fmla="*/ 10971 w 1080000"/>
              <a:gd name="connsiteY7" fmla="*/ 731223 h 1055637"/>
              <a:gd name="connsiteX8" fmla="*/ 15626 w 1080000"/>
              <a:gd name="connsiteY8" fmla="*/ 723724 h 105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055637">
                <a:moveTo>
                  <a:pt x="423240" y="0"/>
                </a:moveTo>
                <a:lnTo>
                  <a:pt x="957877" y="534637"/>
                </a:lnTo>
                <a:lnTo>
                  <a:pt x="1064374" y="723724"/>
                </a:lnTo>
                <a:lnTo>
                  <a:pt x="1069029" y="731223"/>
                </a:lnTo>
                <a:cubicBezTo>
                  <a:pt x="1076223" y="748799"/>
                  <a:pt x="1080000" y="766997"/>
                  <a:pt x="1080000" y="785637"/>
                </a:cubicBezTo>
                <a:cubicBezTo>
                  <a:pt x="1080000" y="934754"/>
                  <a:pt x="838234" y="1055637"/>
                  <a:pt x="540000" y="1055637"/>
                </a:cubicBezTo>
                <a:cubicBezTo>
                  <a:pt x="241766" y="1055637"/>
                  <a:pt x="0" y="934754"/>
                  <a:pt x="0" y="785637"/>
                </a:cubicBezTo>
                <a:cubicBezTo>
                  <a:pt x="0" y="766997"/>
                  <a:pt x="3778" y="748799"/>
                  <a:pt x="10971" y="731223"/>
                </a:cubicBezTo>
                <a:lnTo>
                  <a:pt x="15626" y="72372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20D1A4C-55F7-471A-879E-78FE8F3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1449033" y="716665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08BE3DC-9EFB-AFEE-EB8C-A0F2F3E45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4" y="3536949"/>
            <a:ext cx="6951446" cy="2745821"/>
          </a:xfrm>
          <a:custGeom>
            <a:avLst/>
            <a:gdLst/>
            <a:ahLst/>
            <a:cxnLst/>
            <a:rect l="l" t="t" r="r" b="b"/>
            <a:pathLst>
              <a:path w="7090239" h="2734921">
                <a:moveTo>
                  <a:pt x="0" y="0"/>
                </a:moveTo>
                <a:lnTo>
                  <a:pt x="7090239" y="0"/>
                </a:lnTo>
                <a:lnTo>
                  <a:pt x="7090239" y="2734921"/>
                </a:lnTo>
                <a:lnTo>
                  <a:pt x="0" y="2734921"/>
                </a:lnTo>
                <a:close/>
              </a:path>
            </a:pathLst>
          </a:cu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FDF4526-61EA-4B79-BDCA-B284EE92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305" y="559372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23E77-CA54-E9B1-D49F-57F10D38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Devices</a:t>
            </a:r>
            <a:r>
              <a:rPr lang="es-CO" dirty="0"/>
              <a:t> </a:t>
            </a:r>
            <a:r>
              <a:rPr lang="es-CO" dirty="0" err="1"/>
              <a:t>research</a:t>
            </a:r>
            <a:r>
              <a:rPr lang="es-CO" dirty="0"/>
              <a:t> (4k full </a:t>
            </a:r>
            <a:r>
              <a:rPr lang="es-CO" dirty="0" err="1"/>
              <a:t>hd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465E0-944D-8513-1E87-80D742C4C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09" y="2097175"/>
            <a:ext cx="5435600" cy="3995650"/>
          </a:xfrm>
        </p:spPr>
        <p:txBody>
          <a:bodyPr/>
          <a:lstStyle/>
          <a:p>
            <a:r>
              <a:rPr lang="es-CO"/>
              <a:t>Edge Router: NCS 5011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34722A-E184-D0D4-0E82-052EEC29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9757" y="2097175"/>
            <a:ext cx="5435600" cy="3995650"/>
          </a:xfrm>
        </p:spPr>
        <p:txBody>
          <a:bodyPr/>
          <a:lstStyle/>
          <a:p>
            <a:r>
              <a:rPr lang="es-CO" dirty="0" err="1"/>
              <a:t>Internal</a:t>
            </a:r>
            <a:r>
              <a:rPr lang="es-CO" dirty="0"/>
              <a:t> </a:t>
            </a:r>
            <a:r>
              <a:rPr lang="es-CO" dirty="0" err="1"/>
              <a:t>Router</a:t>
            </a:r>
            <a:r>
              <a:rPr lang="es-CO" dirty="0"/>
              <a:t>: </a:t>
            </a:r>
            <a:r>
              <a:rPr lang="es-CO" dirty="0" err="1"/>
              <a:t>Catalyst</a:t>
            </a:r>
            <a:r>
              <a:rPr lang="es-CO" dirty="0"/>
              <a:t> 8300-1N1S-4T2X</a:t>
            </a:r>
          </a:p>
        </p:txBody>
      </p:sp>
      <p:pic>
        <p:nvPicPr>
          <p:cNvPr id="1026" name="Picture 2" descr="Cisco NCS-5011 32x100GE Routing System No PSUs No Fans TESTED 68-5946-03 |  eBay">
            <a:extLst>
              <a:ext uri="{FF2B5EF4-FFF2-40B4-BE49-F238E27FC236}">
                <a16:creationId xmlns:a16="http://schemas.microsoft.com/office/drawing/2014/main" id="{796B329E-B8EA-2CF1-FD4A-9C8F6DE1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82" y="3215525"/>
            <a:ext cx="2627990" cy="15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isco Catalyst 8300 Edge Platform - Cisco">
            <a:extLst>
              <a:ext uri="{FF2B5EF4-FFF2-40B4-BE49-F238E27FC236}">
                <a16:creationId xmlns:a16="http://schemas.microsoft.com/office/drawing/2014/main" id="{6CA0CC5A-78F4-F89B-4292-F3FED912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09" y="3215525"/>
            <a:ext cx="5486191" cy="14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36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B367-96F5-707D-1372-173C4B60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Devices</a:t>
            </a:r>
            <a:r>
              <a:rPr lang="es-CO" dirty="0"/>
              <a:t> </a:t>
            </a:r>
            <a:r>
              <a:rPr lang="es-CO" dirty="0" err="1"/>
              <a:t>Research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643D36-D952-1B4E-8E76-3E739E3B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Switch:</a:t>
            </a:r>
            <a:r>
              <a:rPr lang="en-US" dirty="0"/>
              <a:t>Catalyst 9300 with 24-port 1G copper with modular uplinks </a:t>
            </a:r>
            <a:endParaRPr lang="es-CO" dirty="0"/>
          </a:p>
        </p:txBody>
      </p:sp>
      <p:pic>
        <p:nvPicPr>
          <p:cNvPr id="8" name="Marcador de contenido 7" descr="Tabla&#10;&#10;Descripción generada automáticamente">
            <a:extLst>
              <a:ext uri="{FF2B5EF4-FFF2-40B4-BE49-F238E27FC236}">
                <a16:creationId xmlns:a16="http://schemas.microsoft.com/office/drawing/2014/main" id="{ED1DCC1E-5059-0DBA-3551-22FD9F9D47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701256"/>
            <a:ext cx="3609975" cy="126682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78690A-685F-11B2-DA5D-AE3FF22E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7281" y="1613598"/>
            <a:ext cx="5436392" cy="535354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Access </a:t>
            </a:r>
            <a:r>
              <a:rPr lang="es-CO" dirty="0" err="1"/>
              <a:t>Point:Cisco</a:t>
            </a:r>
            <a:r>
              <a:rPr lang="es-CO" dirty="0"/>
              <a:t> </a:t>
            </a:r>
            <a:r>
              <a:rPr lang="es-CO" dirty="0" err="1"/>
              <a:t>catalyst</a:t>
            </a:r>
            <a:r>
              <a:rPr lang="es-CO" dirty="0"/>
              <a:t> 9130</a:t>
            </a:r>
          </a:p>
        </p:txBody>
      </p:sp>
      <p:pic>
        <p:nvPicPr>
          <p:cNvPr id="10" name="Marcador de contenido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40308A3-B5EA-6A2F-3B2F-1C2AE3A87D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16" y="3213275"/>
            <a:ext cx="2638425" cy="1733550"/>
          </a:xfrm>
        </p:spPr>
      </p:pic>
    </p:spTree>
    <p:extLst>
      <p:ext uri="{BB962C8B-B14F-4D97-AF65-F5344CB8AC3E}">
        <p14:creationId xmlns:p14="http://schemas.microsoft.com/office/powerpoint/2010/main" val="196845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A22EFF-1FE0-4FE3-9E48-97A8F0CD8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lourful network cables">
            <a:extLst>
              <a:ext uri="{FF2B5EF4-FFF2-40B4-BE49-F238E27FC236}">
                <a16:creationId xmlns:a16="http://schemas.microsoft.com/office/drawing/2014/main" id="{CE411147-7FA3-79FA-730C-8156D18FF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8343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80F01-D850-7C11-062B-D3E862D1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Devices Research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AA83F3-7C64-C11F-D759-F8F902158346}"/>
              </a:ext>
            </a:extLst>
          </p:cNvPr>
          <p:cNvSpPr txBox="1"/>
          <p:nvPr/>
        </p:nvSpPr>
        <p:spPr>
          <a:xfrm>
            <a:off x="7140575" y="549275"/>
            <a:ext cx="4498976" cy="98488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pPr algn="r">
              <a:spcBef>
                <a:spcPts val="1000"/>
              </a:spcBef>
              <a:spcAft>
                <a:spcPts val="800"/>
              </a:spcAft>
            </a:pPr>
            <a:r>
              <a:rPr lang="en-US"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Cables: Ethernet Category 6A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637F87-B6EB-40C5-B051-5F099460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B6B70-CD62-647C-D2F0-779EA2A7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proposal</a:t>
            </a:r>
            <a:r>
              <a:rPr lang="es-CO" dirty="0"/>
              <a:t>: </a:t>
            </a:r>
            <a:r>
              <a:rPr lang="es-CO" dirty="0" err="1"/>
              <a:t>sorted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cable </a:t>
            </a:r>
            <a:r>
              <a:rPr lang="es-CO" dirty="0" err="1"/>
              <a:t>connections</a:t>
            </a:r>
            <a:r>
              <a:rPr lang="es-CO" dirty="0"/>
              <a:t> and Wireless </a:t>
            </a:r>
            <a:r>
              <a:rPr lang="es-CO" dirty="0" err="1"/>
              <a:t>connections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8CDEDF-8247-6D58-7CD4-F5F628DAB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Cable </a:t>
            </a:r>
            <a:r>
              <a:rPr lang="es-CO" dirty="0" err="1"/>
              <a:t>connections</a:t>
            </a:r>
            <a:endParaRPr lang="es-CO" dirty="0"/>
          </a:p>
        </p:txBody>
      </p:sp>
      <p:graphicFrame>
        <p:nvGraphicFramePr>
          <p:cNvPr id="10" name="Marcador de contenido 3">
            <a:extLst>
              <a:ext uri="{FF2B5EF4-FFF2-40B4-BE49-F238E27FC236}">
                <a16:creationId xmlns:a16="http://schemas.microsoft.com/office/drawing/2014/main" id="{BBBF0FEC-2A54-D46A-CC9F-9E2BBD69981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863" y="2577270"/>
          <a:ext cx="5429114" cy="351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2437A0-AF4C-DF69-E70F-B355A7FC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Wireless </a:t>
            </a:r>
            <a:r>
              <a:rPr lang="es-CO" dirty="0" err="1"/>
              <a:t>connections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D5E8EC-2004-8F8E-89FB-3435CAF71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Multiple classrooms</a:t>
            </a:r>
          </a:p>
          <a:p>
            <a:r>
              <a:rPr lang="en-US" dirty="0"/>
              <a:t>Study and consultation rooms</a:t>
            </a:r>
          </a:p>
          <a:p>
            <a:r>
              <a:rPr lang="en-US" dirty="0"/>
              <a:t>Rest and socializing rooms</a:t>
            </a:r>
          </a:p>
          <a:p>
            <a:r>
              <a:rPr lang="en-US" dirty="0"/>
              <a:t>Terrace</a:t>
            </a:r>
          </a:p>
          <a:p>
            <a:r>
              <a:rPr lang="en-US" dirty="0"/>
              <a:t>11 Wellness areas</a:t>
            </a:r>
          </a:p>
          <a:p>
            <a:r>
              <a:rPr lang="en-US" dirty="0"/>
              <a:t>X number of classrooms</a:t>
            </a:r>
          </a:p>
          <a:p>
            <a:r>
              <a:rPr lang="en-US" dirty="0"/>
              <a:t>Corridors and common areas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90030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4E8E2"/>
      </a:lt2>
      <a:accent1>
        <a:srgbClr val="C07CE0"/>
      </a:accent1>
      <a:accent2>
        <a:srgbClr val="7F5FDA"/>
      </a:accent2>
      <a:accent3>
        <a:srgbClr val="7C8BE0"/>
      </a:accent3>
      <a:accent4>
        <a:srgbClr val="5FA5DA"/>
      </a:accent4>
      <a:accent5>
        <a:srgbClr val="5AB0B1"/>
      </a:accent5>
      <a:accent6>
        <a:srgbClr val="4FB68D"/>
      </a:accent6>
      <a:hlink>
        <a:srgbClr val="688E56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259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Sitka Heading</vt:lpstr>
      <vt:lpstr>Source Sans Pro</vt:lpstr>
      <vt:lpstr>3DFloatVTI</vt:lpstr>
      <vt:lpstr>Final Project:  Network design proposal for the new building</vt:lpstr>
      <vt:lpstr>Thank you</vt:lpstr>
      <vt:lpstr>Problem definition</vt:lpstr>
      <vt:lpstr>Objectives</vt:lpstr>
      <vt:lpstr>Infomation about the building</vt:lpstr>
      <vt:lpstr>Devices research (4k full hd)</vt:lpstr>
      <vt:lpstr>Devices Research</vt:lpstr>
      <vt:lpstr>Devices Research</vt:lpstr>
      <vt:lpstr>Design proposal: sorted by cable connections and Wireless connections</vt:lpstr>
      <vt:lpstr>Distribution:</vt:lpstr>
      <vt:lpstr>Prices:</vt:lpstr>
      <vt:lpstr>Design and simulation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GOMEZ RINCON DAVID ANDRES</dc:creator>
  <cp:lastModifiedBy>GOMEZ RINCON DAVID ANDRES</cp:lastModifiedBy>
  <cp:revision>2</cp:revision>
  <dcterms:created xsi:type="dcterms:W3CDTF">2024-06-10T00:17:36Z</dcterms:created>
  <dcterms:modified xsi:type="dcterms:W3CDTF">2024-06-10T01:04:23Z</dcterms:modified>
</cp:coreProperties>
</file>