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5T03:59:33.468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6 10,'-5'0,"7"0,15 0,-13 0,0 0,0 0,0-1,-1 1,1-1,0 0,0 0,6-3,-9 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5T03:59:49.372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5T03:59:50.137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5T03:59:56.850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5T03:59:57.386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5T03:59:57.919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5T03:59:58.666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5T03:59:59.217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5T03:59:59.687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5T04:00:00.120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5T04:00:00.631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5T03:59:41.164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5T04:00:04.369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5T04:00:05.30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5T04:00:05.850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5T04:00:06.439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5T04:00:06.968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5T04:00:08.465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5T04:00:09.301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1,'0'0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5T04:00:12.298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5T04:00:12.948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0,'0'0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5T04:00:13.386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0,'0'1,"0"1,0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5T03:59:42.248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5T04:00:13.78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5T04:00:14.832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5T04:00:15.550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5T04:00:16.216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5T04:00:16.998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5T04:00:23.021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5T04:00:23.638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5T04:00:24.252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5T04:00:24.654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0,'0'0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5T04:00:25.101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5T03:59:42.804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5T04:00:25.651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5T04:00:26.248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5T04:00:26.900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1,'0'0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5T04:00:27.550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1,'0'0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5T04:00:35.652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5T04:00:36.201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5T04:00:36.881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5T04:00:40.784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1,'0'0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5T04:00:41.520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5T04:00:43.499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5T03:59:43.288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1,'0'0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5T04:00:44.250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5T04:00:47.715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0,'0'0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5T04:00:49.147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5T04:00:52.116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5T04:00:52.816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0,'0'0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5T04:00:54.949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0,'0'0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5T04:00:55.649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5T04:00:58.436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5T04:00:59.298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0,'0'0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5T04:01:00.199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5T03:59:44.115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5T04:01:00.804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5T04:01:01.582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5T04:01:05.985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5T04:01:06.812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5T04:01:07.429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5T04:01:09.034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5T04:01:09.946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5T04:01:10.446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0,'0'0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5T04:01:11.009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0,'0'0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5T04:01:12.429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5T03:59:47.454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5T04:01:13.247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5T04:01:13.850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5T04:01:22.112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1,'0'0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5T04:01:16.930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1,'0'0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5T04:01:17.917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3 2,'0'0,"-1"0,0-1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5T04:01:18.851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2 0,'-1'0,"0"0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5T04:01:25.384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1,'0'0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5T04:01:26.248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5T03:59:48.036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5T03:59:48.515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642C4-88CC-4DF7-AC14-72C848A1F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D030C6-5869-41EC-870A-02DA9ADD2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2E4C8E-44A2-4605-A23B-B46141CFC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4620D-3D48-4BBA-A606-26D7578033F8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5B87EA-767F-4713-B32C-89E005710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B9D60A-774D-4ED0-92E5-D0AA9CB8A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4F304-9EB7-42F2-A977-C33AF8B1BB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62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699D40-8196-4D58-AF99-181C2F8EE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1D65C9-A87F-4529-8A6B-CE6D08E81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2BBEB0-625E-4D2F-8984-E8A898A66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4620D-3D48-4BBA-A606-26D7578033F8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C562BD-B40D-4C28-9BFC-3E21DED3C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0AE167-CE26-4318-9AFF-17810F6DD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4F304-9EB7-42F2-A977-C33AF8B1BB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800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822D64E-7B65-49AF-83DA-2C61E56D69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DE77EC-8FCD-46B0-9CA9-573181826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8BF325-95E4-436E-BB9C-D292675BF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4620D-3D48-4BBA-A606-26D7578033F8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6E7F51-C285-46F8-B0EF-C4ECB38C6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193463-9104-46E7-B153-919272BD6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4F304-9EB7-42F2-A977-C33AF8B1BB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7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BE03F1-4665-47E4-A04A-94139089A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72B17C-A311-43C6-89DF-48C91EA2B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1BBC18-1F99-4C0A-B85E-1FA08708D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4620D-3D48-4BBA-A606-26D7578033F8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4736DE-969E-4EAF-ADB5-ADC1BDF48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AA4947-E937-4B14-844F-1FB5F0569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4F304-9EB7-42F2-A977-C33AF8B1BB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731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84AB7-1EE5-4216-9BEE-9D9A610D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93E1A6-B07B-48ED-8F17-03077CAFB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6181F5-B516-47B9-84EB-4932CF82D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4620D-3D48-4BBA-A606-26D7578033F8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500B14-60C8-45FE-926D-C3B9C0EEF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1FA8DE-D6C9-4728-A500-FFDCB187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4F304-9EB7-42F2-A977-C33AF8B1BB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066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E80C52-988B-48E0-B360-C4506471C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7155FA-68C2-4968-A617-16A4202334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899F17-4237-42A5-B8D3-117DCB26E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149F57-88CF-4E55-BAEF-B438AD3FF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4620D-3D48-4BBA-A606-26D7578033F8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35EFE9-E73D-4534-9394-DBA4CD851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008CF5-AF61-41A6-9A68-338EBE58B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4F304-9EB7-42F2-A977-C33AF8B1BB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964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2B2937-E2D7-4E15-BF9B-A0A54689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0634BC-0A29-4757-AD56-2CAA38BC8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698A67-9EA7-4B06-AE3A-1359CA7B4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AA6C1C-4C0C-48BF-AAA6-11128B136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44A5D00-54CE-4550-B16D-9BA2CC67E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F3920E2-C384-4850-BB1E-9AD416ED6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4620D-3D48-4BBA-A606-26D7578033F8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DAC6960-9898-426B-AF26-A3380B28C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2BFB1B-4CF3-4B0E-A7D1-8CC2C4A0E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4F304-9EB7-42F2-A977-C33AF8B1BB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594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7DB28A-9781-4528-B9A4-A380DC54D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D09DF6-FFFB-4CED-A662-31C0C812D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4620D-3D48-4BBA-A606-26D7578033F8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FD1BAB-4137-47B0-BD28-05F2C2AD2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6DBB24-7BB2-4551-93E2-F9A59B47B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4F304-9EB7-42F2-A977-C33AF8B1BB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38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7DCB1E-DA41-4099-9B18-4374038B0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4620D-3D48-4BBA-A606-26D7578033F8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6F9E45-1F8F-41FD-B79D-9DC0967B0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E1F0D0-65C9-42C0-AF74-A1BA1DF19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4F304-9EB7-42F2-A977-C33AF8B1BB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830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F334D9-4E20-424D-9D7B-BC66DA897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F70080-B290-4F78-A53C-AF58741BB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3BE477-BA62-4638-86C9-DB9FC8BE0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8A0212-48AF-4B4F-9DC1-98CA411E6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4620D-3D48-4BBA-A606-26D7578033F8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053561-37D4-4E47-AF6C-8FD489BE2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80AAD4-2C0D-4F1C-BEE9-962341E2A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4F304-9EB7-42F2-A977-C33AF8B1BB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87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37A81-AFCD-49B8-83E3-09E64778D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F3935D-9156-42C2-9F45-FE31F66FF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9B2728-C513-43AF-8073-E7C28F0C1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61FEB5-88DB-4E7B-8FCA-6CB5892E0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4620D-3D48-4BBA-A606-26D7578033F8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66707D-C117-4CA7-90D3-461F0C3BD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A4D2EA-C3FE-4D85-9E5C-62AA01598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4F304-9EB7-42F2-A977-C33AF8B1BB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31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4D43CF-5DCA-428C-8C4B-1B0C41803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0112A8-D87E-48BE-9B43-48327A984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355237-0040-44B3-B318-5293D72154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4620D-3D48-4BBA-A606-26D7578033F8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B20EEA-6204-4B01-BFFD-3E28085961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CB05C9-898C-4AB6-9130-283ADBE2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4F304-9EB7-42F2-A977-C33AF8B1BB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779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2.xml"/><Relationship Id="rId21" Type="http://schemas.openxmlformats.org/officeDocument/2006/relationships/customXml" Target="../ink/ink17.xml"/><Relationship Id="rId42" Type="http://schemas.openxmlformats.org/officeDocument/2006/relationships/customXml" Target="../ink/ink38.xml"/><Relationship Id="rId47" Type="http://schemas.openxmlformats.org/officeDocument/2006/relationships/customXml" Target="../ink/ink43.xml"/><Relationship Id="rId63" Type="http://schemas.openxmlformats.org/officeDocument/2006/relationships/customXml" Target="../ink/ink59.xml"/><Relationship Id="rId68" Type="http://schemas.openxmlformats.org/officeDocument/2006/relationships/customXml" Target="../ink/ink64.xml"/><Relationship Id="rId16" Type="http://schemas.openxmlformats.org/officeDocument/2006/relationships/customXml" Target="../ink/ink12.xml"/><Relationship Id="rId11" Type="http://schemas.openxmlformats.org/officeDocument/2006/relationships/customXml" Target="../ink/ink7.xml"/><Relationship Id="rId32" Type="http://schemas.openxmlformats.org/officeDocument/2006/relationships/customXml" Target="../ink/ink28.xml"/><Relationship Id="rId37" Type="http://schemas.openxmlformats.org/officeDocument/2006/relationships/customXml" Target="../ink/ink33.xml"/><Relationship Id="rId53" Type="http://schemas.openxmlformats.org/officeDocument/2006/relationships/customXml" Target="../ink/ink49.xml"/><Relationship Id="rId58" Type="http://schemas.openxmlformats.org/officeDocument/2006/relationships/customXml" Target="../ink/ink54.xml"/><Relationship Id="rId74" Type="http://schemas.openxmlformats.org/officeDocument/2006/relationships/customXml" Target="../ink/ink70.xml"/><Relationship Id="rId79" Type="http://schemas.openxmlformats.org/officeDocument/2006/relationships/customXml" Target="../ink/ink75.xml"/><Relationship Id="rId5" Type="http://schemas.openxmlformats.org/officeDocument/2006/relationships/customXml" Target="../ink/ink2.xml"/><Relationship Id="rId61" Type="http://schemas.openxmlformats.org/officeDocument/2006/relationships/customXml" Target="../ink/ink57.xml"/><Relationship Id="rId19" Type="http://schemas.openxmlformats.org/officeDocument/2006/relationships/customXml" Target="../ink/ink15.xml"/><Relationship Id="rId14" Type="http://schemas.openxmlformats.org/officeDocument/2006/relationships/customXml" Target="../ink/ink10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1.xml"/><Relationship Id="rId43" Type="http://schemas.openxmlformats.org/officeDocument/2006/relationships/customXml" Target="../ink/ink39.xml"/><Relationship Id="rId48" Type="http://schemas.openxmlformats.org/officeDocument/2006/relationships/customXml" Target="../ink/ink44.xml"/><Relationship Id="rId56" Type="http://schemas.openxmlformats.org/officeDocument/2006/relationships/customXml" Target="../ink/ink52.xml"/><Relationship Id="rId64" Type="http://schemas.openxmlformats.org/officeDocument/2006/relationships/customXml" Target="../ink/ink60.xml"/><Relationship Id="rId69" Type="http://schemas.openxmlformats.org/officeDocument/2006/relationships/customXml" Target="../ink/ink65.xml"/><Relationship Id="rId77" Type="http://schemas.openxmlformats.org/officeDocument/2006/relationships/customXml" Target="../ink/ink73.xml"/><Relationship Id="rId8" Type="http://schemas.openxmlformats.org/officeDocument/2006/relationships/customXml" Target="../ink/ink4.xml"/><Relationship Id="rId51" Type="http://schemas.openxmlformats.org/officeDocument/2006/relationships/customXml" Target="../ink/ink47.xml"/><Relationship Id="rId72" Type="http://schemas.openxmlformats.org/officeDocument/2006/relationships/customXml" Target="../ink/ink68.xml"/><Relationship Id="rId80" Type="http://schemas.openxmlformats.org/officeDocument/2006/relationships/customXml" Target="../ink/ink76.xml"/><Relationship Id="rId3" Type="http://schemas.openxmlformats.org/officeDocument/2006/relationships/customXml" Target="../ink/ink1.xml"/><Relationship Id="rId12" Type="http://schemas.openxmlformats.org/officeDocument/2006/relationships/customXml" Target="../ink/ink8.xml"/><Relationship Id="rId17" Type="http://schemas.openxmlformats.org/officeDocument/2006/relationships/customXml" Target="../ink/ink13.xml"/><Relationship Id="rId25" Type="http://schemas.openxmlformats.org/officeDocument/2006/relationships/customXml" Target="../ink/ink21.xml"/><Relationship Id="rId33" Type="http://schemas.openxmlformats.org/officeDocument/2006/relationships/customXml" Target="../ink/ink29.xml"/><Relationship Id="rId38" Type="http://schemas.openxmlformats.org/officeDocument/2006/relationships/customXml" Target="../ink/ink34.xml"/><Relationship Id="rId46" Type="http://schemas.openxmlformats.org/officeDocument/2006/relationships/customXml" Target="../ink/ink42.xml"/><Relationship Id="rId59" Type="http://schemas.openxmlformats.org/officeDocument/2006/relationships/customXml" Target="../ink/ink55.xml"/><Relationship Id="rId67" Type="http://schemas.openxmlformats.org/officeDocument/2006/relationships/customXml" Target="../ink/ink63.xml"/><Relationship Id="rId20" Type="http://schemas.openxmlformats.org/officeDocument/2006/relationships/customXml" Target="../ink/ink16.xml"/><Relationship Id="rId41" Type="http://schemas.openxmlformats.org/officeDocument/2006/relationships/customXml" Target="../ink/ink37.xml"/><Relationship Id="rId54" Type="http://schemas.openxmlformats.org/officeDocument/2006/relationships/customXml" Target="../ink/ink50.xml"/><Relationship Id="rId62" Type="http://schemas.openxmlformats.org/officeDocument/2006/relationships/customXml" Target="../ink/ink58.xml"/><Relationship Id="rId70" Type="http://schemas.openxmlformats.org/officeDocument/2006/relationships/customXml" Target="../ink/ink66.xml"/><Relationship Id="rId75" Type="http://schemas.openxmlformats.org/officeDocument/2006/relationships/customXml" Target="../ink/ink7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5" Type="http://schemas.openxmlformats.org/officeDocument/2006/relationships/customXml" Target="../ink/ink11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customXml" Target="../ink/ink32.xml"/><Relationship Id="rId49" Type="http://schemas.openxmlformats.org/officeDocument/2006/relationships/customXml" Target="../ink/ink45.xml"/><Relationship Id="rId57" Type="http://schemas.openxmlformats.org/officeDocument/2006/relationships/customXml" Target="../ink/ink53.xml"/><Relationship Id="rId10" Type="http://schemas.openxmlformats.org/officeDocument/2006/relationships/customXml" Target="../ink/ink6.xml"/><Relationship Id="rId31" Type="http://schemas.openxmlformats.org/officeDocument/2006/relationships/customXml" Target="../ink/ink27.xml"/><Relationship Id="rId44" Type="http://schemas.openxmlformats.org/officeDocument/2006/relationships/customXml" Target="../ink/ink40.xml"/><Relationship Id="rId52" Type="http://schemas.openxmlformats.org/officeDocument/2006/relationships/customXml" Target="../ink/ink48.xml"/><Relationship Id="rId60" Type="http://schemas.openxmlformats.org/officeDocument/2006/relationships/customXml" Target="../ink/ink56.xml"/><Relationship Id="rId65" Type="http://schemas.openxmlformats.org/officeDocument/2006/relationships/customXml" Target="../ink/ink61.xml"/><Relationship Id="rId73" Type="http://schemas.openxmlformats.org/officeDocument/2006/relationships/customXml" Target="../ink/ink69.xml"/><Relationship Id="rId78" Type="http://schemas.openxmlformats.org/officeDocument/2006/relationships/customXml" Target="../ink/ink74.xml"/><Relationship Id="rId81" Type="http://schemas.openxmlformats.org/officeDocument/2006/relationships/customXml" Target="../ink/ink77.xml"/><Relationship Id="rId4" Type="http://schemas.openxmlformats.org/officeDocument/2006/relationships/image" Target="../media/image2.png"/><Relationship Id="rId9" Type="http://schemas.openxmlformats.org/officeDocument/2006/relationships/customXml" Target="../ink/ink5.xml"/><Relationship Id="rId13" Type="http://schemas.openxmlformats.org/officeDocument/2006/relationships/customXml" Target="../ink/ink9.xml"/><Relationship Id="rId18" Type="http://schemas.openxmlformats.org/officeDocument/2006/relationships/customXml" Target="../ink/ink14.xml"/><Relationship Id="rId39" Type="http://schemas.openxmlformats.org/officeDocument/2006/relationships/customXml" Target="../ink/ink35.xml"/><Relationship Id="rId34" Type="http://schemas.openxmlformats.org/officeDocument/2006/relationships/customXml" Target="../ink/ink30.xml"/><Relationship Id="rId50" Type="http://schemas.openxmlformats.org/officeDocument/2006/relationships/customXml" Target="../ink/ink46.xml"/><Relationship Id="rId55" Type="http://schemas.openxmlformats.org/officeDocument/2006/relationships/customXml" Target="../ink/ink51.xml"/><Relationship Id="rId76" Type="http://schemas.openxmlformats.org/officeDocument/2006/relationships/customXml" Target="../ink/ink72.xml"/><Relationship Id="rId7" Type="http://schemas.openxmlformats.org/officeDocument/2006/relationships/customXml" Target="../ink/ink3.xml"/><Relationship Id="rId71" Type="http://schemas.openxmlformats.org/officeDocument/2006/relationships/customXml" Target="../ink/ink67.xml"/><Relationship Id="rId2" Type="http://schemas.openxmlformats.org/officeDocument/2006/relationships/image" Target="../media/image1.png"/><Relationship Id="rId29" Type="http://schemas.openxmlformats.org/officeDocument/2006/relationships/customXml" Target="../ink/ink25.xml"/><Relationship Id="rId24" Type="http://schemas.openxmlformats.org/officeDocument/2006/relationships/customXml" Target="../ink/ink20.xml"/><Relationship Id="rId40" Type="http://schemas.openxmlformats.org/officeDocument/2006/relationships/customXml" Target="../ink/ink36.xml"/><Relationship Id="rId45" Type="http://schemas.openxmlformats.org/officeDocument/2006/relationships/customXml" Target="../ink/ink41.xml"/><Relationship Id="rId66" Type="http://schemas.openxmlformats.org/officeDocument/2006/relationships/customXml" Target="../ink/ink6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09C640E-A7F0-4E55-BD77-21FBAA687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638547" y="-139915"/>
            <a:ext cx="4914906" cy="713782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6CFE236-B81D-4401-A225-18289BB97F1C}"/>
              </a:ext>
            </a:extLst>
          </p:cNvPr>
          <p:cNvSpPr/>
          <p:nvPr/>
        </p:nvSpPr>
        <p:spPr>
          <a:xfrm>
            <a:off x="8751888" y="4449763"/>
            <a:ext cx="79375" cy="106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7AE8870-1A58-46D3-9564-6C2171CED52C}"/>
              </a:ext>
            </a:extLst>
          </p:cNvPr>
          <p:cNvSpPr/>
          <p:nvPr/>
        </p:nvSpPr>
        <p:spPr>
          <a:xfrm>
            <a:off x="8751888" y="4676775"/>
            <a:ext cx="79375" cy="106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AFCE0C3-7834-47EC-8E3B-4FF459DE6FB4}"/>
              </a:ext>
            </a:extLst>
          </p:cNvPr>
          <p:cNvSpPr/>
          <p:nvPr/>
        </p:nvSpPr>
        <p:spPr>
          <a:xfrm>
            <a:off x="8751888" y="4797424"/>
            <a:ext cx="79375" cy="328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A76A64C-BF12-432F-B6A4-1B1BA6D258A7}"/>
              </a:ext>
            </a:extLst>
          </p:cNvPr>
          <p:cNvSpPr/>
          <p:nvPr/>
        </p:nvSpPr>
        <p:spPr>
          <a:xfrm>
            <a:off x="8751887" y="5143496"/>
            <a:ext cx="79375" cy="106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4283161-4D2A-4CC1-BDF0-C1D3DE75300D}"/>
              </a:ext>
            </a:extLst>
          </p:cNvPr>
          <p:cNvSpPr/>
          <p:nvPr/>
        </p:nvSpPr>
        <p:spPr>
          <a:xfrm>
            <a:off x="8751887" y="5267317"/>
            <a:ext cx="79375" cy="239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00C871B-872E-4852-806A-980B8E0B7167}"/>
              </a:ext>
            </a:extLst>
          </p:cNvPr>
          <p:cNvSpPr/>
          <p:nvPr/>
        </p:nvSpPr>
        <p:spPr>
          <a:xfrm>
            <a:off x="8751887" y="5713408"/>
            <a:ext cx="79375" cy="119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1F9B7F5-3662-4145-84F2-6723AC188858}"/>
              </a:ext>
            </a:extLst>
          </p:cNvPr>
          <p:cNvSpPr/>
          <p:nvPr/>
        </p:nvSpPr>
        <p:spPr>
          <a:xfrm>
            <a:off x="8751886" y="5849939"/>
            <a:ext cx="79375" cy="106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CC59CE8-13B9-4D1B-B2B6-9FF6091B7DC7}"/>
              </a:ext>
            </a:extLst>
          </p:cNvPr>
          <p:cNvSpPr/>
          <p:nvPr/>
        </p:nvSpPr>
        <p:spPr>
          <a:xfrm>
            <a:off x="8751885" y="4614857"/>
            <a:ext cx="7937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BFB1E52-9418-489A-930F-836F34B47F37}"/>
              </a:ext>
            </a:extLst>
          </p:cNvPr>
          <p:cNvSpPr/>
          <p:nvPr/>
        </p:nvSpPr>
        <p:spPr>
          <a:xfrm>
            <a:off x="9361488" y="4452604"/>
            <a:ext cx="79375" cy="106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2A65CC1-33EF-4A93-A260-16EA432078D6}"/>
              </a:ext>
            </a:extLst>
          </p:cNvPr>
          <p:cNvSpPr/>
          <p:nvPr/>
        </p:nvSpPr>
        <p:spPr>
          <a:xfrm>
            <a:off x="9361488" y="4679616"/>
            <a:ext cx="79375" cy="106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6B18A52-92A6-46CD-AE90-1DB9A2B10A80}"/>
              </a:ext>
            </a:extLst>
          </p:cNvPr>
          <p:cNvSpPr/>
          <p:nvPr/>
        </p:nvSpPr>
        <p:spPr>
          <a:xfrm>
            <a:off x="9385300" y="4800265"/>
            <a:ext cx="55563" cy="328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8E98C23-4886-455D-B804-1939A6D18E2A}"/>
              </a:ext>
            </a:extLst>
          </p:cNvPr>
          <p:cNvSpPr/>
          <p:nvPr/>
        </p:nvSpPr>
        <p:spPr>
          <a:xfrm>
            <a:off x="9385299" y="5146337"/>
            <a:ext cx="55563" cy="106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739D522-A382-4411-9117-3B247E87AC67}"/>
              </a:ext>
            </a:extLst>
          </p:cNvPr>
          <p:cNvSpPr/>
          <p:nvPr/>
        </p:nvSpPr>
        <p:spPr>
          <a:xfrm>
            <a:off x="9361487" y="5270158"/>
            <a:ext cx="79375" cy="239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3F6AB5C-1994-41B4-BFBE-87BE0D33A270}"/>
              </a:ext>
            </a:extLst>
          </p:cNvPr>
          <p:cNvSpPr/>
          <p:nvPr/>
        </p:nvSpPr>
        <p:spPr>
          <a:xfrm>
            <a:off x="9361485" y="5452901"/>
            <a:ext cx="79375" cy="119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DD8C721-CC35-47FB-8226-670B9FF86312}"/>
              </a:ext>
            </a:extLst>
          </p:cNvPr>
          <p:cNvSpPr/>
          <p:nvPr/>
        </p:nvSpPr>
        <p:spPr>
          <a:xfrm>
            <a:off x="9361486" y="5852780"/>
            <a:ext cx="79375" cy="106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0A4CA1E-FD41-49DF-8A29-03961C5540E7}"/>
              </a:ext>
            </a:extLst>
          </p:cNvPr>
          <p:cNvSpPr/>
          <p:nvPr/>
        </p:nvSpPr>
        <p:spPr>
          <a:xfrm>
            <a:off x="9361485" y="4612934"/>
            <a:ext cx="7937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BAF6B40-E38B-4782-AFEF-06B1B2062D58}"/>
              </a:ext>
            </a:extLst>
          </p:cNvPr>
          <p:cNvSpPr/>
          <p:nvPr/>
        </p:nvSpPr>
        <p:spPr>
          <a:xfrm>
            <a:off x="9056683" y="4449763"/>
            <a:ext cx="79375" cy="106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2AC32E1-ED70-4D12-9855-E19FCDAE6DE1}"/>
              </a:ext>
            </a:extLst>
          </p:cNvPr>
          <p:cNvSpPr/>
          <p:nvPr/>
        </p:nvSpPr>
        <p:spPr>
          <a:xfrm>
            <a:off x="9056683" y="4676775"/>
            <a:ext cx="79375" cy="106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7EEE92F-C6B2-4562-B1A1-18567B826FA1}"/>
              </a:ext>
            </a:extLst>
          </p:cNvPr>
          <p:cNvSpPr/>
          <p:nvPr/>
        </p:nvSpPr>
        <p:spPr>
          <a:xfrm>
            <a:off x="9056680" y="4614857"/>
            <a:ext cx="7937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3DCA84A-9E72-4EF5-A3EE-D38822D3456B}"/>
              </a:ext>
            </a:extLst>
          </p:cNvPr>
          <p:cNvSpPr/>
          <p:nvPr/>
        </p:nvSpPr>
        <p:spPr>
          <a:xfrm>
            <a:off x="9068593" y="4868063"/>
            <a:ext cx="79375" cy="381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0F51C90-DD65-4337-A684-E7A15CC6CEF2}"/>
              </a:ext>
            </a:extLst>
          </p:cNvPr>
          <p:cNvSpPr/>
          <p:nvPr/>
        </p:nvSpPr>
        <p:spPr>
          <a:xfrm>
            <a:off x="9068593" y="5272873"/>
            <a:ext cx="79375" cy="234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681E353-F5EB-454C-AEBA-910DBD979810}"/>
              </a:ext>
            </a:extLst>
          </p:cNvPr>
          <p:cNvSpPr/>
          <p:nvPr/>
        </p:nvSpPr>
        <p:spPr>
          <a:xfrm>
            <a:off x="9068593" y="5541002"/>
            <a:ext cx="79375" cy="291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F08BAAA-D573-4A62-B94F-B2748467DE73}"/>
              </a:ext>
            </a:extLst>
          </p:cNvPr>
          <p:cNvSpPr/>
          <p:nvPr/>
        </p:nvSpPr>
        <p:spPr>
          <a:xfrm>
            <a:off x="9056680" y="5856284"/>
            <a:ext cx="79375" cy="106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4" name="墨迹 33">
                <a:extLst>
                  <a:ext uri="{FF2B5EF4-FFF2-40B4-BE49-F238E27FC236}">
                    <a16:creationId xmlns:a16="http://schemas.microsoft.com/office/drawing/2014/main" id="{F37C0353-5592-4C2A-A689-7C669F253252}"/>
                  </a:ext>
                </a:extLst>
              </p14:cNvPr>
              <p14:cNvContentPartPr/>
              <p14:nvPr/>
            </p14:nvContentPartPr>
            <p14:xfrm>
              <a:off x="8784663" y="4584415"/>
              <a:ext cx="22320" cy="3960"/>
            </p14:xfrm>
          </p:contentPart>
        </mc:Choice>
        <mc:Fallback>
          <p:pic>
            <p:nvPicPr>
              <p:cNvPr id="34" name="墨迹 33">
                <a:extLst>
                  <a:ext uri="{FF2B5EF4-FFF2-40B4-BE49-F238E27FC236}">
                    <a16:creationId xmlns:a16="http://schemas.microsoft.com/office/drawing/2014/main" id="{F37C0353-5592-4C2A-A689-7C669F2532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76023" y="4575415"/>
                <a:ext cx="39960" cy="2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组合 41">
            <a:extLst>
              <a:ext uri="{FF2B5EF4-FFF2-40B4-BE49-F238E27FC236}">
                <a16:creationId xmlns:a16="http://schemas.microsoft.com/office/drawing/2014/main" id="{84849F89-3E87-42D1-9634-DF5380ECE201}"/>
              </a:ext>
            </a:extLst>
          </p:cNvPr>
          <p:cNvGrpSpPr/>
          <p:nvPr/>
        </p:nvGrpSpPr>
        <p:grpSpPr>
          <a:xfrm>
            <a:off x="9069063" y="4579735"/>
            <a:ext cx="29160" cy="12960"/>
            <a:chOff x="9069063" y="4579735"/>
            <a:chExt cx="29160" cy="1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3819A262-9862-4CA2-99B6-1851F3281605}"/>
                    </a:ext>
                  </a:extLst>
                </p14:cNvPr>
                <p14:cNvContentPartPr/>
                <p14:nvPr/>
              </p14:nvContentPartPr>
              <p14:xfrm>
                <a:off x="9069063" y="4579735"/>
                <a:ext cx="360" cy="360"/>
              </p14:xfrm>
            </p:contentPart>
          </mc:Choice>
          <mc:Fallback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3819A262-9862-4CA2-99B6-1851F328160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060423" y="45710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61876CDE-6D3B-4AC7-8687-17422BA3706F}"/>
                    </a:ext>
                  </a:extLst>
                </p14:cNvPr>
                <p14:cNvContentPartPr/>
                <p14:nvPr/>
              </p14:nvContentPartPr>
              <p14:xfrm>
                <a:off x="9083463" y="4584415"/>
                <a:ext cx="360" cy="360"/>
              </p14:xfrm>
            </p:contentPart>
          </mc:Choice>
          <mc:Fallback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61876CDE-6D3B-4AC7-8687-17422BA3706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074823" y="457577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3E4D4843-D864-448D-A08D-782073422F35}"/>
                    </a:ext>
                  </a:extLst>
                </p14:cNvPr>
                <p14:cNvContentPartPr/>
                <p14:nvPr/>
              </p14:nvContentPartPr>
              <p14:xfrm>
                <a:off x="9097863" y="4584415"/>
                <a:ext cx="360" cy="360"/>
              </p14:xfrm>
            </p:contentPart>
          </mc:Choice>
          <mc:Fallback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3E4D4843-D864-448D-A08D-782073422F3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088863" y="457577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711D5868-57F9-401A-9CD4-284A56787EEB}"/>
                    </a:ext>
                  </a:extLst>
                </p14:cNvPr>
                <p14:cNvContentPartPr/>
                <p14:nvPr/>
              </p14:nvContentPartPr>
              <p14:xfrm>
                <a:off x="9084903" y="4592335"/>
                <a:ext cx="360" cy="360"/>
              </p14:xfrm>
            </p:contentPart>
          </mc:Choice>
          <mc:Fallback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711D5868-57F9-401A-9CD4-284A56787EE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076263" y="45836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5A8F2C59-6D42-47FB-8CC9-A14F6B1236F6}"/>
                    </a:ext>
                  </a:extLst>
                </p14:cNvPr>
                <p14:cNvContentPartPr/>
                <p14:nvPr/>
              </p14:nvContentPartPr>
              <p14:xfrm>
                <a:off x="9094623" y="4592335"/>
                <a:ext cx="360" cy="360"/>
              </p14:xfrm>
            </p:contentPart>
          </mc:Choice>
          <mc:Fallback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5A8F2C59-6D42-47FB-8CC9-A14F6B1236F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085623" y="45836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5134B8B8-7627-466B-B381-9859D61261C5}"/>
              </a:ext>
            </a:extLst>
          </p:cNvPr>
          <p:cNvGrpSpPr/>
          <p:nvPr/>
        </p:nvGrpSpPr>
        <p:grpSpPr>
          <a:xfrm>
            <a:off x="9385143" y="4582975"/>
            <a:ext cx="19440" cy="9720"/>
            <a:chOff x="9385143" y="4582975"/>
            <a:chExt cx="19440" cy="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BCF89855-08A0-4B30-8463-3DC2FA365747}"/>
                    </a:ext>
                  </a:extLst>
                </p14:cNvPr>
                <p14:cNvContentPartPr/>
                <p14:nvPr/>
              </p14:nvContentPartPr>
              <p14:xfrm>
                <a:off x="9394503" y="4590895"/>
                <a:ext cx="360" cy="360"/>
              </p14:xfrm>
            </p:contentPart>
          </mc:Choice>
          <mc:Fallback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BCF89855-08A0-4B30-8463-3DC2FA36574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385863" y="45818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4" name="墨迹 43">
                  <a:extLst>
                    <a:ext uri="{FF2B5EF4-FFF2-40B4-BE49-F238E27FC236}">
                      <a16:creationId xmlns:a16="http://schemas.microsoft.com/office/drawing/2014/main" id="{1EE8F331-5114-4304-A88C-6F3283B0CE58}"/>
                    </a:ext>
                  </a:extLst>
                </p14:cNvPr>
                <p14:cNvContentPartPr/>
                <p14:nvPr/>
              </p14:nvContentPartPr>
              <p14:xfrm>
                <a:off x="9394503" y="4584415"/>
                <a:ext cx="360" cy="360"/>
              </p14:xfrm>
            </p:contentPart>
          </mc:Choice>
          <mc:Fallback>
            <p:pic>
              <p:nvPicPr>
                <p:cNvPr id="44" name="墨迹 43">
                  <a:extLst>
                    <a:ext uri="{FF2B5EF4-FFF2-40B4-BE49-F238E27FC236}">
                      <a16:creationId xmlns:a16="http://schemas.microsoft.com/office/drawing/2014/main" id="{1EE8F331-5114-4304-A88C-6F3283B0CE5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385863" y="457577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45" name="墨迹 44">
                  <a:extLst>
                    <a:ext uri="{FF2B5EF4-FFF2-40B4-BE49-F238E27FC236}">
                      <a16:creationId xmlns:a16="http://schemas.microsoft.com/office/drawing/2014/main" id="{2640FE20-0A9A-43EF-AA33-FD1AB852716D}"/>
                    </a:ext>
                  </a:extLst>
                </p14:cNvPr>
                <p14:cNvContentPartPr/>
                <p14:nvPr/>
              </p14:nvContentPartPr>
              <p14:xfrm>
                <a:off x="9404223" y="4582975"/>
                <a:ext cx="360" cy="360"/>
              </p14:xfrm>
            </p:contentPart>
          </mc:Choice>
          <mc:Fallback>
            <p:pic>
              <p:nvPicPr>
                <p:cNvPr id="45" name="墨迹 44">
                  <a:extLst>
                    <a:ext uri="{FF2B5EF4-FFF2-40B4-BE49-F238E27FC236}">
                      <a16:creationId xmlns:a16="http://schemas.microsoft.com/office/drawing/2014/main" id="{2640FE20-0A9A-43EF-AA33-FD1AB852716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395223" y="457397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4CB9B6BA-3A6D-4BBA-A065-D70119D46799}"/>
                    </a:ext>
                  </a:extLst>
                </p14:cNvPr>
                <p14:cNvContentPartPr/>
                <p14:nvPr/>
              </p14:nvContentPartPr>
              <p14:xfrm>
                <a:off x="9399543" y="4590895"/>
                <a:ext cx="360" cy="360"/>
              </p14:xfrm>
            </p:contentPart>
          </mc:Choice>
          <mc:Fallback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4CB9B6BA-3A6D-4BBA-A065-D70119D4679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390543" y="45818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19C8507D-5A25-4AD4-BAC5-9AC8017E57B5}"/>
                    </a:ext>
                  </a:extLst>
                </p14:cNvPr>
                <p14:cNvContentPartPr/>
                <p14:nvPr/>
              </p14:nvContentPartPr>
              <p14:xfrm>
                <a:off x="9385143" y="4592335"/>
                <a:ext cx="360" cy="360"/>
              </p14:xfrm>
            </p:contentPart>
          </mc:Choice>
          <mc:Fallback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19C8507D-5A25-4AD4-BAC5-9AC8017E57B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376143" y="45836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7F960748-CD76-4ABF-8C6C-4299650016EE}"/>
              </a:ext>
            </a:extLst>
          </p:cNvPr>
          <p:cNvGrpSpPr/>
          <p:nvPr/>
        </p:nvGrpSpPr>
        <p:grpSpPr>
          <a:xfrm>
            <a:off x="9381903" y="4424215"/>
            <a:ext cx="35280" cy="5040"/>
            <a:chOff x="9381903" y="4424215"/>
            <a:chExt cx="35280" cy="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6BD9F0A3-F043-44D2-AFD1-DBF5C562220D}"/>
                    </a:ext>
                  </a:extLst>
                </p14:cNvPr>
                <p14:cNvContentPartPr/>
                <p14:nvPr/>
              </p14:nvContentPartPr>
              <p14:xfrm>
                <a:off x="9389823" y="4424215"/>
                <a:ext cx="360" cy="360"/>
              </p14:xfrm>
            </p:contentPart>
          </mc:Choice>
          <mc:Fallback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6BD9F0A3-F043-44D2-AFD1-DBF5C562220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381183" y="441521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53" name="墨迹 52">
                  <a:extLst>
                    <a:ext uri="{FF2B5EF4-FFF2-40B4-BE49-F238E27FC236}">
                      <a16:creationId xmlns:a16="http://schemas.microsoft.com/office/drawing/2014/main" id="{C43A428B-E15E-421A-96D4-1593C6D7295F}"/>
                    </a:ext>
                  </a:extLst>
                </p14:cNvPr>
                <p14:cNvContentPartPr/>
                <p14:nvPr/>
              </p14:nvContentPartPr>
              <p14:xfrm>
                <a:off x="9405663" y="4424215"/>
                <a:ext cx="360" cy="360"/>
              </p14:xfrm>
            </p:contentPart>
          </mc:Choice>
          <mc:Fallback>
            <p:pic>
              <p:nvPicPr>
                <p:cNvPr id="53" name="墨迹 52">
                  <a:extLst>
                    <a:ext uri="{FF2B5EF4-FFF2-40B4-BE49-F238E27FC236}">
                      <a16:creationId xmlns:a16="http://schemas.microsoft.com/office/drawing/2014/main" id="{C43A428B-E15E-421A-96D4-1593C6D7295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397023" y="441521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54" name="墨迹 53">
                  <a:extLst>
                    <a:ext uri="{FF2B5EF4-FFF2-40B4-BE49-F238E27FC236}">
                      <a16:creationId xmlns:a16="http://schemas.microsoft.com/office/drawing/2014/main" id="{A3B56C48-B9AA-41BF-A300-38C155DCF12A}"/>
                    </a:ext>
                  </a:extLst>
                </p14:cNvPr>
                <p14:cNvContentPartPr/>
                <p14:nvPr/>
              </p14:nvContentPartPr>
              <p14:xfrm>
                <a:off x="9416823" y="4424215"/>
                <a:ext cx="360" cy="360"/>
              </p14:xfrm>
            </p:contentPart>
          </mc:Choice>
          <mc:Fallback>
            <p:pic>
              <p:nvPicPr>
                <p:cNvPr id="54" name="墨迹 53">
                  <a:extLst>
                    <a:ext uri="{FF2B5EF4-FFF2-40B4-BE49-F238E27FC236}">
                      <a16:creationId xmlns:a16="http://schemas.microsoft.com/office/drawing/2014/main" id="{A3B56C48-B9AA-41BF-A300-38C155DCF12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408183" y="441521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55" name="墨迹 54">
                  <a:extLst>
                    <a:ext uri="{FF2B5EF4-FFF2-40B4-BE49-F238E27FC236}">
                      <a16:creationId xmlns:a16="http://schemas.microsoft.com/office/drawing/2014/main" id="{36DDE6B0-89F3-4A24-A0F4-E111EC0CCA3E}"/>
                    </a:ext>
                  </a:extLst>
                </p14:cNvPr>
                <p14:cNvContentPartPr/>
                <p14:nvPr/>
              </p14:nvContentPartPr>
              <p14:xfrm>
                <a:off x="9416823" y="4428895"/>
                <a:ext cx="360" cy="360"/>
              </p14:xfrm>
            </p:contentPart>
          </mc:Choice>
          <mc:Fallback>
            <p:pic>
              <p:nvPicPr>
                <p:cNvPr id="55" name="墨迹 54">
                  <a:extLst>
                    <a:ext uri="{FF2B5EF4-FFF2-40B4-BE49-F238E27FC236}">
                      <a16:creationId xmlns:a16="http://schemas.microsoft.com/office/drawing/2014/main" id="{36DDE6B0-89F3-4A24-A0F4-E111EC0CCA3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408183" y="442025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6" name="墨迹 55">
                  <a:extLst>
                    <a:ext uri="{FF2B5EF4-FFF2-40B4-BE49-F238E27FC236}">
                      <a16:creationId xmlns:a16="http://schemas.microsoft.com/office/drawing/2014/main" id="{2B483637-928F-47C0-B438-D186CB3AF5F8}"/>
                    </a:ext>
                  </a:extLst>
                </p14:cNvPr>
                <p14:cNvContentPartPr/>
                <p14:nvPr/>
              </p14:nvContentPartPr>
              <p14:xfrm>
                <a:off x="9400983" y="4428895"/>
                <a:ext cx="360" cy="360"/>
              </p14:xfrm>
            </p:contentPart>
          </mc:Choice>
          <mc:Fallback>
            <p:pic>
              <p:nvPicPr>
                <p:cNvPr id="56" name="墨迹 55">
                  <a:extLst>
                    <a:ext uri="{FF2B5EF4-FFF2-40B4-BE49-F238E27FC236}">
                      <a16:creationId xmlns:a16="http://schemas.microsoft.com/office/drawing/2014/main" id="{2B483637-928F-47C0-B438-D186CB3AF5F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391983" y="442025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57" name="墨迹 56">
                  <a:extLst>
                    <a:ext uri="{FF2B5EF4-FFF2-40B4-BE49-F238E27FC236}">
                      <a16:creationId xmlns:a16="http://schemas.microsoft.com/office/drawing/2014/main" id="{9254139A-DAAA-4703-BC25-8A281E75663D}"/>
                    </a:ext>
                  </a:extLst>
                </p14:cNvPr>
                <p14:cNvContentPartPr/>
                <p14:nvPr/>
              </p14:nvContentPartPr>
              <p14:xfrm>
                <a:off x="9394503" y="4425655"/>
                <a:ext cx="360" cy="360"/>
              </p14:xfrm>
            </p:contentPart>
          </mc:Choice>
          <mc:Fallback>
            <p:pic>
              <p:nvPicPr>
                <p:cNvPr id="57" name="墨迹 56">
                  <a:extLst>
                    <a:ext uri="{FF2B5EF4-FFF2-40B4-BE49-F238E27FC236}">
                      <a16:creationId xmlns:a16="http://schemas.microsoft.com/office/drawing/2014/main" id="{9254139A-DAAA-4703-BC25-8A281E75663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385863" y="441701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8" name="墨迹 57">
                  <a:extLst>
                    <a:ext uri="{FF2B5EF4-FFF2-40B4-BE49-F238E27FC236}">
                      <a16:creationId xmlns:a16="http://schemas.microsoft.com/office/drawing/2014/main" id="{6E083AD2-958B-4A9B-86D3-241D1F2AB248}"/>
                    </a:ext>
                  </a:extLst>
                </p14:cNvPr>
                <p14:cNvContentPartPr/>
                <p14:nvPr/>
              </p14:nvContentPartPr>
              <p14:xfrm>
                <a:off x="9391623" y="4424215"/>
                <a:ext cx="360" cy="360"/>
              </p14:xfrm>
            </p:contentPart>
          </mc:Choice>
          <mc:Fallback>
            <p:pic>
              <p:nvPicPr>
                <p:cNvPr id="58" name="墨迹 57">
                  <a:extLst>
                    <a:ext uri="{FF2B5EF4-FFF2-40B4-BE49-F238E27FC236}">
                      <a16:creationId xmlns:a16="http://schemas.microsoft.com/office/drawing/2014/main" id="{6E083AD2-958B-4A9B-86D3-241D1F2AB24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382623" y="441521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59" name="墨迹 58">
                  <a:extLst>
                    <a:ext uri="{FF2B5EF4-FFF2-40B4-BE49-F238E27FC236}">
                      <a16:creationId xmlns:a16="http://schemas.microsoft.com/office/drawing/2014/main" id="{BF225704-6A7C-4911-B006-0F72C436C176}"/>
                    </a:ext>
                  </a:extLst>
                </p14:cNvPr>
                <p14:cNvContentPartPr/>
                <p14:nvPr/>
              </p14:nvContentPartPr>
              <p14:xfrm>
                <a:off x="9381903" y="4424215"/>
                <a:ext cx="360" cy="360"/>
              </p14:xfrm>
            </p:contentPart>
          </mc:Choice>
          <mc:Fallback>
            <p:pic>
              <p:nvPicPr>
                <p:cNvPr id="59" name="墨迹 58">
                  <a:extLst>
                    <a:ext uri="{FF2B5EF4-FFF2-40B4-BE49-F238E27FC236}">
                      <a16:creationId xmlns:a16="http://schemas.microsoft.com/office/drawing/2014/main" id="{BF225704-6A7C-4911-B006-0F72C436C17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373263" y="441521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146AA071-3C30-4131-A629-2AC29356F5FE}"/>
              </a:ext>
            </a:extLst>
          </p:cNvPr>
          <p:cNvGrpSpPr/>
          <p:nvPr/>
        </p:nvGrpSpPr>
        <p:grpSpPr>
          <a:xfrm>
            <a:off x="9083463" y="4417735"/>
            <a:ext cx="28800" cy="11520"/>
            <a:chOff x="9083463" y="4417735"/>
            <a:chExt cx="28800" cy="1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61" name="墨迹 60">
                  <a:extLst>
                    <a:ext uri="{FF2B5EF4-FFF2-40B4-BE49-F238E27FC236}">
                      <a16:creationId xmlns:a16="http://schemas.microsoft.com/office/drawing/2014/main" id="{CADCDD29-1C42-419A-B34E-D8A56E9FE65F}"/>
                    </a:ext>
                  </a:extLst>
                </p14:cNvPr>
                <p14:cNvContentPartPr/>
                <p14:nvPr/>
              </p14:nvContentPartPr>
              <p14:xfrm>
                <a:off x="9086703" y="4417735"/>
                <a:ext cx="360" cy="360"/>
              </p14:xfrm>
            </p:contentPart>
          </mc:Choice>
          <mc:Fallback>
            <p:pic>
              <p:nvPicPr>
                <p:cNvPr id="61" name="墨迹 60">
                  <a:extLst>
                    <a:ext uri="{FF2B5EF4-FFF2-40B4-BE49-F238E27FC236}">
                      <a16:creationId xmlns:a16="http://schemas.microsoft.com/office/drawing/2014/main" id="{CADCDD29-1C42-419A-B34E-D8A56E9FE65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077703" y="44090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62" name="墨迹 61">
                  <a:extLst>
                    <a:ext uri="{FF2B5EF4-FFF2-40B4-BE49-F238E27FC236}">
                      <a16:creationId xmlns:a16="http://schemas.microsoft.com/office/drawing/2014/main" id="{E46C2651-EBA7-4D11-A77E-CFD5665FF4D8}"/>
                    </a:ext>
                  </a:extLst>
                </p14:cNvPr>
                <p14:cNvContentPartPr/>
                <p14:nvPr/>
              </p14:nvContentPartPr>
              <p14:xfrm>
                <a:off x="9096063" y="4419535"/>
                <a:ext cx="360" cy="360"/>
              </p14:xfrm>
            </p:contentPart>
          </mc:Choice>
          <mc:Fallback>
            <p:pic>
              <p:nvPicPr>
                <p:cNvPr id="62" name="墨迹 61">
                  <a:extLst>
                    <a:ext uri="{FF2B5EF4-FFF2-40B4-BE49-F238E27FC236}">
                      <a16:creationId xmlns:a16="http://schemas.microsoft.com/office/drawing/2014/main" id="{E46C2651-EBA7-4D11-A77E-CFD5665FF4D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087423" y="44105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63" name="墨迹 62">
                  <a:extLst>
                    <a:ext uri="{FF2B5EF4-FFF2-40B4-BE49-F238E27FC236}">
                      <a16:creationId xmlns:a16="http://schemas.microsoft.com/office/drawing/2014/main" id="{AFFA3C78-60B3-4316-93C0-034DBBA09BE5}"/>
                    </a:ext>
                  </a:extLst>
                </p14:cNvPr>
                <p14:cNvContentPartPr/>
                <p14:nvPr/>
              </p14:nvContentPartPr>
              <p14:xfrm>
                <a:off x="9111903" y="4420975"/>
                <a:ext cx="360" cy="360"/>
              </p14:xfrm>
            </p:contentPart>
          </mc:Choice>
          <mc:Fallback>
            <p:pic>
              <p:nvPicPr>
                <p:cNvPr id="63" name="墨迹 62">
                  <a:extLst>
                    <a:ext uri="{FF2B5EF4-FFF2-40B4-BE49-F238E27FC236}">
                      <a16:creationId xmlns:a16="http://schemas.microsoft.com/office/drawing/2014/main" id="{AFFA3C78-60B3-4316-93C0-034DBBA09BE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103263" y="44123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64" name="墨迹 63">
                  <a:extLst>
                    <a:ext uri="{FF2B5EF4-FFF2-40B4-BE49-F238E27FC236}">
                      <a16:creationId xmlns:a16="http://schemas.microsoft.com/office/drawing/2014/main" id="{77F646DD-4B14-4730-A691-F90BD5C08998}"/>
                    </a:ext>
                  </a:extLst>
                </p14:cNvPr>
                <p14:cNvContentPartPr/>
                <p14:nvPr/>
              </p14:nvContentPartPr>
              <p14:xfrm>
                <a:off x="9109023" y="4428895"/>
                <a:ext cx="360" cy="360"/>
              </p14:xfrm>
            </p:contentPart>
          </mc:Choice>
          <mc:Fallback>
            <p:pic>
              <p:nvPicPr>
                <p:cNvPr id="64" name="墨迹 63">
                  <a:extLst>
                    <a:ext uri="{FF2B5EF4-FFF2-40B4-BE49-F238E27FC236}">
                      <a16:creationId xmlns:a16="http://schemas.microsoft.com/office/drawing/2014/main" id="{77F646DD-4B14-4730-A691-F90BD5C0899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100023" y="442025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65" name="墨迹 64">
                  <a:extLst>
                    <a:ext uri="{FF2B5EF4-FFF2-40B4-BE49-F238E27FC236}">
                      <a16:creationId xmlns:a16="http://schemas.microsoft.com/office/drawing/2014/main" id="{BD0F86F2-1A21-4049-A086-2DF8F3BB1F58}"/>
                    </a:ext>
                  </a:extLst>
                </p14:cNvPr>
                <p14:cNvContentPartPr/>
                <p14:nvPr/>
              </p14:nvContentPartPr>
              <p14:xfrm>
                <a:off x="9094623" y="4425655"/>
                <a:ext cx="360" cy="360"/>
              </p14:xfrm>
            </p:contentPart>
          </mc:Choice>
          <mc:Fallback>
            <p:pic>
              <p:nvPicPr>
                <p:cNvPr id="65" name="墨迹 64">
                  <a:extLst>
                    <a:ext uri="{FF2B5EF4-FFF2-40B4-BE49-F238E27FC236}">
                      <a16:creationId xmlns:a16="http://schemas.microsoft.com/office/drawing/2014/main" id="{BD0F86F2-1A21-4049-A086-2DF8F3BB1F5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085623" y="441701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67" name="墨迹 66">
                  <a:extLst>
                    <a:ext uri="{FF2B5EF4-FFF2-40B4-BE49-F238E27FC236}">
                      <a16:creationId xmlns:a16="http://schemas.microsoft.com/office/drawing/2014/main" id="{0778A996-0A46-4BDA-8A9D-8C4FA2E1E293}"/>
                    </a:ext>
                  </a:extLst>
                </p14:cNvPr>
                <p14:cNvContentPartPr/>
                <p14:nvPr/>
              </p14:nvContentPartPr>
              <p14:xfrm>
                <a:off x="9089943" y="4425655"/>
                <a:ext cx="360" cy="360"/>
              </p14:xfrm>
            </p:contentPart>
          </mc:Choice>
          <mc:Fallback>
            <p:pic>
              <p:nvPicPr>
                <p:cNvPr id="67" name="墨迹 66">
                  <a:extLst>
                    <a:ext uri="{FF2B5EF4-FFF2-40B4-BE49-F238E27FC236}">
                      <a16:creationId xmlns:a16="http://schemas.microsoft.com/office/drawing/2014/main" id="{0778A996-0A46-4BDA-8A9D-8C4FA2E1E29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080943" y="441701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68" name="墨迹 67">
                  <a:extLst>
                    <a:ext uri="{FF2B5EF4-FFF2-40B4-BE49-F238E27FC236}">
                      <a16:creationId xmlns:a16="http://schemas.microsoft.com/office/drawing/2014/main" id="{36F7405D-9CE9-461E-BD80-7F82FCE10987}"/>
                    </a:ext>
                  </a:extLst>
                </p14:cNvPr>
                <p14:cNvContentPartPr/>
                <p14:nvPr/>
              </p14:nvContentPartPr>
              <p14:xfrm>
                <a:off x="9083463" y="4425655"/>
                <a:ext cx="360" cy="360"/>
              </p14:xfrm>
            </p:contentPart>
          </mc:Choice>
          <mc:Fallback>
            <p:pic>
              <p:nvPicPr>
                <p:cNvPr id="68" name="墨迹 67">
                  <a:extLst>
                    <a:ext uri="{FF2B5EF4-FFF2-40B4-BE49-F238E27FC236}">
                      <a16:creationId xmlns:a16="http://schemas.microsoft.com/office/drawing/2014/main" id="{36F7405D-9CE9-461E-BD80-7F82FCE1098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074823" y="441701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086FA311-1B80-4EBD-AFC8-8B11697E8F86}"/>
              </a:ext>
            </a:extLst>
          </p:cNvPr>
          <p:cNvGrpSpPr/>
          <p:nvPr/>
        </p:nvGrpSpPr>
        <p:grpSpPr>
          <a:xfrm>
            <a:off x="8785023" y="4413055"/>
            <a:ext cx="30600" cy="16200"/>
            <a:chOff x="8785023" y="4413055"/>
            <a:chExt cx="30600" cy="1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70" name="墨迹 69">
                  <a:extLst>
                    <a:ext uri="{FF2B5EF4-FFF2-40B4-BE49-F238E27FC236}">
                      <a16:creationId xmlns:a16="http://schemas.microsoft.com/office/drawing/2014/main" id="{7EFAACC8-F32F-494F-8DAC-9C42F7D3F248}"/>
                    </a:ext>
                  </a:extLst>
                </p14:cNvPr>
                <p14:cNvContentPartPr/>
                <p14:nvPr/>
              </p14:nvContentPartPr>
              <p14:xfrm>
                <a:off x="8788263" y="4419535"/>
                <a:ext cx="360" cy="360"/>
              </p14:xfrm>
            </p:contentPart>
          </mc:Choice>
          <mc:Fallback>
            <p:pic>
              <p:nvPicPr>
                <p:cNvPr id="70" name="墨迹 69">
                  <a:extLst>
                    <a:ext uri="{FF2B5EF4-FFF2-40B4-BE49-F238E27FC236}">
                      <a16:creationId xmlns:a16="http://schemas.microsoft.com/office/drawing/2014/main" id="{7EFAACC8-F32F-494F-8DAC-9C42F7D3F24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779263" y="44105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71" name="墨迹 70">
                  <a:extLst>
                    <a:ext uri="{FF2B5EF4-FFF2-40B4-BE49-F238E27FC236}">
                      <a16:creationId xmlns:a16="http://schemas.microsoft.com/office/drawing/2014/main" id="{A55ACDF5-6DC0-476D-B2B8-3341C8992007}"/>
                    </a:ext>
                  </a:extLst>
                </p14:cNvPr>
                <p14:cNvContentPartPr/>
                <p14:nvPr/>
              </p14:nvContentPartPr>
              <p14:xfrm>
                <a:off x="8791503" y="4416295"/>
                <a:ext cx="360" cy="360"/>
              </p14:xfrm>
            </p:contentPart>
          </mc:Choice>
          <mc:Fallback>
            <p:pic>
              <p:nvPicPr>
                <p:cNvPr id="71" name="墨迹 70">
                  <a:extLst>
                    <a:ext uri="{FF2B5EF4-FFF2-40B4-BE49-F238E27FC236}">
                      <a16:creationId xmlns:a16="http://schemas.microsoft.com/office/drawing/2014/main" id="{A55ACDF5-6DC0-476D-B2B8-3341C899200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782503" y="44072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72" name="墨迹 71">
                  <a:extLst>
                    <a:ext uri="{FF2B5EF4-FFF2-40B4-BE49-F238E27FC236}">
                      <a16:creationId xmlns:a16="http://schemas.microsoft.com/office/drawing/2014/main" id="{C0F2733A-A8F7-43CD-B71D-BB4ED12A0ACF}"/>
                    </a:ext>
                  </a:extLst>
                </p14:cNvPr>
                <p14:cNvContentPartPr/>
                <p14:nvPr/>
              </p14:nvContentPartPr>
              <p14:xfrm>
                <a:off x="8812023" y="4413055"/>
                <a:ext cx="360" cy="2160"/>
              </p14:xfrm>
            </p:contentPart>
          </mc:Choice>
          <mc:Fallback>
            <p:pic>
              <p:nvPicPr>
                <p:cNvPr id="72" name="墨迹 71">
                  <a:extLst>
                    <a:ext uri="{FF2B5EF4-FFF2-40B4-BE49-F238E27FC236}">
                      <a16:creationId xmlns:a16="http://schemas.microsoft.com/office/drawing/2014/main" id="{C0F2733A-A8F7-43CD-B71D-BB4ED12A0AC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803023" y="4404055"/>
                  <a:ext cx="180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73" name="墨迹 72">
                  <a:extLst>
                    <a:ext uri="{FF2B5EF4-FFF2-40B4-BE49-F238E27FC236}">
                      <a16:creationId xmlns:a16="http://schemas.microsoft.com/office/drawing/2014/main" id="{7C960F70-57AC-443E-A9E5-0B195E68DAC7}"/>
                    </a:ext>
                  </a:extLst>
                </p14:cNvPr>
                <p14:cNvContentPartPr/>
                <p14:nvPr/>
              </p14:nvContentPartPr>
              <p14:xfrm>
                <a:off x="8800863" y="4425655"/>
                <a:ext cx="360" cy="360"/>
              </p14:xfrm>
            </p:contentPart>
          </mc:Choice>
          <mc:Fallback>
            <p:pic>
              <p:nvPicPr>
                <p:cNvPr id="73" name="墨迹 72">
                  <a:extLst>
                    <a:ext uri="{FF2B5EF4-FFF2-40B4-BE49-F238E27FC236}">
                      <a16:creationId xmlns:a16="http://schemas.microsoft.com/office/drawing/2014/main" id="{7C960F70-57AC-443E-A9E5-0B195E68DAC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792223" y="441701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74" name="墨迹 73">
                  <a:extLst>
                    <a:ext uri="{FF2B5EF4-FFF2-40B4-BE49-F238E27FC236}">
                      <a16:creationId xmlns:a16="http://schemas.microsoft.com/office/drawing/2014/main" id="{18F09C53-5862-4A60-AFDA-6BCE4EE2F4A8}"/>
                    </a:ext>
                  </a:extLst>
                </p14:cNvPr>
                <p14:cNvContentPartPr/>
                <p14:nvPr/>
              </p14:nvContentPartPr>
              <p14:xfrm>
                <a:off x="8815263" y="4424215"/>
                <a:ext cx="360" cy="360"/>
              </p14:xfrm>
            </p:contentPart>
          </mc:Choice>
          <mc:Fallback>
            <p:pic>
              <p:nvPicPr>
                <p:cNvPr id="74" name="墨迹 73">
                  <a:extLst>
                    <a:ext uri="{FF2B5EF4-FFF2-40B4-BE49-F238E27FC236}">
                      <a16:creationId xmlns:a16="http://schemas.microsoft.com/office/drawing/2014/main" id="{18F09C53-5862-4A60-AFDA-6BCE4EE2F4A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806263" y="441521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75" name="墨迹 74">
                  <a:extLst>
                    <a:ext uri="{FF2B5EF4-FFF2-40B4-BE49-F238E27FC236}">
                      <a16:creationId xmlns:a16="http://schemas.microsoft.com/office/drawing/2014/main" id="{A40A61D6-71D5-4C59-AB8C-48181890CBFD}"/>
                    </a:ext>
                  </a:extLst>
                </p14:cNvPr>
                <p14:cNvContentPartPr/>
                <p14:nvPr/>
              </p14:nvContentPartPr>
              <p14:xfrm>
                <a:off x="8800863" y="4428895"/>
                <a:ext cx="360" cy="360"/>
              </p14:xfrm>
            </p:contentPart>
          </mc:Choice>
          <mc:Fallback>
            <p:pic>
              <p:nvPicPr>
                <p:cNvPr id="75" name="墨迹 74">
                  <a:extLst>
                    <a:ext uri="{FF2B5EF4-FFF2-40B4-BE49-F238E27FC236}">
                      <a16:creationId xmlns:a16="http://schemas.microsoft.com/office/drawing/2014/main" id="{A40A61D6-71D5-4C59-AB8C-48181890CBF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792223" y="442025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76" name="墨迹 75">
                  <a:extLst>
                    <a:ext uri="{FF2B5EF4-FFF2-40B4-BE49-F238E27FC236}">
                      <a16:creationId xmlns:a16="http://schemas.microsoft.com/office/drawing/2014/main" id="{5BF22B2B-4B87-4686-9A4C-44F71C82DE89}"/>
                    </a:ext>
                  </a:extLst>
                </p14:cNvPr>
                <p14:cNvContentPartPr/>
                <p14:nvPr/>
              </p14:nvContentPartPr>
              <p14:xfrm>
                <a:off x="8791503" y="4424215"/>
                <a:ext cx="360" cy="360"/>
              </p14:xfrm>
            </p:contentPart>
          </mc:Choice>
          <mc:Fallback>
            <p:pic>
              <p:nvPicPr>
                <p:cNvPr id="76" name="墨迹 75">
                  <a:extLst>
                    <a:ext uri="{FF2B5EF4-FFF2-40B4-BE49-F238E27FC236}">
                      <a16:creationId xmlns:a16="http://schemas.microsoft.com/office/drawing/2014/main" id="{5BF22B2B-4B87-4686-9A4C-44F71C82DE8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782503" y="441521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78" name="墨迹 77">
                  <a:extLst>
                    <a:ext uri="{FF2B5EF4-FFF2-40B4-BE49-F238E27FC236}">
                      <a16:creationId xmlns:a16="http://schemas.microsoft.com/office/drawing/2014/main" id="{788491FE-C14F-478F-8D73-9964C1C95AB3}"/>
                    </a:ext>
                  </a:extLst>
                </p14:cNvPr>
                <p14:cNvContentPartPr/>
                <p14:nvPr/>
              </p14:nvContentPartPr>
              <p14:xfrm>
                <a:off x="8785023" y="4424215"/>
                <a:ext cx="360" cy="360"/>
              </p14:xfrm>
            </p:contentPart>
          </mc:Choice>
          <mc:Fallback>
            <p:pic>
              <p:nvPicPr>
                <p:cNvPr id="78" name="墨迹 77">
                  <a:extLst>
                    <a:ext uri="{FF2B5EF4-FFF2-40B4-BE49-F238E27FC236}">
                      <a16:creationId xmlns:a16="http://schemas.microsoft.com/office/drawing/2014/main" id="{788491FE-C14F-478F-8D73-9964C1C95AB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776023" y="441521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4A16E408-701F-4E5E-82E9-219457A540F9}"/>
              </a:ext>
            </a:extLst>
          </p:cNvPr>
          <p:cNvGrpSpPr/>
          <p:nvPr/>
        </p:nvGrpSpPr>
        <p:grpSpPr>
          <a:xfrm>
            <a:off x="9080370" y="4813080"/>
            <a:ext cx="22320" cy="20880"/>
            <a:chOff x="9080370" y="4813080"/>
            <a:chExt cx="22320" cy="2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80" name="墨迹 79">
                  <a:extLst>
                    <a:ext uri="{FF2B5EF4-FFF2-40B4-BE49-F238E27FC236}">
                      <a16:creationId xmlns:a16="http://schemas.microsoft.com/office/drawing/2014/main" id="{6AD41078-E3E3-4E90-94E5-C076E8DDC561}"/>
                    </a:ext>
                  </a:extLst>
                </p14:cNvPr>
                <p14:cNvContentPartPr/>
                <p14:nvPr/>
              </p14:nvContentPartPr>
              <p14:xfrm>
                <a:off x="9088290" y="4813080"/>
                <a:ext cx="360" cy="360"/>
              </p14:xfrm>
            </p:contentPart>
          </mc:Choice>
          <mc:Fallback>
            <p:pic>
              <p:nvPicPr>
                <p:cNvPr id="80" name="墨迹 79">
                  <a:extLst>
                    <a:ext uri="{FF2B5EF4-FFF2-40B4-BE49-F238E27FC236}">
                      <a16:creationId xmlns:a16="http://schemas.microsoft.com/office/drawing/2014/main" id="{6AD41078-E3E3-4E90-94E5-C076E8DDC56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079290" y="48044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81" name="墨迹 80">
                  <a:extLst>
                    <a:ext uri="{FF2B5EF4-FFF2-40B4-BE49-F238E27FC236}">
                      <a16:creationId xmlns:a16="http://schemas.microsoft.com/office/drawing/2014/main" id="{1EFB1BC3-2BF4-4472-9B16-15AF320C0D9D}"/>
                    </a:ext>
                  </a:extLst>
                </p14:cNvPr>
                <p14:cNvContentPartPr/>
                <p14:nvPr/>
              </p14:nvContentPartPr>
              <p14:xfrm>
                <a:off x="9092970" y="4814520"/>
                <a:ext cx="360" cy="360"/>
              </p14:xfrm>
            </p:contentPart>
          </mc:Choice>
          <mc:Fallback>
            <p:pic>
              <p:nvPicPr>
                <p:cNvPr id="81" name="墨迹 80">
                  <a:extLst>
                    <a:ext uri="{FF2B5EF4-FFF2-40B4-BE49-F238E27FC236}">
                      <a16:creationId xmlns:a16="http://schemas.microsoft.com/office/drawing/2014/main" id="{1EFB1BC3-2BF4-4472-9B16-15AF320C0D9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083970" y="48058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82" name="墨迹 81">
                  <a:extLst>
                    <a:ext uri="{FF2B5EF4-FFF2-40B4-BE49-F238E27FC236}">
                      <a16:creationId xmlns:a16="http://schemas.microsoft.com/office/drawing/2014/main" id="{842FB7CF-4243-4C08-A099-4FE4995E09F7}"/>
                    </a:ext>
                  </a:extLst>
                </p14:cNvPr>
                <p14:cNvContentPartPr/>
                <p14:nvPr/>
              </p14:nvContentPartPr>
              <p14:xfrm>
                <a:off x="9092970" y="4817760"/>
                <a:ext cx="360" cy="360"/>
              </p14:xfrm>
            </p:contentPart>
          </mc:Choice>
          <mc:Fallback>
            <p:pic>
              <p:nvPicPr>
                <p:cNvPr id="82" name="墨迹 81">
                  <a:extLst>
                    <a:ext uri="{FF2B5EF4-FFF2-40B4-BE49-F238E27FC236}">
                      <a16:creationId xmlns:a16="http://schemas.microsoft.com/office/drawing/2014/main" id="{842FB7CF-4243-4C08-A099-4FE4995E09F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083970" y="48091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83" name="墨迹 82">
                  <a:extLst>
                    <a:ext uri="{FF2B5EF4-FFF2-40B4-BE49-F238E27FC236}">
                      <a16:creationId xmlns:a16="http://schemas.microsoft.com/office/drawing/2014/main" id="{6871E45D-C952-4ADE-A01E-9A3EB6A3C339}"/>
                    </a:ext>
                  </a:extLst>
                </p14:cNvPr>
                <p14:cNvContentPartPr/>
                <p14:nvPr/>
              </p14:nvContentPartPr>
              <p14:xfrm>
                <a:off x="9080370" y="4824240"/>
                <a:ext cx="360" cy="360"/>
              </p14:xfrm>
            </p:contentPart>
          </mc:Choice>
          <mc:Fallback>
            <p:pic>
              <p:nvPicPr>
                <p:cNvPr id="83" name="墨迹 82">
                  <a:extLst>
                    <a:ext uri="{FF2B5EF4-FFF2-40B4-BE49-F238E27FC236}">
                      <a16:creationId xmlns:a16="http://schemas.microsoft.com/office/drawing/2014/main" id="{6871E45D-C952-4ADE-A01E-9A3EB6A3C33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071370" y="48152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84" name="墨迹 83">
                  <a:extLst>
                    <a:ext uri="{FF2B5EF4-FFF2-40B4-BE49-F238E27FC236}">
                      <a16:creationId xmlns:a16="http://schemas.microsoft.com/office/drawing/2014/main" id="{4DE19E02-7BEA-485A-B983-89FB78543005}"/>
                    </a:ext>
                  </a:extLst>
                </p14:cNvPr>
                <p14:cNvContentPartPr/>
                <p14:nvPr/>
              </p14:nvContentPartPr>
              <p14:xfrm>
                <a:off x="9094770" y="4822800"/>
                <a:ext cx="360" cy="360"/>
              </p14:xfrm>
            </p:contentPart>
          </mc:Choice>
          <mc:Fallback>
            <p:pic>
              <p:nvPicPr>
                <p:cNvPr id="84" name="墨迹 83">
                  <a:extLst>
                    <a:ext uri="{FF2B5EF4-FFF2-40B4-BE49-F238E27FC236}">
                      <a16:creationId xmlns:a16="http://schemas.microsoft.com/office/drawing/2014/main" id="{4DE19E02-7BEA-485A-B983-89FB7854300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085770" y="48138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85" name="墨迹 84">
                  <a:extLst>
                    <a:ext uri="{FF2B5EF4-FFF2-40B4-BE49-F238E27FC236}">
                      <a16:creationId xmlns:a16="http://schemas.microsoft.com/office/drawing/2014/main" id="{759F09FD-B1A8-4558-8860-2B061DEB3D62}"/>
                    </a:ext>
                  </a:extLst>
                </p14:cNvPr>
                <p14:cNvContentPartPr/>
                <p14:nvPr/>
              </p14:nvContentPartPr>
              <p14:xfrm>
                <a:off x="9094770" y="4822800"/>
                <a:ext cx="360" cy="360"/>
              </p14:xfrm>
            </p:contentPart>
          </mc:Choice>
          <mc:Fallback>
            <p:pic>
              <p:nvPicPr>
                <p:cNvPr id="85" name="墨迹 84">
                  <a:extLst>
                    <a:ext uri="{FF2B5EF4-FFF2-40B4-BE49-F238E27FC236}">
                      <a16:creationId xmlns:a16="http://schemas.microsoft.com/office/drawing/2014/main" id="{759F09FD-B1A8-4558-8860-2B061DEB3D6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085770" y="48138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86" name="墨迹 85">
                  <a:extLst>
                    <a:ext uri="{FF2B5EF4-FFF2-40B4-BE49-F238E27FC236}">
                      <a16:creationId xmlns:a16="http://schemas.microsoft.com/office/drawing/2014/main" id="{64662EA7-EEF7-4074-AFEB-F2918A2878DF}"/>
                    </a:ext>
                  </a:extLst>
                </p14:cNvPr>
                <p14:cNvContentPartPr/>
                <p14:nvPr/>
              </p14:nvContentPartPr>
              <p14:xfrm>
                <a:off x="9080370" y="4833600"/>
                <a:ext cx="360" cy="360"/>
              </p14:xfrm>
            </p:contentPart>
          </mc:Choice>
          <mc:Fallback>
            <p:pic>
              <p:nvPicPr>
                <p:cNvPr id="86" name="墨迹 85">
                  <a:extLst>
                    <a:ext uri="{FF2B5EF4-FFF2-40B4-BE49-F238E27FC236}">
                      <a16:creationId xmlns:a16="http://schemas.microsoft.com/office/drawing/2014/main" id="{64662EA7-EEF7-4074-AFEB-F2918A2878D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071370" y="48249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87" name="墨迹 86">
                  <a:extLst>
                    <a:ext uri="{FF2B5EF4-FFF2-40B4-BE49-F238E27FC236}">
                      <a16:creationId xmlns:a16="http://schemas.microsoft.com/office/drawing/2014/main" id="{18097F1E-D8A6-4E32-899E-138B48576528}"/>
                    </a:ext>
                  </a:extLst>
                </p14:cNvPr>
                <p14:cNvContentPartPr/>
                <p14:nvPr/>
              </p14:nvContentPartPr>
              <p14:xfrm>
                <a:off x="9102330" y="4833600"/>
                <a:ext cx="360" cy="360"/>
              </p14:xfrm>
            </p:contentPart>
          </mc:Choice>
          <mc:Fallback>
            <p:pic>
              <p:nvPicPr>
                <p:cNvPr id="87" name="墨迹 86">
                  <a:extLst>
                    <a:ext uri="{FF2B5EF4-FFF2-40B4-BE49-F238E27FC236}">
                      <a16:creationId xmlns:a16="http://schemas.microsoft.com/office/drawing/2014/main" id="{18097F1E-D8A6-4E32-899E-138B4857652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093690" y="48249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88" name="墨迹 87">
                  <a:extLst>
                    <a:ext uri="{FF2B5EF4-FFF2-40B4-BE49-F238E27FC236}">
                      <a16:creationId xmlns:a16="http://schemas.microsoft.com/office/drawing/2014/main" id="{A12A89AB-257F-4397-B1FC-2EBDFC00AC4D}"/>
                    </a:ext>
                  </a:extLst>
                </p14:cNvPr>
                <p14:cNvContentPartPr/>
                <p14:nvPr/>
              </p14:nvContentPartPr>
              <p14:xfrm>
                <a:off x="9089730" y="4833600"/>
                <a:ext cx="360" cy="360"/>
              </p14:xfrm>
            </p:contentPart>
          </mc:Choice>
          <mc:Fallback>
            <p:pic>
              <p:nvPicPr>
                <p:cNvPr id="88" name="墨迹 87">
                  <a:extLst>
                    <a:ext uri="{FF2B5EF4-FFF2-40B4-BE49-F238E27FC236}">
                      <a16:creationId xmlns:a16="http://schemas.microsoft.com/office/drawing/2014/main" id="{A12A89AB-257F-4397-B1FC-2EBDFC00AC4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081090" y="48249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82B5AAB7-98D9-48E5-AF6D-7CE76C7896E6}"/>
              </a:ext>
            </a:extLst>
          </p:cNvPr>
          <p:cNvGrpSpPr/>
          <p:nvPr/>
        </p:nvGrpSpPr>
        <p:grpSpPr>
          <a:xfrm>
            <a:off x="9080370" y="4870230"/>
            <a:ext cx="16200" cy="1800"/>
            <a:chOff x="9080370" y="4870230"/>
            <a:chExt cx="16200" cy="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92" name="墨迹 91">
                  <a:extLst>
                    <a:ext uri="{FF2B5EF4-FFF2-40B4-BE49-F238E27FC236}">
                      <a16:creationId xmlns:a16="http://schemas.microsoft.com/office/drawing/2014/main" id="{32E84656-ABFB-4DBB-BDC8-FE9A7B1130E7}"/>
                    </a:ext>
                  </a:extLst>
                </p14:cNvPr>
                <p14:cNvContentPartPr/>
                <p14:nvPr/>
              </p14:nvContentPartPr>
              <p14:xfrm>
                <a:off x="9080370" y="4870230"/>
                <a:ext cx="360" cy="360"/>
              </p14:xfrm>
            </p:contentPart>
          </mc:Choice>
          <mc:Fallback>
            <p:pic>
              <p:nvPicPr>
                <p:cNvPr id="92" name="墨迹 91">
                  <a:extLst>
                    <a:ext uri="{FF2B5EF4-FFF2-40B4-BE49-F238E27FC236}">
                      <a16:creationId xmlns:a16="http://schemas.microsoft.com/office/drawing/2014/main" id="{32E84656-ABFB-4DBB-BDC8-FE9A7B1130E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071370" y="486159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93" name="墨迹 92">
                  <a:extLst>
                    <a:ext uri="{FF2B5EF4-FFF2-40B4-BE49-F238E27FC236}">
                      <a16:creationId xmlns:a16="http://schemas.microsoft.com/office/drawing/2014/main" id="{E4D1FA89-7292-45B9-B4D9-BAB121ECCF05}"/>
                    </a:ext>
                  </a:extLst>
                </p14:cNvPr>
                <p14:cNvContentPartPr/>
                <p14:nvPr/>
              </p14:nvContentPartPr>
              <p14:xfrm>
                <a:off x="9091530" y="4871670"/>
                <a:ext cx="360" cy="360"/>
              </p14:xfrm>
            </p:contentPart>
          </mc:Choice>
          <mc:Fallback>
            <p:pic>
              <p:nvPicPr>
                <p:cNvPr id="93" name="墨迹 92">
                  <a:extLst>
                    <a:ext uri="{FF2B5EF4-FFF2-40B4-BE49-F238E27FC236}">
                      <a16:creationId xmlns:a16="http://schemas.microsoft.com/office/drawing/2014/main" id="{E4D1FA89-7292-45B9-B4D9-BAB121ECCF0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082530" y="48630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94" name="墨迹 93">
                  <a:extLst>
                    <a:ext uri="{FF2B5EF4-FFF2-40B4-BE49-F238E27FC236}">
                      <a16:creationId xmlns:a16="http://schemas.microsoft.com/office/drawing/2014/main" id="{998D2AE7-260C-4048-BEC4-E841260A8240}"/>
                    </a:ext>
                  </a:extLst>
                </p14:cNvPr>
                <p14:cNvContentPartPr/>
                <p14:nvPr/>
              </p14:nvContentPartPr>
              <p14:xfrm>
                <a:off x="9096210" y="4871670"/>
                <a:ext cx="360" cy="360"/>
              </p14:xfrm>
            </p:contentPart>
          </mc:Choice>
          <mc:Fallback>
            <p:pic>
              <p:nvPicPr>
                <p:cNvPr id="94" name="墨迹 93">
                  <a:extLst>
                    <a:ext uri="{FF2B5EF4-FFF2-40B4-BE49-F238E27FC236}">
                      <a16:creationId xmlns:a16="http://schemas.microsoft.com/office/drawing/2014/main" id="{998D2AE7-260C-4048-BEC4-E841260A824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087210" y="48630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2103C412-2AFD-4760-8CE0-D66F42C74E39}"/>
              </a:ext>
            </a:extLst>
          </p:cNvPr>
          <p:cNvGrpSpPr/>
          <p:nvPr/>
        </p:nvGrpSpPr>
        <p:grpSpPr>
          <a:xfrm>
            <a:off x="8781930" y="5691120"/>
            <a:ext cx="19440" cy="22320"/>
            <a:chOff x="8781930" y="5691120"/>
            <a:chExt cx="19440" cy="2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96" name="墨迹 95">
                  <a:extLst>
                    <a:ext uri="{FF2B5EF4-FFF2-40B4-BE49-F238E27FC236}">
                      <a16:creationId xmlns:a16="http://schemas.microsoft.com/office/drawing/2014/main" id="{29534965-4B82-407A-9A7C-352D83637708}"/>
                    </a:ext>
                  </a:extLst>
                </p14:cNvPr>
                <p14:cNvContentPartPr/>
                <p14:nvPr/>
              </p14:nvContentPartPr>
              <p14:xfrm>
                <a:off x="8788050" y="5713080"/>
                <a:ext cx="360" cy="360"/>
              </p14:xfrm>
            </p:contentPart>
          </mc:Choice>
          <mc:Fallback>
            <p:pic>
              <p:nvPicPr>
                <p:cNvPr id="96" name="墨迹 95">
                  <a:extLst>
                    <a:ext uri="{FF2B5EF4-FFF2-40B4-BE49-F238E27FC236}">
                      <a16:creationId xmlns:a16="http://schemas.microsoft.com/office/drawing/2014/main" id="{29534965-4B82-407A-9A7C-352D8363770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779410" y="57044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97" name="墨迹 96">
                  <a:extLst>
                    <a:ext uri="{FF2B5EF4-FFF2-40B4-BE49-F238E27FC236}">
                      <a16:creationId xmlns:a16="http://schemas.microsoft.com/office/drawing/2014/main" id="{136802E0-6539-41FD-BB23-600915FACFF5}"/>
                    </a:ext>
                  </a:extLst>
                </p14:cNvPr>
                <p14:cNvContentPartPr/>
                <p14:nvPr/>
              </p14:nvContentPartPr>
              <p14:xfrm>
                <a:off x="8781930" y="5708400"/>
                <a:ext cx="360" cy="360"/>
              </p14:xfrm>
            </p:contentPart>
          </mc:Choice>
          <mc:Fallback>
            <p:pic>
              <p:nvPicPr>
                <p:cNvPr id="97" name="墨迹 96">
                  <a:extLst>
                    <a:ext uri="{FF2B5EF4-FFF2-40B4-BE49-F238E27FC236}">
                      <a16:creationId xmlns:a16="http://schemas.microsoft.com/office/drawing/2014/main" id="{136802E0-6539-41FD-BB23-600915FACF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772930" y="56997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99" name="墨迹 98">
                  <a:extLst>
                    <a:ext uri="{FF2B5EF4-FFF2-40B4-BE49-F238E27FC236}">
                      <a16:creationId xmlns:a16="http://schemas.microsoft.com/office/drawing/2014/main" id="{43FC9F1E-137F-4EBF-8FB7-AAD52954D71D}"/>
                    </a:ext>
                  </a:extLst>
                </p14:cNvPr>
                <p14:cNvContentPartPr/>
                <p14:nvPr/>
              </p14:nvContentPartPr>
              <p14:xfrm>
                <a:off x="8801010" y="5703720"/>
                <a:ext cx="360" cy="360"/>
              </p14:xfrm>
            </p:contentPart>
          </mc:Choice>
          <mc:Fallback>
            <p:pic>
              <p:nvPicPr>
                <p:cNvPr id="99" name="墨迹 98">
                  <a:extLst>
                    <a:ext uri="{FF2B5EF4-FFF2-40B4-BE49-F238E27FC236}">
                      <a16:creationId xmlns:a16="http://schemas.microsoft.com/office/drawing/2014/main" id="{43FC9F1E-137F-4EBF-8FB7-AAD52954D71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792010" y="56947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01" name="墨迹 100">
                  <a:extLst>
                    <a:ext uri="{FF2B5EF4-FFF2-40B4-BE49-F238E27FC236}">
                      <a16:creationId xmlns:a16="http://schemas.microsoft.com/office/drawing/2014/main" id="{4F2B0B1D-894E-48A2-8A2E-4467C71B5269}"/>
                    </a:ext>
                  </a:extLst>
                </p14:cNvPr>
                <p14:cNvContentPartPr/>
                <p14:nvPr/>
              </p14:nvContentPartPr>
              <p14:xfrm>
                <a:off x="8785170" y="5697240"/>
                <a:ext cx="360" cy="360"/>
              </p14:xfrm>
            </p:contentPart>
          </mc:Choice>
          <mc:Fallback>
            <p:pic>
              <p:nvPicPr>
                <p:cNvPr id="101" name="墨迹 100">
                  <a:extLst>
                    <a:ext uri="{FF2B5EF4-FFF2-40B4-BE49-F238E27FC236}">
                      <a16:creationId xmlns:a16="http://schemas.microsoft.com/office/drawing/2014/main" id="{4F2B0B1D-894E-48A2-8A2E-4467C71B526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776170" y="56886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04" name="墨迹 103">
                  <a:extLst>
                    <a:ext uri="{FF2B5EF4-FFF2-40B4-BE49-F238E27FC236}">
                      <a16:creationId xmlns:a16="http://schemas.microsoft.com/office/drawing/2014/main" id="{2CA98D6B-CDDE-45C3-8E28-E330412AD3E5}"/>
                    </a:ext>
                  </a:extLst>
                </p14:cNvPr>
                <p14:cNvContentPartPr/>
                <p14:nvPr/>
              </p14:nvContentPartPr>
              <p14:xfrm>
                <a:off x="8781930" y="5691120"/>
                <a:ext cx="360" cy="360"/>
              </p14:xfrm>
            </p:contentPart>
          </mc:Choice>
          <mc:Fallback>
            <p:pic>
              <p:nvPicPr>
                <p:cNvPr id="104" name="墨迹 103">
                  <a:extLst>
                    <a:ext uri="{FF2B5EF4-FFF2-40B4-BE49-F238E27FC236}">
                      <a16:creationId xmlns:a16="http://schemas.microsoft.com/office/drawing/2014/main" id="{2CA98D6B-CDDE-45C3-8E28-E330412AD3E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772930" y="56821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06" name="墨迹 105">
                  <a:extLst>
                    <a:ext uri="{FF2B5EF4-FFF2-40B4-BE49-F238E27FC236}">
                      <a16:creationId xmlns:a16="http://schemas.microsoft.com/office/drawing/2014/main" id="{19220B82-8E38-4405-8AA4-5698E49FD774}"/>
                    </a:ext>
                  </a:extLst>
                </p14:cNvPr>
                <p14:cNvContentPartPr/>
                <p14:nvPr/>
              </p14:nvContentPartPr>
              <p14:xfrm>
                <a:off x="8789850" y="5697240"/>
                <a:ext cx="360" cy="360"/>
              </p14:xfrm>
            </p:contentPart>
          </mc:Choice>
          <mc:Fallback>
            <p:pic>
              <p:nvPicPr>
                <p:cNvPr id="106" name="墨迹 105">
                  <a:extLst>
                    <a:ext uri="{FF2B5EF4-FFF2-40B4-BE49-F238E27FC236}">
                      <a16:creationId xmlns:a16="http://schemas.microsoft.com/office/drawing/2014/main" id="{19220B82-8E38-4405-8AA4-5698E49FD77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780850" y="56886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CF8BD8F5-C634-4697-9038-E17CBE39A197}"/>
              </a:ext>
            </a:extLst>
          </p:cNvPr>
          <p:cNvGrpSpPr/>
          <p:nvPr/>
        </p:nvGrpSpPr>
        <p:grpSpPr>
          <a:xfrm>
            <a:off x="8780130" y="5503560"/>
            <a:ext cx="16200" cy="33840"/>
            <a:chOff x="8780130" y="5503560"/>
            <a:chExt cx="16200" cy="3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08" name="墨迹 107">
                  <a:extLst>
                    <a:ext uri="{FF2B5EF4-FFF2-40B4-BE49-F238E27FC236}">
                      <a16:creationId xmlns:a16="http://schemas.microsoft.com/office/drawing/2014/main" id="{3E1890FC-53EF-48B4-B9E6-E12876C9B0F1}"/>
                    </a:ext>
                  </a:extLst>
                </p14:cNvPr>
                <p14:cNvContentPartPr/>
                <p14:nvPr/>
              </p14:nvContentPartPr>
              <p14:xfrm>
                <a:off x="8785170" y="5519400"/>
                <a:ext cx="360" cy="360"/>
              </p14:xfrm>
            </p:contentPart>
          </mc:Choice>
          <mc:Fallback>
            <p:pic>
              <p:nvPicPr>
                <p:cNvPr id="108" name="墨迹 107">
                  <a:extLst>
                    <a:ext uri="{FF2B5EF4-FFF2-40B4-BE49-F238E27FC236}">
                      <a16:creationId xmlns:a16="http://schemas.microsoft.com/office/drawing/2014/main" id="{3E1890FC-53EF-48B4-B9E6-E12876C9B0F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776170" y="55107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09" name="墨迹 108">
                  <a:extLst>
                    <a:ext uri="{FF2B5EF4-FFF2-40B4-BE49-F238E27FC236}">
                      <a16:creationId xmlns:a16="http://schemas.microsoft.com/office/drawing/2014/main" id="{24F038AB-39B6-4EBC-AD8D-0837E68148BF}"/>
                    </a:ext>
                  </a:extLst>
                </p14:cNvPr>
                <p14:cNvContentPartPr/>
                <p14:nvPr/>
              </p14:nvContentPartPr>
              <p14:xfrm>
                <a:off x="8793090" y="5508600"/>
                <a:ext cx="360" cy="360"/>
              </p14:xfrm>
            </p:contentPart>
          </mc:Choice>
          <mc:Fallback>
            <p:pic>
              <p:nvPicPr>
                <p:cNvPr id="109" name="墨迹 108">
                  <a:extLst>
                    <a:ext uri="{FF2B5EF4-FFF2-40B4-BE49-F238E27FC236}">
                      <a16:creationId xmlns:a16="http://schemas.microsoft.com/office/drawing/2014/main" id="{24F038AB-39B6-4EBC-AD8D-0837E68148B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784090" y="54996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11" name="墨迹 110">
                  <a:extLst>
                    <a:ext uri="{FF2B5EF4-FFF2-40B4-BE49-F238E27FC236}">
                      <a16:creationId xmlns:a16="http://schemas.microsoft.com/office/drawing/2014/main" id="{C54D018F-FD40-4AE9-911C-5A349924721E}"/>
                    </a:ext>
                  </a:extLst>
                </p14:cNvPr>
                <p14:cNvContentPartPr/>
                <p14:nvPr/>
              </p14:nvContentPartPr>
              <p14:xfrm>
                <a:off x="8786610" y="5517960"/>
                <a:ext cx="360" cy="360"/>
              </p14:xfrm>
            </p:contentPart>
          </mc:Choice>
          <mc:Fallback>
            <p:pic>
              <p:nvPicPr>
                <p:cNvPr id="111" name="墨迹 110">
                  <a:extLst>
                    <a:ext uri="{FF2B5EF4-FFF2-40B4-BE49-F238E27FC236}">
                      <a16:creationId xmlns:a16="http://schemas.microsoft.com/office/drawing/2014/main" id="{C54D018F-FD40-4AE9-911C-5A349924721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777610" y="55089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12" name="墨迹 111">
                  <a:extLst>
                    <a:ext uri="{FF2B5EF4-FFF2-40B4-BE49-F238E27FC236}">
                      <a16:creationId xmlns:a16="http://schemas.microsoft.com/office/drawing/2014/main" id="{519BF71F-F230-41F4-A8FD-06E8D2AAFAA1}"/>
                    </a:ext>
                  </a:extLst>
                </p14:cNvPr>
                <p14:cNvContentPartPr/>
                <p14:nvPr/>
              </p14:nvContentPartPr>
              <p14:xfrm>
                <a:off x="8786610" y="5525880"/>
                <a:ext cx="360" cy="360"/>
              </p14:xfrm>
            </p:contentPart>
          </mc:Choice>
          <mc:Fallback>
            <p:pic>
              <p:nvPicPr>
                <p:cNvPr id="112" name="墨迹 111">
                  <a:extLst>
                    <a:ext uri="{FF2B5EF4-FFF2-40B4-BE49-F238E27FC236}">
                      <a16:creationId xmlns:a16="http://schemas.microsoft.com/office/drawing/2014/main" id="{519BF71F-F230-41F4-A8FD-06E8D2AAFAA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777610" y="55172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115" name="墨迹 114">
                  <a:extLst>
                    <a:ext uri="{FF2B5EF4-FFF2-40B4-BE49-F238E27FC236}">
                      <a16:creationId xmlns:a16="http://schemas.microsoft.com/office/drawing/2014/main" id="{6717D3B4-0B8A-4810-B5D2-E38C2D2C7C83}"/>
                    </a:ext>
                  </a:extLst>
                </p14:cNvPr>
                <p14:cNvContentPartPr/>
                <p14:nvPr/>
              </p14:nvContentPartPr>
              <p14:xfrm>
                <a:off x="8780130" y="5537040"/>
                <a:ext cx="360" cy="360"/>
              </p14:xfrm>
            </p:contentPart>
          </mc:Choice>
          <mc:Fallback>
            <p:pic>
              <p:nvPicPr>
                <p:cNvPr id="115" name="墨迹 114">
                  <a:extLst>
                    <a:ext uri="{FF2B5EF4-FFF2-40B4-BE49-F238E27FC236}">
                      <a16:creationId xmlns:a16="http://schemas.microsoft.com/office/drawing/2014/main" id="{6717D3B4-0B8A-4810-B5D2-E38C2D2C7C8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771490" y="55280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16" name="墨迹 115">
                  <a:extLst>
                    <a:ext uri="{FF2B5EF4-FFF2-40B4-BE49-F238E27FC236}">
                      <a16:creationId xmlns:a16="http://schemas.microsoft.com/office/drawing/2014/main" id="{F3F613AD-344C-430F-BAB6-4DD9D4355260}"/>
                    </a:ext>
                  </a:extLst>
                </p14:cNvPr>
                <p14:cNvContentPartPr/>
                <p14:nvPr/>
              </p14:nvContentPartPr>
              <p14:xfrm>
                <a:off x="8786610" y="5517960"/>
                <a:ext cx="360" cy="360"/>
              </p14:xfrm>
            </p:contentPart>
          </mc:Choice>
          <mc:Fallback>
            <p:pic>
              <p:nvPicPr>
                <p:cNvPr id="116" name="墨迹 115">
                  <a:extLst>
                    <a:ext uri="{FF2B5EF4-FFF2-40B4-BE49-F238E27FC236}">
                      <a16:creationId xmlns:a16="http://schemas.microsoft.com/office/drawing/2014/main" id="{F3F613AD-344C-430F-BAB6-4DD9D435526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777610" y="55089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118" name="墨迹 117">
                  <a:extLst>
                    <a:ext uri="{FF2B5EF4-FFF2-40B4-BE49-F238E27FC236}">
                      <a16:creationId xmlns:a16="http://schemas.microsoft.com/office/drawing/2014/main" id="{0CCF5CB6-C122-48A9-A5B1-484106CEF6CD}"/>
                    </a:ext>
                  </a:extLst>
                </p14:cNvPr>
                <p14:cNvContentPartPr/>
                <p14:nvPr/>
              </p14:nvContentPartPr>
              <p14:xfrm>
                <a:off x="8783370" y="5503560"/>
                <a:ext cx="360" cy="360"/>
              </p14:xfrm>
            </p:contentPart>
          </mc:Choice>
          <mc:Fallback>
            <p:pic>
              <p:nvPicPr>
                <p:cNvPr id="118" name="墨迹 117">
                  <a:extLst>
                    <a:ext uri="{FF2B5EF4-FFF2-40B4-BE49-F238E27FC236}">
                      <a16:creationId xmlns:a16="http://schemas.microsoft.com/office/drawing/2014/main" id="{0CCF5CB6-C122-48A9-A5B1-484106CEF6C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774730" y="54949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19" name="墨迹 118">
                  <a:extLst>
                    <a:ext uri="{FF2B5EF4-FFF2-40B4-BE49-F238E27FC236}">
                      <a16:creationId xmlns:a16="http://schemas.microsoft.com/office/drawing/2014/main" id="{07D20DD9-295B-4830-927C-8C837F4331DD}"/>
                    </a:ext>
                  </a:extLst>
                </p14:cNvPr>
                <p14:cNvContentPartPr/>
                <p14:nvPr/>
              </p14:nvContentPartPr>
              <p14:xfrm>
                <a:off x="8780130" y="5517960"/>
                <a:ext cx="360" cy="360"/>
              </p14:xfrm>
            </p:contentPart>
          </mc:Choice>
          <mc:Fallback>
            <p:pic>
              <p:nvPicPr>
                <p:cNvPr id="119" name="墨迹 118">
                  <a:extLst>
                    <a:ext uri="{FF2B5EF4-FFF2-40B4-BE49-F238E27FC236}">
                      <a16:creationId xmlns:a16="http://schemas.microsoft.com/office/drawing/2014/main" id="{07D20DD9-295B-4830-927C-8C837F4331D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771490" y="55089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120" name="墨迹 119">
                  <a:extLst>
                    <a:ext uri="{FF2B5EF4-FFF2-40B4-BE49-F238E27FC236}">
                      <a16:creationId xmlns:a16="http://schemas.microsoft.com/office/drawing/2014/main" id="{6C8C83E7-EC3E-43BC-8D99-696D9DF33D5C}"/>
                    </a:ext>
                  </a:extLst>
                </p14:cNvPr>
                <p14:cNvContentPartPr/>
                <p14:nvPr/>
              </p14:nvContentPartPr>
              <p14:xfrm>
                <a:off x="8795970" y="5517960"/>
                <a:ext cx="360" cy="360"/>
              </p14:xfrm>
            </p:contentPart>
          </mc:Choice>
          <mc:Fallback>
            <p:pic>
              <p:nvPicPr>
                <p:cNvPr id="120" name="墨迹 119">
                  <a:extLst>
                    <a:ext uri="{FF2B5EF4-FFF2-40B4-BE49-F238E27FC236}">
                      <a16:creationId xmlns:a16="http://schemas.microsoft.com/office/drawing/2014/main" id="{6C8C83E7-EC3E-43BC-8D99-696D9DF33D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787330" y="55089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952A5697-DFC1-47B0-844D-1B5E72E34EC7}"/>
              </a:ext>
            </a:extLst>
          </p:cNvPr>
          <p:cNvGrpSpPr/>
          <p:nvPr/>
        </p:nvGrpSpPr>
        <p:grpSpPr>
          <a:xfrm>
            <a:off x="8777250" y="5589240"/>
            <a:ext cx="27360" cy="54360"/>
            <a:chOff x="8777250" y="5589240"/>
            <a:chExt cx="27360" cy="5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24" name="墨迹 123">
                  <a:extLst>
                    <a:ext uri="{FF2B5EF4-FFF2-40B4-BE49-F238E27FC236}">
                      <a16:creationId xmlns:a16="http://schemas.microsoft.com/office/drawing/2014/main" id="{3B32229C-AE77-4B94-B279-3E8F79BAEF19}"/>
                    </a:ext>
                  </a:extLst>
                </p14:cNvPr>
                <p14:cNvContentPartPr/>
                <p14:nvPr/>
              </p14:nvContentPartPr>
              <p14:xfrm>
                <a:off x="8791290" y="5610120"/>
                <a:ext cx="360" cy="360"/>
              </p14:xfrm>
            </p:contentPart>
          </mc:Choice>
          <mc:Fallback>
            <p:pic>
              <p:nvPicPr>
                <p:cNvPr id="124" name="墨迹 123">
                  <a:extLst>
                    <a:ext uri="{FF2B5EF4-FFF2-40B4-BE49-F238E27FC236}">
                      <a16:creationId xmlns:a16="http://schemas.microsoft.com/office/drawing/2014/main" id="{3B32229C-AE77-4B94-B279-3E8F79BAEF1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782650" y="56011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125" name="墨迹 124">
                  <a:extLst>
                    <a:ext uri="{FF2B5EF4-FFF2-40B4-BE49-F238E27FC236}">
                      <a16:creationId xmlns:a16="http://schemas.microsoft.com/office/drawing/2014/main" id="{020142FF-ABE1-46C1-9384-C86840DBA036}"/>
                    </a:ext>
                  </a:extLst>
                </p14:cNvPr>
                <p14:cNvContentPartPr/>
                <p14:nvPr/>
              </p14:nvContentPartPr>
              <p14:xfrm>
                <a:off x="8785170" y="5600400"/>
                <a:ext cx="360" cy="360"/>
              </p14:xfrm>
            </p:contentPart>
          </mc:Choice>
          <mc:Fallback>
            <p:pic>
              <p:nvPicPr>
                <p:cNvPr id="125" name="墨迹 124">
                  <a:extLst>
                    <a:ext uri="{FF2B5EF4-FFF2-40B4-BE49-F238E27FC236}">
                      <a16:creationId xmlns:a16="http://schemas.microsoft.com/office/drawing/2014/main" id="{020142FF-ABE1-46C1-9384-C86840DBA03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776170" y="55917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26" name="墨迹 125">
                  <a:extLst>
                    <a:ext uri="{FF2B5EF4-FFF2-40B4-BE49-F238E27FC236}">
                      <a16:creationId xmlns:a16="http://schemas.microsoft.com/office/drawing/2014/main" id="{05AE5D27-A32A-4E82-B4B6-A453597DD38F}"/>
                    </a:ext>
                  </a:extLst>
                </p14:cNvPr>
                <p14:cNvContentPartPr/>
                <p14:nvPr/>
              </p14:nvContentPartPr>
              <p14:xfrm>
                <a:off x="8777250" y="5589240"/>
                <a:ext cx="360" cy="360"/>
              </p14:xfrm>
            </p:contentPart>
          </mc:Choice>
          <mc:Fallback>
            <p:pic>
              <p:nvPicPr>
                <p:cNvPr id="126" name="墨迹 125">
                  <a:extLst>
                    <a:ext uri="{FF2B5EF4-FFF2-40B4-BE49-F238E27FC236}">
                      <a16:creationId xmlns:a16="http://schemas.microsoft.com/office/drawing/2014/main" id="{05AE5D27-A32A-4E82-B4B6-A453597DD38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768250" y="55806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28" name="墨迹 127">
                  <a:extLst>
                    <a:ext uri="{FF2B5EF4-FFF2-40B4-BE49-F238E27FC236}">
                      <a16:creationId xmlns:a16="http://schemas.microsoft.com/office/drawing/2014/main" id="{C321D69A-14D7-43EA-984D-98B58CFE4E6A}"/>
                    </a:ext>
                  </a:extLst>
                </p14:cNvPr>
                <p14:cNvContentPartPr/>
                <p14:nvPr/>
              </p14:nvContentPartPr>
              <p14:xfrm>
                <a:off x="8797770" y="5616240"/>
                <a:ext cx="360" cy="360"/>
              </p14:xfrm>
            </p:contentPart>
          </mc:Choice>
          <mc:Fallback>
            <p:pic>
              <p:nvPicPr>
                <p:cNvPr id="128" name="墨迹 127">
                  <a:extLst>
                    <a:ext uri="{FF2B5EF4-FFF2-40B4-BE49-F238E27FC236}">
                      <a16:creationId xmlns:a16="http://schemas.microsoft.com/office/drawing/2014/main" id="{C321D69A-14D7-43EA-984D-98B58CFE4E6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788770" y="56076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29" name="墨迹 128">
                  <a:extLst>
                    <a:ext uri="{FF2B5EF4-FFF2-40B4-BE49-F238E27FC236}">
                      <a16:creationId xmlns:a16="http://schemas.microsoft.com/office/drawing/2014/main" id="{A7E7BA81-D359-4E26-A704-DE2392BD8770}"/>
                    </a:ext>
                  </a:extLst>
                </p14:cNvPr>
                <p14:cNvContentPartPr/>
                <p14:nvPr/>
              </p14:nvContentPartPr>
              <p14:xfrm>
                <a:off x="8797770" y="5624160"/>
                <a:ext cx="360" cy="360"/>
              </p14:xfrm>
            </p:contentPart>
          </mc:Choice>
          <mc:Fallback>
            <p:pic>
              <p:nvPicPr>
                <p:cNvPr id="129" name="墨迹 128">
                  <a:extLst>
                    <a:ext uri="{FF2B5EF4-FFF2-40B4-BE49-F238E27FC236}">
                      <a16:creationId xmlns:a16="http://schemas.microsoft.com/office/drawing/2014/main" id="{A7E7BA81-D359-4E26-A704-DE2392BD877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788770" y="56155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30" name="墨迹 129">
                  <a:extLst>
                    <a:ext uri="{FF2B5EF4-FFF2-40B4-BE49-F238E27FC236}">
                      <a16:creationId xmlns:a16="http://schemas.microsoft.com/office/drawing/2014/main" id="{4FD996B5-C6D6-4D00-AB90-C045830033D4}"/>
                    </a:ext>
                  </a:extLst>
                </p14:cNvPr>
                <p14:cNvContentPartPr/>
                <p14:nvPr/>
              </p14:nvContentPartPr>
              <p14:xfrm>
                <a:off x="8785170" y="5621280"/>
                <a:ext cx="360" cy="360"/>
              </p14:xfrm>
            </p:contentPart>
          </mc:Choice>
          <mc:Fallback>
            <p:pic>
              <p:nvPicPr>
                <p:cNvPr id="130" name="墨迹 129">
                  <a:extLst>
                    <a:ext uri="{FF2B5EF4-FFF2-40B4-BE49-F238E27FC236}">
                      <a16:creationId xmlns:a16="http://schemas.microsoft.com/office/drawing/2014/main" id="{4FD996B5-C6D6-4D00-AB90-C045830033D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776170" y="56122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32" name="墨迹 131">
                  <a:extLst>
                    <a:ext uri="{FF2B5EF4-FFF2-40B4-BE49-F238E27FC236}">
                      <a16:creationId xmlns:a16="http://schemas.microsoft.com/office/drawing/2014/main" id="{A71978AE-52D8-441E-BAFB-F8A760E5000A}"/>
                    </a:ext>
                  </a:extLst>
                </p14:cNvPr>
                <p14:cNvContentPartPr/>
                <p14:nvPr/>
              </p14:nvContentPartPr>
              <p14:xfrm>
                <a:off x="8781930" y="5613360"/>
                <a:ext cx="360" cy="360"/>
              </p14:xfrm>
            </p:contentPart>
          </mc:Choice>
          <mc:Fallback>
            <p:pic>
              <p:nvPicPr>
                <p:cNvPr id="132" name="墨迹 131">
                  <a:extLst>
                    <a:ext uri="{FF2B5EF4-FFF2-40B4-BE49-F238E27FC236}">
                      <a16:creationId xmlns:a16="http://schemas.microsoft.com/office/drawing/2014/main" id="{A71978AE-52D8-441E-BAFB-F8A760E5000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772930" y="56043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34" name="墨迹 133">
                  <a:extLst>
                    <a:ext uri="{FF2B5EF4-FFF2-40B4-BE49-F238E27FC236}">
                      <a16:creationId xmlns:a16="http://schemas.microsoft.com/office/drawing/2014/main" id="{9EF3D54E-4E77-4DC3-ADB1-3C8F7F688A82}"/>
                    </a:ext>
                  </a:extLst>
                </p14:cNvPr>
                <p14:cNvContentPartPr/>
                <p14:nvPr/>
              </p14:nvContentPartPr>
              <p14:xfrm>
                <a:off x="8804250" y="5643240"/>
                <a:ext cx="360" cy="360"/>
              </p14:xfrm>
            </p:contentPart>
          </mc:Choice>
          <mc:Fallback>
            <p:pic>
              <p:nvPicPr>
                <p:cNvPr id="134" name="墨迹 133">
                  <a:extLst>
                    <a:ext uri="{FF2B5EF4-FFF2-40B4-BE49-F238E27FC236}">
                      <a16:creationId xmlns:a16="http://schemas.microsoft.com/office/drawing/2014/main" id="{9EF3D54E-4E77-4DC3-ADB1-3C8F7F688A8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795250" y="56346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35" name="墨迹 134">
                  <a:extLst>
                    <a:ext uri="{FF2B5EF4-FFF2-40B4-BE49-F238E27FC236}">
                      <a16:creationId xmlns:a16="http://schemas.microsoft.com/office/drawing/2014/main" id="{58428E91-A72D-487C-8561-92A0F72EC254}"/>
                    </a:ext>
                  </a:extLst>
                </p14:cNvPr>
                <p14:cNvContentPartPr/>
                <p14:nvPr/>
              </p14:nvContentPartPr>
              <p14:xfrm>
                <a:off x="8794530" y="5633880"/>
                <a:ext cx="360" cy="360"/>
              </p14:xfrm>
            </p:contentPart>
          </mc:Choice>
          <mc:Fallback>
            <p:pic>
              <p:nvPicPr>
                <p:cNvPr id="135" name="墨迹 134">
                  <a:extLst>
                    <a:ext uri="{FF2B5EF4-FFF2-40B4-BE49-F238E27FC236}">
                      <a16:creationId xmlns:a16="http://schemas.microsoft.com/office/drawing/2014/main" id="{58428E91-A72D-487C-8561-92A0F72EC25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785890" y="56248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36" name="墨迹 135">
                  <a:extLst>
                    <a:ext uri="{FF2B5EF4-FFF2-40B4-BE49-F238E27FC236}">
                      <a16:creationId xmlns:a16="http://schemas.microsoft.com/office/drawing/2014/main" id="{198D7E22-E555-4A43-A313-E1C5736FC790}"/>
                    </a:ext>
                  </a:extLst>
                </p14:cNvPr>
                <p14:cNvContentPartPr/>
                <p14:nvPr/>
              </p14:nvContentPartPr>
              <p14:xfrm>
                <a:off x="8783370" y="5629200"/>
                <a:ext cx="360" cy="360"/>
              </p14:xfrm>
            </p:contentPart>
          </mc:Choice>
          <mc:Fallback>
            <p:pic>
              <p:nvPicPr>
                <p:cNvPr id="136" name="墨迹 135">
                  <a:extLst>
                    <a:ext uri="{FF2B5EF4-FFF2-40B4-BE49-F238E27FC236}">
                      <a16:creationId xmlns:a16="http://schemas.microsoft.com/office/drawing/2014/main" id="{198D7E22-E555-4A43-A313-E1C5736FC79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774730" y="56202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44" name="墨迹 143">
                <a:extLst>
                  <a:ext uri="{FF2B5EF4-FFF2-40B4-BE49-F238E27FC236}">
                    <a16:creationId xmlns:a16="http://schemas.microsoft.com/office/drawing/2014/main" id="{34BF187A-2920-4ADD-840C-325D7D566921}"/>
                  </a:ext>
                </a:extLst>
              </p14:cNvPr>
              <p14:cNvContentPartPr/>
              <p14:nvPr/>
            </p14:nvContentPartPr>
            <p14:xfrm>
              <a:off x="9404010" y="5589240"/>
              <a:ext cx="360" cy="360"/>
            </p14:xfrm>
          </p:contentPart>
        </mc:Choice>
        <mc:Fallback>
          <p:pic>
            <p:nvPicPr>
              <p:cNvPr id="144" name="墨迹 143">
                <a:extLst>
                  <a:ext uri="{FF2B5EF4-FFF2-40B4-BE49-F238E27FC236}">
                    <a16:creationId xmlns:a16="http://schemas.microsoft.com/office/drawing/2014/main" id="{34BF187A-2920-4ADD-840C-325D7D56692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395370" y="558060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B3157E29-230B-487D-8B68-18E0D7AB52B3}"/>
              </a:ext>
            </a:extLst>
          </p:cNvPr>
          <p:cNvGrpSpPr/>
          <p:nvPr/>
        </p:nvGrpSpPr>
        <p:grpSpPr>
          <a:xfrm>
            <a:off x="9384570" y="5562240"/>
            <a:ext cx="18360" cy="18000"/>
            <a:chOff x="9384570" y="5562240"/>
            <a:chExt cx="18360" cy="1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38" name="墨迹 137">
                  <a:extLst>
                    <a:ext uri="{FF2B5EF4-FFF2-40B4-BE49-F238E27FC236}">
                      <a16:creationId xmlns:a16="http://schemas.microsoft.com/office/drawing/2014/main" id="{EEA7BAF7-E9A4-4E5F-A041-96DD778492B1}"/>
                    </a:ext>
                  </a:extLst>
                </p14:cNvPr>
                <p14:cNvContentPartPr/>
                <p14:nvPr/>
              </p14:nvContentPartPr>
              <p14:xfrm>
                <a:off x="9391410" y="5562240"/>
                <a:ext cx="360" cy="360"/>
              </p14:xfrm>
            </p:contentPart>
          </mc:Choice>
          <mc:Fallback>
            <p:pic>
              <p:nvPicPr>
                <p:cNvPr id="138" name="墨迹 137">
                  <a:extLst>
                    <a:ext uri="{FF2B5EF4-FFF2-40B4-BE49-F238E27FC236}">
                      <a16:creationId xmlns:a16="http://schemas.microsoft.com/office/drawing/2014/main" id="{EEA7BAF7-E9A4-4E5F-A041-96DD778492B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382770" y="55536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39" name="墨迹 138">
                  <a:extLst>
                    <a:ext uri="{FF2B5EF4-FFF2-40B4-BE49-F238E27FC236}">
                      <a16:creationId xmlns:a16="http://schemas.microsoft.com/office/drawing/2014/main" id="{AD827FC0-E319-43FF-822E-46BE4F4C1583}"/>
                    </a:ext>
                  </a:extLst>
                </p14:cNvPr>
                <p14:cNvContentPartPr/>
                <p14:nvPr/>
              </p14:nvContentPartPr>
              <p14:xfrm>
                <a:off x="9401490" y="5579160"/>
                <a:ext cx="1440" cy="1080"/>
              </p14:xfrm>
            </p:contentPart>
          </mc:Choice>
          <mc:Fallback>
            <p:pic>
              <p:nvPicPr>
                <p:cNvPr id="139" name="墨迹 138">
                  <a:extLst>
                    <a:ext uri="{FF2B5EF4-FFF2-40B4-BE49-F238E27FC236}">
                      <a16:creationId xmlns:a16="http://schemas.microsoft.com/office/drawing/2014/main" id="{AD827FC0-E319-43FF-822E-46BE4F4C158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392850" y="5570520"/>
                  <a:ext cx="190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40" name="墨迹 139">
                  <a:extLst>
                    <a:ext uri="{FF2B5EF4-FFF2-40B4-BE49-F238E27FC236}">
                      <a16:creationId xmlns:a16="http://schemas.microsoft.com/office/drawing/2014/main" id="{E0055402-D914-41B8-A862-F547A6E434C3}"/>
                    </a:ext>
                  </a:extLst>
                </p14:cNvPr>
                <p14:cNvContentPartPr/>
                <p14:nvPr/>
              </p14:nvContentPartPr>
              <p14:xfrm>
                <a:off x="9384570" y="5571960"/>
                <a:ext cx="1080" cy="360"/>
              </p14:xfrm>
            </p:contentPart>
          </mc:Choice>
          <mc:Fallback>
            <p:pic>
              <p:nvPicPr>
                <p:cNvPr id="140" name="墨迹 139">
                  <a:extLst>
                    <a:ext uri="{FF2B5EF4-FFF2-40B4-BE49-F238E27FC236}">
                      <a16:creationId xmlns:a16="http://schemas.microsoft.com/office/drawing/2014/main" id="{E0055402-D914-41B8-A862-F547A6E434C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375570" y="5562960"/>
                  <a:ext cx="18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47" name="墨迹 146">
                  <a:extLst>
                    <a:ext uri="{FF2B5EF4-FFF2-40B4-BE49-F238E27FC236}">
                      <a16:creationId xmlns:a16="http://schemas.microsoft.com/office/drawing/2014/main" id="{A4EE310A-EDB4-4697-93E5-2F2801EF3C42}"/>
                    </a:ext>
                  </a:extLst>
                </p14:cNvPr>
                <p14:cNvContentPartPr/>
                <p14:nvPr/>
              </p14:nvContentPartPr>
              <p14:xfrm>
                <a:off x="9388170" y="5568720"/>
                <a:ext cx="360" cy="360"/>
              </p14:xfrm>
            </p:contentPart>
          </mc:Choice>
          <mc:Fallback>
            <p:pic>
              <p:nvPicPr>
                <p:cNvPr id="147" name="墨迹 146">
                  <a:extLst>
                    <a:ext uri="{FF2B5EF4-FFF2-40B4-BE49-F238E27FC236}">
                      <a16:creationId xmlns:a16="http://schemas.microsoft.com/office/drawing/2014/main" id="{A4EE310A-EDB4-4697-93E5-2F2801EF3C4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379530" y="55600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48" name="墨迹 147">
                  <a:extLst>
                    <a:ext uri="{FF2B5EF4-FFF2-40B4-BE49-F238E27FC236}">
                      <a16:creationId xmlns:a16="http://schemas.microsoft.com/office/drawing/2014/main" id="{9EDA5436-3079-4DAF-ADA1-37CCFF7A6647}"/>
                    </a:ext>
                  </a:extLst>
                </p14:cNvPr>
                <p14:cNvContentPartPr/>
                <p14:nvPr/>
              </p14:nvContentPartPr>
              <p14:xfrm>
                <a:off x="9399330" y="5576640"/>
                <a:ext cx="360" cy="360"/>
              </p14:xfrm>
            </p:contentPart>
          </mc:Choice>
          <mc:Fallback>
            <p:pic>
              <p:nvPicPr>
                <p:cNvPr id="148" name="墨迹 147">
                  <a:extLst>
                    <a:ext uri="{FF2B5EF4-FFF2-40B4-BE49-F238E27FC236}">
                      <a16:creationId xmlns:a16="http://schemas.microsoft.com/office/drawing/2014/main" id="{9EDA5436-3079-4DAF-ADA1-37CCFF7A664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390690" y="55680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61639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52FEBBD-56AF-408E-B1A9-0AF1C010A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150" y="1108303"/>
            <a:ext cx="6743700" cy="464139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A0E3FCF-17B8-4491-924F-A1C7280AAF9B}"/>
              </a:ext>
            </a:extLst>
          </p:cNvPr>
          <p:cNvSpPr/>
          <p:nvPr/>
        </p:nvSpPr>
        <p:spPr>
          <a:xfrm>
            <a:off x="8547100" y="1879600"/>
            <a:ext cx="781050" cy="220345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331CA62-468C-47C3-8959-6108AC0366CB}"/>
              </a:ext>
            </a:extLst>
          </p:cNvPr>
          <p:cNvSpPr txBox="1"/>
          <p:nvPr/>
        </p:nvSpPr>
        <p:spPr>
          <a:xfrm>
            <a:off x="9423400" y="180340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Consolas" panose="020B0609020204030204" pitchFamily="49" charset="0"/>
              </a:rPr>
              <a:t>PWM-1</a:t>
            </a:r>
            <a:endParaRPr lang="zh-CN" altLang="en-US" b="1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7AB2C41-242A-45B2-840D-BFE1705217A2}"/>
              </a:ext>
            </a:extLst>
          </p:cNvPr>
          <p:cNvSpPr txBox="1"/>
          <p:nvPr/>
        </p:nvSpPr>
        <p:spPr>
          <a:xfrm>
            <a:off x="9423399" y="377654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Consolas" panose="020B0609020204030204" pitchFamily="49" charset="0"/>
              </a:rPr>
              <a:t>PWM-7</a:t>
            </a:r>
            <a:endParaRPr lang="zh-CN" altLang="en-US" b="1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2FACC04-4F75-431C-BB4F-663B6046568A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9832326" y="2172732"/>
            <a:ext cx="1" cy="160381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B8D1CDFD-00D4-48B5-A2E1-3C461810E423}"/>
              </a:ext>
            </a:extLst>
          </p:cNvPr>
          <p:cNvSpPr/>
          <p:nvPr/>
        </p:nvSpPr>
        <p:spPr>
          <a:xfrm>
            <a:off x="9321800" y="1466850"/>
            <a:ext cx="1244600" cy="400050"/>
          </a:xfrm>
          <a:custGeom>
            <a:avLst/>
            <a:gdLst>
              <a:gd name="connsiteX0" fmla="*/ 0 w 1155700"/>
              <a:gd name="connsiteY0" fmla="*/ 400050 h 400050"/>
              <a:gd name="connsiteX1" fmla="*/ 400050 w 1155700"/>
              <a:gd name="connsiteY1" fmla="*/ 0 h 400050"/>
              <a:gd name="connsiteX2" fmla="*/ 1155700 w 1155700"/>
              <a:gd name="connsiteY2" fmla="*/ 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5700" h="400050">
                <a:moveTo>
                  <a:pt x="0" y="400050"/>
                </a:moveTo>
                <a:lnTo>
                  <a:pt x="400050" y="0"/>
                </a:lnTo>
                <a:lnTo>
                  <a:pt x="1155700" y="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47434AB-83B2-4C2D-95E1-6D69F0DD1D2F}"/>
              </a:ext>
            </a:extLst>
          </p:cNvPr>
          <p:cNvSpPr txBox="1"/>
          <p:nvPr/>
        </p:nvSpPr>
        <p:spPr>
          <a:xfrm>
            <a:off x="9652000" y="1108303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Consolas" panose="020B0609020204030204" pitchFamily="49" charset="0"/>
              </a:rPr>
              <a:t>PWM</a:t>
            </a:r>
            <a:r>
              <a:rPr lang="zh-CN" alt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输出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B5B39E7-14EC-482C-93A7-E3A6D1BC5D3C}"/>
              </a:ext>
            </a:extLst>
          </p:cNvPr>
          <p:cNvSpPr/>
          <p:nvPr/>
        </p:nvSpPr>
        <p:spPr>
          <a:xfrm>
            <a:off x="4470400" y="1174750"/>
            <a:ext cx="3276600" cy="40005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6E373F15-68C4-452C-A7CA-77C31CE9F035}"/>
              </a:ext>
            </a:extLst>
          </p:cNvPr>
          <p:cNvSpPr/>
          <p:nvPr/>
        </p:nvSpPr>
        <p:spPr>
          <a:xfrm>
            <a:off x="7743176" y="774700"/>
            <a:ext cx="1244600" cy="400050"/>
          </a:xfrm>
          <a:custGeom>
            <a:avLst/>
            <a:gdLst>
              <a:gd name="connsiteX0" fmla="*/ 0 w 1155700"/>
              <a:gd name="connsiteY0" fmla="*/ 400050 h 400050"/>
              <a:gd name="connsiteX1" fmla="*/ 400050 w 1155700"/>
              <a:gd name="connsiteY1" fmla="*/ 0 h 400050"/>
              <a:gd name="connsiteX2" fmla="*/ 1155700 w 1155700"/>
              <a:gd name="connsiteY2" fmla="*/ 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5700" h="400050">
                <a:moveTo>
                  <a:pt x="0" y="400050"/>
                </a:moveTo>
                <a:lnTo>
                  <a:pt x="400050" y="0"/>
                </a:lnTo>
                <a:lnTo>
                  <a:pt x="1155700" y="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DB4782C-1FC7-449C-8B0E-9EBE1AA7CAE3}"/>
              </a:ext>
            </a:extLst>
          </p:cNvPr>
          <p:cNvSpPr txBox="1"/>
          <p:nvPr/>
        </p:nvSpPr>
        <p:spPr>
          <a:xfrm>
            <a:off x="8108950" y="405368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</a:rPr>
              <a:t>CAN</a:t>
            </a:r>
            <a:r>
              <a:rPr lang="zh-CN" alt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信号</a:t>
            </a:r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36FE8412-51CB-4583-A076-C7D13C076426}"/>
              </a:ext>
            </a:extLst>
          </p:cNvPr>
          <p:cNvSpPr/>
          <p:nvPr/>
        </p:nvSpPr>
        <p:spPr>
          <a:xfrm>
            <a:off x="4832350" y="917802"/>
            <a:ext cx="101600" cy="157277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55C54348-16DD-4D3A-B36C-69ECB7CFD3B0}"/>
              </a:ext>
            </a:extLst>
          </p:cNvPr>
          <p:cNvSpPr/>
          <p:nvPr/>
        </p:nvSpPr>
        <p:spPr>
          <a:xfrm>
            <a:off x="5676900" y="917802"/>
            <a:ext cx="101600" cy="157277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0555E219-90EB-4052-AAFD-E850830A027F}"/>
              </a:ext>
            </a:extLst>
          </p:cNvPr>
          <p:cNvSpPr/>
          <p:nvPr/>
        </p:nvSpPr>
        <p:spPr>
          <a:xfrm>
            <a:off x="6419850" y="917802"/>
            <a:ext cx="101600" cy="157277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5787AA64-D901-42AC-B195-4769A8B3C3E1}"/>
              </a:ext>
            </a:extLst>
          </p:cNvPr>
          <p:cNvSpPr/>
          <p:nvPr/>
        </p:nvSpPr>
        <p:spPr>
          <a:xfrm>
            <a:off x="7308850" y="917802"/>
            <a:ext cx="101600" cy="157277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F194E6D-B15A-4D6D-8588-76035E91785B}"/>
              </a:ext>
            </a:extLst>
          </p:cNvPr>
          <p:cNvSpPr/>
          <p:nvPr/>
        </p:nvSpPr>
        <p:spPr>
          <a:xfrm>
            <a:off x="6838950" y="5283200"/>
            <a:ext cx="641350" cy="40005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6937F5C7-7492-4291-8956-8ABAE0AC8FEA}"/>
              </a:ext>
            </a:extLst>
          </p:cNvPr>
          <p:cNvSpPr/>
          <p:nvPr/>
        </p:nvSpPr>
        <p:spPr>
          <a:xfrm flipV="1">
            <a:off x="7480300" y="5683250"/>
            <a:ext cx="1244600" cy="457200"/>
          </a:xfrm>
          <a:custGeom>
            <a:avLst/>
            <a:gdLst>
              <a:gd name="connsiteX0" fmla="*/ 0 w 1155700"/>
              <a:gd name="connsiteY0" fmla="*/ 400050 h 400050"/>
              <a:gd name="connsiteX1" fmla="*/ 400050 w 1155700"/>
              <a:gd name="connsiteY1" fmla="*/ 0 h 400050"/>
              <a:gd name="connsiteX2" fmla="*/ 1155700 w 1155700"/>
              <a:gd name="connsiteY2" fmla="*/ 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5700" h="400050">
                <a:moveTo>
                  <a:pt x="0" y="400050"/>
                </a:moveTo>
                <a:lnTo>
                  <a:pt x="400050" y="0"/>
                </a:lnTo>
                <a:lnTo>
                  <a:pt x="1155700" y="0"/>
                </a:lnTo>
              </a:path>
            </a:pathLst>
          </a:cu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353A7B5-1FC5-4619-AC1D-08326E6FFB3B}"/>
              </a:ext>
            </a:extLst>
          </p:cNvPr>
          <p:cNvSpPr txBox="1"/>
          <p:nvPr/>
        </p:nvSpPr>
        <p:spPr>
          <a:xfrm>
            <a:off x="7852354" y="5771118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4"/>
                </a:solidFill>
                <a:latin typeface="Consolas" panose="020B0609020204030204" pitchFamily="49" charset="0"/>
              </a:rPr>
              <a:t>USB</a:t>
            </a:r>
            <a:r>
              <a:rPr lang="zh-CN" altLang="en-US" b="1" dirty="0">
                <a:solidFill>
                  <a:schemeClr val="accent4"/>
                </a:solidFill>
                <a:latin typeface="Consolas" panose="020B0609020204030204" pitchFamily="49" charset="0"/>
              </a:rPr>
              <a:t>接口</a:t>
            </a:r>
          </a:p>
        </p:txBody>
      </p:sp>
      <p:sp>
        <p:nvSpPr>
          <p:cNvPr id="28" name="箭头: 下 27">
            <a:extLst>
              <a:ext uri="{FF2B5EF4-FFF2-40B4-BE49-F238E27FC236}">
                <a16:creationId xmlns:a16="http://schemas.microsoft.com/office/drawing/2014/main" id="{A0BEF5C5-6C81-415B-868D-CA00E376BB10}"/>
              </a:ext>
            </a:extLst>
          </p:cNvPr>
          <p:cNvSpPr/>
          <p:nvPr/>
        </p:nvSpPr>
        <p:spPr>
          <a:xfrm rot="10800000">
            <a:off x="7108825" y="5816144"/>
            <a:ext cx="101600" cy="157277"/>
          </a:xfrm>
          <a:prstGeom prst="down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A74FAE4-A435-43FD-BA80-2DBC999164F5}"/>
              </a:ext>
            </a:extLst>
          </p:cNvPr>
          <p:cNvSpPr/>
          <p:nvPr/>
        </p:nvSpPr>
        <p:spPr>
          <a:xfrm>
            <a:off x="2667000" y="4565650"/>
            <a:ext cx="1282700" cy="66675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1A05674D-E193-4FE1-83B7-866507137A1D}"/>
              </a:ext>
            </a:extLst>
          </p:cNvPr>
          <p:cNvSpPr/>
          <p:nvPr/>
        </p:nvSpPr>
        <p:spPr>
          <a:xfrm flipH="1">
            <a:off x="1435100" y="4165600"/>
            <a:ext cx="1231900" cy="400050"/>
          </a:xfrm>
          <a:custGeom>
            <a:avLst/>
            <a:gdLst>
              <a:gd name="connsiteX0" fmla="*/ 0 w 1155700"/>
              <a:gd name="connsiteY0" fmla="*/ 400050 h 400050"/>
              <a:gd name="connsiteX1" fmla="*/ 400050 w 1155700"/>
              <a:gd name="connsiteY1" fmla="*/ 0 h 400050"/>
              <a:gd name="connsiteX2" fmla="*/ 1155700 w 1155700"/>
              <a:gd name="connsiteY2" fmla="*/ 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5700" h="400050">
                <a:moveTo>
                  <a:pt x="0" y="400050"/>
                </a:moveTo>
                <a:lnTo>
                  <a:pt x="400050" y="0"/>
                </a:lnTo>
                <a:lnTo>
                  <a:pt x="1155700" y="0"/>
                </a:ln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908CC87-C275-4A0E-82E2-7B1FB30538BB}"/>
              </a:ext>
            </a:extLst>
          </p:cNvPr>
          <p:cNvSpPr txBox="1"/>
          <p:nvPr/>
        </p:nvSpPr>
        <p:spPr>
          <a:xfrm>
            <a:off x="1320731" y="3776548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6"/>
                </a:solidFill>
                <a:latin typeface="Consolas" panose="020B0609020204030204" pitchFamily="49" charset="0"/>
              </a:rPr>
              <a:t>24V</a:t>
            </a:r>
            <a:r>
              <a:rPr lang="zh-CN" altLang="en-US" b="1" dirty="0">
                <a:solidFill>
                  <a:schemeClr val="accent6"/>
                </a:solidFill>
                <a:latin typeface="Consolas" panose="020B0609020204030204" pitchFamily="49" charset="0"/>
              </a:rPr>
              <a:t>输入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1EB747B-C300-4C13-9EF8-BDDD94BCE1B8}"/>
              </a:ext>
            </a:extLst>
          </p:cNvPr>
          <p:cNvSpPr/>
          <p:nvPr/>
        </p:nvSpPr>
        <p:spPr>
          <a:xfrm>
            <a:off x="2667000" y="1770177"/>
            <a:ext cx="1282700" cy="66675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2969D5C-51DB-40FE-BD5A-89B97BDFCAB6}"/>
              </a:ext>
            </a:extLst>
          </p:cNvPr>
          <p:cNvSpPr/>
          <p:nvPr/>
        </p:nvSpPr>
        <p:spPr>
          <a:xfrm rot="5400000">
            <a:off x="3641725" y="2362201"/>
            <a:ext cx="1282700" cy="66675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A2FA59D-E8FC-4E0C-A794-2B0CB6C4003D}"/>
              </a:ext>
            </a:extLst>
          </p:cNvPr>
          <p:cNvSpPr/>
          <p:nvPr/>
        </p:nvSpPr>
        <p:spPr>
          <a:xfrm rot="5400000">
            <a:off x="3656951" y="3949474"/>
            <a:ext cx="1282700" cy="66675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9B1008DA-2BC6-496E-8964-A4ABA4D8D7B8}"/>
              </a:ext>
            </a:extLst>
          </p:cNvPr>
          <p:cNvSpPr/>
          <p:nvPr/>
        </p:nvSpPr>
        <p:spPr>
          <a:xfrm flipH="1">
            <a:off x="1441450" y="1390650"/>
            <a:ext cx="1231900" cy="400050"/>
          </a:xfrm>
          <a:custGeom>
            <a:avLst/>
            <a:gdLst>
              <a:gd name="connsiteX0" fmla="*/ 0 w 1155700"/>
              <a:gd name="connsiteY0" fmla="*/ 400050 h 400050"/>
              <a:gd name="connsiteX1" fmla="*/ 400050 w 1155700"/>
              <a:gd name="connsiteY1" fmla="*/ 0 h 400050"/>
              <a:gd name="connsiteX2" fmla="*/ 1155700 w 1155700"/>
              <a:gd name="connsiteY2" fmla="*/ 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5700" h="400050">
                <a:moveTo>
                  <a:pt x="0" y="400050"/>
                </a:moveTo>
                <a:lnTo>
                  <a:pt x="400050" y="0"/>
                </a:lnTo>
                <a:lnTo>
                  <a:pt x="1155700" y="0"/>
                </a:lnTo>
              </a:path>
            </a:pathLst>
          </a:cu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F7144F2-5490-4A64-824B-7BBC38E86C66}"/>
              </a:ext>
            </a:extLst>
          </p:cNvPr>
          <p:cNvSpPr txBox="1"/>
          <p:nvPr/>
        </p:nvSpPr>
        <p:spPr>
          <a:xfrm>
            <a:off x="1326978" y="1021318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5"/>
                </a:solidFill>
                <a:latin typeface="Consolas" panose="020B0609020204030204" pitchFamily="49" charset="0"/>
              </a:rPr>
              <a:t>24V</a:t>
            </a:r>
            <a:r>
              <a:rPr lang="zh-CN" alt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val="3689427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B26F442-7FFB-4322-8A10-962109548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124" y="1622300"/>
            <a:ext cx="8750776" cy="50109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1D71D61-1266-4D0D-9C46-1497EB1D97FD}"/>
              </a:ext>
            </a:extLst>
          </p:cNvPr>
          <p:cNvSpPr txBox="1"/>
          <p:nvPr/>
        </p:nvSpPr>
        <p:spPr>
          <a:xfrm>
            <a:off x="1847374" y="1160635"/>
            <a:ext cx="464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894AE54-FBCE-48B9-A3C6-2F1D8E67B148}"/>
              </a:ext>
            </a:extLst>
          </p:cNvPr>
          <p:cNvSpPr txBox="1"/>
          <p:nvPr/>
        </p:nvSpPr>
        <p:spPr>
          <a:xfrm>
            <a:off x="3060224" y="1160635"/>
            <a:ext cx="464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01DF656-8AB3-4DA4-BDA1-9B06186FA9B9}"/>
              </a:ext>
            </a:extLst>
          </p:cNvPr>
          <p:cNvSpPr txBox="1"/>
          <p:nvPr/>
        </p:nvSpPr>
        <p:spPr>
          <a:xfrm>
            <a:off x="5168186" y="1160634"/>
            <a:ext cx="464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A115C29-E58D-4459-9671-3C6B3911440A}"/>
              </a:ext>
            </a:extLst>
          </p:cNvPr>
          <p:cNvSpPr txBox="1"/>
          <p:nvPr/>
        </p:nvSpPr>
        <p:spPr>
          <a:xfrm>
            <a:off x="6749574" y="1160634"/>
            <a:ext cx="464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E494D47-EC13-4EA4-8422-6F85C581C960}"/>
              </a:ext>
            </a:extLst>
          </p:cNvPr>
          <p:cNvSpPr txBox="1"/>
          <p:nvPr/>
        </p:nvSpPr>
        <p:spPr>
          <a:xfrm>
            <a:off x="8181025" y="1160633"/>
            <a:ext cx="464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⑤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ED5AA8-1164-4679-A416-7CA213C8B384}"/>
              </a:ext>
            </a:extLst>
          </p:cNvPr>
          <p:cNvSpPr txBox="1"/>
          <p:nvPr/>
        </p:nvSpPr>
        <p:spPr>
          <a:xfrm>
            <a:off x="9612476" y="1164346"/>
            <a:ext cx="464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⑥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8EE2CDF-BBC6-463F-B827-CE1CEC1419E9}"/>
              </a:ext>
            </a:extLst>
          </p:cNvPr>
          <p:cNvSpPr txBox="1"/>
          <p:nvPr/>
        </p:nvSpPr>
        <p:spPr>
          <a:xfrm>
            <a:off x="1847374" y="2876823"/>
            <a:ext cx="464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F67394D-0E0E-4A3D-A3A3-C87C15FAA541}"/>
              </a:ext>
            </a:extLst>
          </p:cNvPr>
          <p:cNvSpPr txBox="1"/>
          <p:nvPr/>
        </p:nvSpPr>
        <p:spPr>
          <a:xfrm>
            <a:off x="3980974" y="2876823"/>
            <a:ext cx="464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AF083A6-0F0E-4A50-B81F-7A4364BE67E0}"/>
              </a:ext>
            </a:extLst>
          </p:cNvPr>
          <p:cNvSpPr txBox="1"/>
          <p:nvPr/>
        </p:nvSpPr>
        <p:spPr>
          <a:xfrm>
            <a:off x="6508036" y="2876822"/>
            <a:ext cx="464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7B1594AD-67CA-4C95-8DAE-7CF82906F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124" y="3382936"/>
            <a:ext cx="5683726" cy="56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325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28F50C8-5103-4B21-A231-F490C7CB7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939" y="987179"/>
            <a:ext cx="7135221" cy="352474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1017040-2DDE-4E96-9FED-9D026BB90268}"/>
              </a:ext>
            </a:extLst>
          </p:cNvPr>
          <p:cNvSpPr/>
          <p:nvPr/>
        </p:nvSpPr>
        <p:spPr>
          <a:xfrm>
            <a:off x="2641600" y="1079500"/>
            <a:ext cx="2146300" cy="291465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B540952-BE63-4CB5-AFD3-A8C9C1BC7F37}"/>
              </a:ext>
            </a:extLst>
          </p:cNvPr>
          <p:cNvSpPr txBox="1"/>
          <p:nvPr/>
        </p:nvSpPr>
        <p:spPr>
          <a:xfrm>
            <a:off x="3482737" y="561729"/>
            <a:ext cx="464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5E9B389-4B66-4356-9783-B47392FEF375}"/>
              </a:ext>
            </a:extLst>
          </p:cNvPr>
          <p:cNvSpPr txBox="1"/>
          <p:nvPr/>
        </p:nvSpPr>
        <p:spPr>
          <a:xfrm>
            <a:off x="7009924" y="561729"/>
            <a:ext cx="464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6DA3A2E-F72F-45EB-A9FC-F4FEC2F5DD4C}"/>
              </a:ext>
            </a:extLst>
          </p:cNvPr>
          <p:cNvSpPr/>
          <p:nvPr/>
        </p:nvSpPr>
        <p:spPr>
          <a:xfrm>
            <a:off x="4863624" y="1079500"/>
            <a:ext cx="4635976" cy="291465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51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6828C7A-2C6A-4095-BA92-A85FA2405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329" y="1909508"/>
            <a:ext cx="8803471" cy="285982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BDFE5B7-B945-4B20-863B-70463A412FA2}"/>
              </a:ext>
            </a:extLst>
          </p:cNvPr>
          <p:cNvSpPr/>
          <p:nvPr/>
        </p:nvSpPr>
        <p:spPr>
          <a:xfrm>
            <a:off x="2169329" y="2108200"/>
            <a:ext cx="338921" cy="216535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0800D50-F400-487B-88F4-F85343C1BC6F}"/>
              </a:ext>
            </a:extLst>
          </p:cNvPr>
          <p:cNvSpPr txBox="1"/>
          <p:nvPr/>
        </p:nvSpPr>
        <p:spPr>
          <a:xfrm>
            <a:off x="2106776" y="1646535"/>
            <a:ext cx="464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24C2A96-A1DF-48CB-9DF3-F70D65FDEEF3}"/>
              </a:ext>
            </a:extLst>
          </p:cNvPr>
          <p:cNvSpPr/>
          <p:nvPr/>
        </p:nvSpPr>
        <p:spPr>
          <a:xfrm>
            <a:off x="2558102" y="1955800"/>
            <a:ext cx="3982398" cy="236220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3A6905-AE11-4DDD-AEDC-734C65371E7B}"/>
              </a:ext>
            </a:extLst>
          </p:cNvPr>
          <p:cNvSpPr txBox="1"/>
          <p:nvPr/>
        </p:nvSpPr>
        <p:spPr>
          <a:xfrm>
            <a:off x="4328092" y="1447843"/>
            <a:ext cx="464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0D55965-7687-4456-97F2-28F57DFB8B6A}"/>
              </a:ext>
            </a:extLst>
          </p:cNvPr>
          <p:cNvSpPr/>
          <p:nvPr/>
        </p:nvSpPr>
        <p:spPr>
          <a:xfrm>
            <a:off x="6615752" y="1955800"/>
            <a:ext cx="4274498" cy="236220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DE6D0AF-06AE-4755-85F4-DCD2D278D17E}"/>
              </a:ext>
            </a:extLst>
          </p:cNvPr>
          <p:cNvSpPr txBox="1"/>
          <p:nvPr/>
        </p:nvSpPr>
        <p:spPr>
          <a:xfrm>
            <a:off x="8520988" y="1447842"/>
            <a:ext cx="464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97D3EF1-530C-4A57-B83A-C84DBEE00C06}"/>
              </a:ext>
            </a:extLst>
          </p:cNvPr>
          <p:cNvSpPr/>
          <p:nvPr/>
        </p:nvSpPr>
        <p:spPr>
          <a:xfrm>
            <a:off x="2228849" y="4364292"/>
            <a:ext cx="8661401" cy="351873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41AC9D5-5332-40C0-B007-0259472992E0}"/>
              </a:ext>
            </a:extLst>
          </p:cNvPr>
          <p:cNvSpPr txBox="1"/>
          <p:nvPr/>
        </p:nvSpPr>
        <p:spPr>
          <a:xfrm>
            <a:off x="1764823" y="4288136"/>
            <a:ext cx="464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573072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E12F6BD-9DE5-4AEB-8F6F-1E8BC41D8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336" y="2385867"/>
            <a:ext cx="8259328" cy="208626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C33BC1C-B5D9-45A0-8FB1-773D4991A490}"/>
              </a:ext>
            </a:extLst>
          </p:cNvPr>
          <p:cNvSpPr/>
          <p:nvPr/>
        </p:nvSpPr>
        <p:spPr>
          <a:xfrm>
            <a:off x="2028889" y="2593975"/>
            <a:ext cx="338921" cy="1285081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6D38CF3-A340-4E00-BA8C-C77CDBE8655E}"/>
              </a:ext>
            </a:extLst>
          </p:cNvPr>
          <p:cNvSpPr txBox="1"/>
          <p:nvPr/>
        </p:nvSpPr>
        <p:spPr>
          <a:xfrm>
            <a:off x="1966336" y="2132310"/>
            <a:ext cx="464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27B22B1-C0D0-4017-9387-B75698FF6886}"/>
              </a:ext>
            </a:extLst>
          </p:cNvPr>
          <p:cNvSpPr/>
          <p:nvPr/>
        </p:nvSpPr>
        <p:spPr>
          <a:xfrm>
            <a:off x="2443116" y="2724944"/>
            <a:ext cx="1978865" cy="389731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D40F12A-2C71-4BCF-BB0F-5E7D4285E756}"/>
              </a:ext>
            </a:extLst>
          </p:cNvPr>
          <p:cNvSpPr txBox="1"/>
          <p:nvPr/>
        </p:nvSpPr>
        <p:spPr>
          <a:xfrm>
            <a:off x="3204107" y="2255050"/>
            <a:ext cx="464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9B68102-90F6-4C95-A282-62F3E1AAAB1A}"/>
              </a:ext>
            </a:extLst>
          </p:cNvPr>
          <p:cNvSpPr/>
          <p:nvPr/>
        </p:nvSpPr>
        <p:spPr>
          <a:xfrm>
            <a:off x="4465956" y="2724944"/>
            <a:ext cx="5528150" cy="389731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0EDAE6C-3360-451F-9F95-5938945699B4}"/>
              </a:ext>
            </a:extLst>
          </p:cNvPr>
          <p:cNvSpPr txBox="1"/>
          <p:nvPr/>
        </p:nvSpPr>
        <p:spPr>
          <a:xfrm>
            <a:off x="7005162" y="2255050"/>
            <a:ext cx="464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51C71D2-17AA-404A-8992-683BAA01905C}"/>
              </a:ext>
            </a:extLst>
          </p:cNvPr>
          <p:cNvSpPr/>
          <p:nvPr/>
        </p:nvSpPr>
        <p:spPr>
          <a:xfrm>
            <a:off x="2487091" y="3505994"/>
            <a:ext cx="2313509" cy="389731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C0BB484-A0F1-4FB8-A3F6-9C3C597801DB}"/>
              </a:ext>
            </a:extLst>
          </p:cNvPr>
          <p:cNvSpPr txBox="1"/>
          <p:nvPr/>
        </p:nvSpPr>
        <p:spPr>
          <a:xfrm>
            <a:off x="4336574" y="3070992"/>
            <a:ext cx="464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D96D221-3442-4A1F-A4CC-79C919F94970}"/>
              </a:ext>
            </a:extLst>
          </p:cNvPr>
          <p:cNvSpPr/>
          <p:nvPr/>
        </p:nvSpPr>
        <p:spPr>
          <a:xfrm>
            <a:off x="5004072" y="3505994"/>
            <a:ext cx="4990034" cy="389731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DE1EE6C-C1B1-48D8-A4E0-88D9BA1E919B}"/>
              </a:ext>
            </a:extLst>
          </p:cNvPr>
          <p:cNvSpPr txBox="1"/>
          <p:nvPr/>
        </p:nvSpPr>
        <p:spPr>
          <a:xfrm>
            <a:off x="7005162" y="3058265"/>
            <a:ext cx="464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⑤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DB0B7E1-E4CF-4AC1-BA8E-E249B1303953}"/>
              </a:ext>
            </a:extLst>
          </p:cNvPr>
          <p:cNvSpPr/>
          <p:nvPr/>
        </p:nvSpPr>
        <p:spPr>
          <a:xfrm>
            <a:off x="2073569" y="3993053"/>
            <a:ext cx="8020549" cy="389731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CA94180-6170-479B-9DE8-A8DA7EEFA612}"/>
              </a:ext>
            </a:extLst>
          </p:cNvPr>
          <p:cNvSpPr txBox="1"/>
          <p:nvPr/>
        </p:nvSpPr>
        <p:spPr>
          <a:xfrm>
            <a:off x="1609250" y="3944762"/>
            <a:ext cx="464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⑥</a:t>
            </a:r>
          </a:p>
        </p:txBody>
      </p:sp>
    </p:spTree>
    <p:extLst>
      <p:ext uri="{BB962C8B-B14F-4D97-AF65-F5344CB8AC3E}">
        <p14:creationId xmlns:p14="http://schemas.microsoft.com/office/powerpoint/2010/main" val="2635476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0C5F5A6-CB9C-46EC-BFE6-3B38B1B30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620" y="2368087"/>
            <a:ext cx="4050760" cy="212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399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33</Words>
  <Application>Microsoft Office PowerPoint</Application>
  <PresentationFormat>宽屏</PresentationFormat>
  <Paragraphs>28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微软雅黑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bwen lan</dc:creator>
  <cp:lastModifiedBy>bwen lan</cp:lastModifiedBy>
  <cp:revision>3</cp:revision>
  <dcterms:created xsi:type="dcterms:W3CDTF">2021-08-15T03:52:19Z</dcterms:created>
  <dcterms:modified xsi:type="dcterms:W3CDTF">2021-08-15T17:00:47Z</dcterms:modified>
</cp:coreProperties>
</file>