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DE5A-5389-4C05-B04B-0803C3A4C35C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BC2F-685A-440E-A0DA-B41092E4957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Disciplin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Enriquecimento_de_ur%C3%A2nio" TargetMode="External"/><Relationship Id="rId5" Type="http://schemas.openxmlformats.org/officeDocument/2006/relationships/hyperlink" Target="http://pt.wikipedia.org/wiki/Computador" TargetMode="External"/><Relationship Id="rId4" Type="http://schemas.openxmlformats.org/officeDocument/2006/relationships/hyperlink" Target="http://pt.wikipedia.org/wiki/Vid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Vida artificial</a:t>
            </a:r>
            <a:r>
              <a:rPr lang="pt-PT" dirty="0" smtClean="0"/>
              <a:t> é o nome dado à </a:t>
            </a:r>
            <a:r>
              <a:rPr lang="pt-PT" dirty="0" smtClean="0">
                <a:hlinkClick r:id="rId3" tooltip="Disciplina"/>
              </a:rPr>
              <a:t>disciplina</a:t>
            </a:r>
            <a:r>
              <a:rPr lang="pt-PT" dirty="0" smtClean="0"/>
              <a:t> que estuda a </a:t>
            </a:r>
            <a:r>
              <a:rPr lang="pt-PT" dirty="0" smtClean="0">
                <a:hlinkClick r:id="rId4" tooltip="Vida"/>
              </a:rPr>
              <a:t>vida</a:t>
            </a:r>
            <a:r>
              <a:rPr lang="pt-PT" dirty="0" smtClean="0"/>
              <a:t> natural através da tentativa de recriar fenômenos biológicos em </a:t>
            </a:r>
            <a:r>
              <a:rPr lang="pt-PT" dirty="0" smtClean="0">
                <a:hlinkClick r:id="rId5" tooltip="Computador"/>
              </a:rPr>
              <a:t>computadores</a:t>
            </a:r>
            <a:r>
              <a:rPr lang="pt-PT" dirty="0" smtClean="0"/>
              <a:t> ou outros meios “artificiais”</a:t>
            </a:r>
            <a:endParaRPr lang="pt-PT" dirty="0" smtClean="0"/>
          </a:p>
          <a:p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lab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created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species</a:t>
            </a:r>
            <a:r>
              <a:rPr lang="pt-PT" baseline="0" dirty="0" smtClean="0"/>
              <a:t> to digital </a:t>
            </a:r>
            <a:r>
              <a:rPr lang="pt-PT" baseline="0" dirty="0" err="1" smtClean="0"/>
              <a:t>organisms</a:t>
            </a:r>
            <a:endParaRPr lang="pt-PT" baseline="0" dirty="0" smtClean="0"/>
          </a:p>
          <a:p>
            <a:r>
              <a:rPr lang="pt-PT" baseline="0" dirty="0" err="1" smtClean="0"/>
              <a:t>Impossivel</a:t>
            </a:r>
            <a:r>
              <a:rPr lang="pt-PT" baseline="0" dirty="0" smtClean="0"/>
              <a:t> existir vida fora de soluções </a:t>
            </a:r>
            <a:r>
              <a:rPr lang="pt-PT" baseline="0" dirty="0" err="1" smtClean="0"/>
              <a:t>quimicas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weak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alife</a:t>
            </a:r>
            <a:endParaRPr lang="pt-PT" baseline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"life is a process which can be abstracted away from any particular medium“ – strong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alife</a:t>
            </a:r>
            <a:endParaRPr lang="pt-PT" baseline="0" dirty="0" smtClean="0"/>
          </a:p>
          <a:p>
            <a:r>
              <a:rPr lang="pt-PT" dirty="0" err="1" smtClean="0"/>
              <a:t>Stuxnet</a:t>
            </a:r>
            <a:r>
              <a:rPr lang="pt-PT" dirty="0" smtClean="0"/>
              <a:t> funciona efetivamente nas centrífugas de </a:t>
            </a:r>
            <a:r>
              <a:rPr lang="pt-PT" dirty="0" smtClean="0">
                <a:hlinkClick r:id="rId6" tooltip="Enriquecimento de urânio"/>
              </a:rPr>
              <a:t>enriquecimento de urânio</a:t>
            </a:r>
            <a:r>
              <a:rPr lang="pt-PT" dirty="0" smtClean="0"/>
              <a:t> iranianas possivelmente criado pelos </a:t>
            </a:r>
            <a:r>
              <a:rPr lang="pt-PT" dirty="0" smtClean="0"/>
              <a:t>USA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Refer</a:t>
            </a:r>
            <a:r>
              <a:rPr lang="pt-PT" baseline="0" dirty="0" smtClean="0"/>
              <a:t> “</a:t>
            </a:r>
            <a:r>
              <a:rPr lang="pt-PT" baseline="0" dirty="0" err="1" smtClean="0"/>
              <a:t>moisture</a:t>
            </a:r>
            <a:r>
              <a:rPr lang="pt-PT" baseline="0" dirty="0" smtClean="0"/>
              <a:t>” </a:t>
            </a:r>
            <a:r>
              <a:rPr lang="pt-PT" baseline="0" dirty="0" err="1" smtClean="0"/>
              <a:t>here</a:t>
            </a:r>
            <a:r>
              <a:rPr lang="pt-PT" baseline="0" dirty="0" smtClean="0"/>
              <a:t>!! </a:t>
            </a:r>
            <a:r>
              <a:rPr lang="pt-PT" baseline="0" dirty="0" err="1" smtClean="0"/>
              <a:t>Explain</a:t>
            </a:r>
            <a:r>
              <a:rPr lang="pt-PT" baseline="0" dirty="0" smtClean="0"/>
              <a:t>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Falar das </a:t>
            </a:r>
            <a:r>
              <a:rPr lang="pt-PT" dirty="0" err="1" smtClean="0"/>
              <a:t>estatisticas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Planos </a:t>
            </a:r>
            <a:r>
              <a:rPr lang="pt-PT" dirty="0" err="1" smtClean="0"/>
              <a:t>futurus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dirty="0" smtClean="0"/>
          </a:p>
          <a:p>
            <a:r>
              <a:rPr lang="en-US" dirty="0" smtClean="0"/>
              <a:t> Study and implementation of an Artificial Life system. 	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616530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Rui Silva	PG25228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Alipy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module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endParaRPr lang="pt-PT" dirty="0" smtClean="0"/>
          </a:p>
          <a:p>
            <a:r>
              <a:rPr lang="pt-PT" dirty="0" err="1" smtClean="0"/>
              <a:t>Draws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screen</a:t>
            </a:r>
            <a:endParaRPr lang="pt-PT" dirty="0" smtClean="0"/>
          </a:p>
          <a:p>
            <a:r>
              <a:rPr lang="pt-PT" dirty="0" err="1" smtClean="0"/>
              <a:t>Creates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pPr lvl="1"/>
            <a:r>
              <a:rPr lang="pt-PT" dirty="0" smtClean="0"/>
              <a:t>Can </a:t>
            </a:r>
            <a:r>
              <a:rPr lang="pt-PT" dirty="0" err="1" smtClean="0"/>
              <a:t>read</a:t>
            </a:r>
            <a:r>
              <a:rPr lang="pt-PT" dirty="0" smtClean="0"/>
              <a:t> </a:t>
            </a:r>
            <a:r>
              <a:rPr lang="pt-PT" dirty="0" err="1" smtClean="0"/>
              <a:t>parameters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csv</a:t>
            </a:r>
            <a:r>
              <a:rPr lang="pt-PT" dirty="0" smtClean="0"/>
              <a:t> file</a:t>
            </a:r>
          </a:p>
          <a:p>
            <a:r>
              <a:rPr lang="pt-PT" dirty="0" err="1" smtClean="0"/>
              <a:t>Creates</a:t>
            </a:r>
            <a:r>
              <a:rPr lang="pt-PT" dirty="0" smtClean="0"/>
              <a:t> </a:t>
            </a:r>
            <a:r>
              <a:rPr lang="pt-PT" dirty="0" err="1" smtClean="0"/>
              <a:t>Population</a:t>
            </a:r>
            <a:endParaRPr lang="pt-PT" dirty="0" smtClean="0"/>
          </a:p>
          <a:p>
            <a:pPr lvl="1"/>
            <a:r>
              <a:rPr lang="pt-PT" dirty="0" err="1" smtClean="0"/>
              <a:t>Random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csv</a:t>
            </a:r>
            <a:r>
              <a:rPr lang="pt-PT" dirty="0" smtClean="0"/>
              <a:t> file</a:t>
            </a:r>
          </a:p>
          <a:p>
            <a:r>
              <a:rPr lang="pt-PT" dirty="0" smtClean="0"/>
              <a:t>Can </a:t>
            </a:r>
            <a:r>
              <a:rPr lang="pt-PT" dirty="0" err="1" smtClean="0"/>
              <a:t>save</a:t>
            </a:r>
            <a:r>
              <a:rPr lang="pt-PT" dirty="0" smtClean="0"/>
              <a:t> </a:t>
            </a:r>
            <a:r>
              <a:rPr lang="pt-PT" dirty="0" err="1" smtClean="0"/>
              <a:t>population</a:t>
            </a:r>
            <a:r>
              <a:rPr lang="pt-PT" dirty="0" smtClean="0"/>
              <a:t> in </a:t>
            </a:r>
            <a:r>
              <a:rPr lang="pt-PT" dirty="0" err="1" smtClean="0"/>
              <a:t>csv</a:t>
            </a:r>
            <a:r>
              <a:rPr lang="pt-PT" dirty="0" smtClean="0"/>
              <a:t> </a:t>
            </a:r>
            <a:r>
              <a:rPr lang="pt-PT" dirty="0" err="1" smtClean="0"/>
              <a:t>format</a:t>
            </a:r>
            <a:endParaRPr lang="pt-PT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Observations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Creatures</a:t>
            </a:r>
            <a:r>
              <a:rPr lang="pt-PT" dirty="0" smtClean="0"/>
              <a:t> evolve </a:t>
            </a:r>
            <a:r>
              <a:rPr lang="pt-PT" dirty="0" err="1" smtClean="0"/>
              <a:t>under</a:t>
            </a:r>
            <a:r>
              <a:rPr lang="pt-PT" dirty="0" smtClean="0"/>
              <a:t> </a:t>
            </a:r>
            <a:r>
              <a:rPr lang="pt-PT" dirty="0" err="1" smtClean="0"/>
              <a:t>pressure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predator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supply</a:t>
            </a:r>
            <a:endParaRPr lang="pt-PT" dirty="0" smtClean="0"/>
          </a:p>
          <a:p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every</a:t>
            </a:r>
            <a:r>
              <a:rPr lang="pt-PT" dirty="0" smtClean="0"/>
              <a:t> </a:t>
            </a:r>
            <a:r>
              <a:rPr lang="pt-PT" dirty="0" err="1" smtClean="0"/>
              <a:t>run</a:t>
            </a:r>
            <a:r>
              <a:rPr lang="pt-PT" dirty="0" smtClean="0"/>
              <a:t>,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follows</a:t>
            </a:r>
            <a:r>
              <a:rPr lang="pt-PT" dirty="0" smtClean="0"/>
              <a:t>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pt-PT" dirty="0" smtClean="0"/>
          </a:p>
          <a:p>
            <a:r>
              <a:rPr lang="pt-PT" dirty="0" smtClean="0"/>
              <a:t>Can </a:t>
            </a:r>
            <a:r>
              <a:rPr lang="pt-PT" dirty="0" err="1" smtClean="0"/>
              <a:t>be</a:t>
            </a:r>
            <a:r>
              <a:rPr lang="pt-PT" dirty="0" smtClean="0"/>
              <a:t> hard </a:t>
            </a:r>
            <a:r>
              <a:rPr lang="pt-PT" smtClean="0"/>
              <a:t>to balance</a:t>
            </a:r>
          </a:p>
          <a:p>
            <a:pPr>
              <a:buNone/>
            </a:pP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Studies</a:t>
            </a:r>
            <a:r>
              <a:rPr lang="pt-PT" dirty="0" smtClean="0"/>
              <a:t> </a:t>
            </a:r>
            <a:r>
              <a:rPr lang="pt-PT" dirty="0" err="1" smtClean="0"/>
              <a:t>logic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living</a:t>
            </a:r>
            <a:r>
              <a:rPr lang="pt-PT" dirty="0" smtClean="0"/>
              <a:t> </a:t>
            </a:r>
            <a:r>
              <a:rPr lang="pt-PT" dirty="0" err="1" smtClean="0"/>
              <a:t>systems</a:t>
            </a:r>
            <a:r>
              <a:rPr lang="pt-PT" dirty="0" smtClean="0"/>
              <a:t> in artificial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r>
              <a:rPr lang="pt-PT" dirty="0" err="1" smtClean="0"/>
              <a:t>Weak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 smtClean="0"/>
          </a:p>
          <a:p>
            <a:r>
              <a:rPr lang="pt-PT" dirty="0" err="1" smtClean="0"/>
              <a:t>Strong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/>
          </a:p>
        </p:txBody>
      </p:sp>
      <p:sp>
        <p:nvSpPr>
          <p:cNvPr id="11266" name="AutoShape 2" descr="http://www.google.pt/url?sa=i&amp;source=imgres&amp;cd=&amp;docid=MGNWeLkoS4CVsM&amp;tbnid=0DjnbS3MJ5k8AM:&amp;ved=0CAkQjBw4Ig&amp;url=http%3A%2F%2Fwww.basmettes.com%2Fwp-content%2Fuploads%2F2012%2F04%2FArtificial-Life.jpg&amp;ei=1CGtU6qtK-uV0QW8wIDADA&amp;psig=AFQjCNFkEIy5adOkF-ZIYpXDeqfvU7Owiw&amp;ust=140394171682259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1269" name="Picture 5" descr="C:\Users\JR\Desktop\Artificial-Li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717032"/>
            <a:ext cx="5535813" cy="2956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Soft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err="1" smtClean="0"/>
              <a:t>PolyWorld</a:t>
            </a:r>
            <a:endParaRPr lang="pt-PT" dirty="0" smtClean="0"/>
          </a:p>
          <a:p>
            <a:r>
              <a:rPr lang="pt-PT" dirty="0" smtClean="0"/>
              <a:t>Hard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smtClean="0"/>
              <a:t>Robots</a:t>
            </a:r>
          </a:p>
          <a:p>
            <a:r>
              <a:rPr lang="pt-PT" dirty="0" err="1" smtClean="0"/>
              <a:t>Wet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smtClean="0"/>
              <a:t>Vacine research</a:t>
            </a:r>
            <a:endParaRPr lang="pt-PT" dirty="0"/>
          </a:p>
        </p:txBody>
      </p:sp>
      <p:pic>
        <p:nvPicPr>
          <p:cNvPr id="9217" name="Picture 1" descr="C:\Users\JR\Desktop\polyworldOvervi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628800"/>
            <a:ext cx="2931162" cy="2346003"/>
          </a:xfrm>
          <a:prstGeom prst="rect">
            <a:avLst/>
          </a:prstGeom>
          <a:noFill/>
        </p:spPr>
      </p:pic>
      <p:pic>
        <p:nvPicPr>
          <p:cNvPr id="9218" name="Picture 2" descr="C:\Users\JR\Desktop\robot-world-1_2631984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437112"/>
            <a:ext cx="3414480" cy="2133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Existing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PLANTWORLD</a:t>
            </a:r>
          </a:p>
          <a:p>
            <a:pPr lvl="1"/>
            <a:r>
              <a:rPr lang="pt-PT" dirty="0" err="1" smtClean="0"/>
              <a:t>Simulate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growth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evolution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disaster</a:t>
            </a:r>
            <a:r>
              <a:rPr lang="pt-PT" dirty="0" smtClean="0"/>
              <a:t> </a:t>
            </a:r>
            <a:r>
              <a:rPr lang="pt-PT" dirty="0" err="1" smtClean="0"/>
              <a:t>prone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r>
              <a:rPr lang="pt-PT" dirty="0" err="1" smtClean="0"/>
              <a:t>Mosaic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pPr lvl="1"/>
            <a:r>
              <a:rPr lang="en-US" dirty="0" smtClean="0"/>
              <a:t>Used to investigate the evolution of color vision. </a:t>
            </a:r>
            <a:endParaRPr lang="pt-PT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framework</a:t>
            </a:r>
            <a:endParaRPr lang="pt-PT" dirty="0" smtClean="0"/>
          </a:p>
          <a:p>
            <a:r>
              <a:rPr lang="pt-PT" dirty="0" err="1" smtClean="0"/>
              <a:t>Lightweight</a:t>
            </a:r>
            <a:endParaRPr lang="pt-PT" dirty="0" smtClean="0"/>
          </a:p>
          <a:p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and</a:t>
            </a:r>
            <a:r>
              <a:rPr lang="pt-PT" dirty="0" smtClean="0"/>
              <a:t> configure</a:t>
            </a:r>
          </a:p>
          <a:p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add</a:t>
            </a:r>
            <a:r>
              <a:rPr lang="pt-PT" dirty="0" smtClean="0"/>
              <a:t> to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Implementation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Python</a:t>
            </a:r>
            <a:endParaRPr lang="pt-PT" dirty="0" smtClean="0"/>
          </a:p>
          <a:p>
            <a:r>
              <a:rPr lang="pt-PT" dirty="0" err="1" smtClean="0"/>
              <a:t>Pygame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Tile</a:t>
            </a:r>
          </a:p>
          <a:p>
            <a:r>
              <a:rPr lang="pt-PT" dirty="0" err="1" smtClean="0"/>
              <a:t>Creature</a:t>
            </a:r>
            <a:endParaRPr lang="pt-PT" dirty="0" smtClean="0"/>
          </a:p>
          <a:p>
            <a:r>
              <a:rPr lang="pt-PT" dirty="0" err="1" smtClean="0"/>
              <a:t>World</a:t>
            </a:r>
            <a:endParaRPr lang="pt-PT" dirty="0" smtClean="0"/>
          </a:p>
          <a:p>
            <a:r>
              <a:rPr lang="pt-PT" dirty="0" err="1" smtClean="0"/>
              <a:t>Alipy</a:t>
            </a:r>
            <a:endParaRPr lang="pt-PT" dirty="0" smtClean="0"/>
          </a:p>
        </p:txBody>
      </p:sp>
      <p:pic>
        <p:nvPicPr>
          <p:cNvPr id="6145" name="Picture 1" descr="C:\Users\JR\Desktop\python-logo-master-v3-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844824"/>
            <a:ext cx="5062438" cy="1710016"/>
          </a:xfrm>
          <a:prstGeom prst="rect">
            <a:avLst/>
          </a:prstGeom>
          <a:noFill/>
        </p:spPr>
      </p:pic>
      <p:pic>
        <p:nvPicPr>
          <p:cNvPr id="6146" name="Picture 2" descr="C:\Users\JR\Desktop\Pygame_logo-590x1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89040"/>
            <a:ext cx="4752528" cy="1425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Tile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Small</a:t>
            </a:r>
            <a:r>
              <a:rPr lang="pt-PT" dirty="0" smtClean="0"/>
              <a:t> </a:t>
            </a:r>
            <a:r>
              <a:rPr lang="pt-PT" dirty="0" err="1" smtClean="0"/>
              <a:t>segment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to </a:t>
            </a:r>
            <a:r>
              <a:rPr lang="pt-PT" dirty="0" err="1" smtClean="0"/>
              <a:t>represent</a:t>
            </a:r>
            <a:r>
              <a:rPr lang="pt-PT" dirty="0" smtClean="0"/>
              <a:t> </a:t>
            </a:r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lands</a:t>
            </a:r>
            <a:endParaRPr lang="pt-PT" dirty="0" smtClean="0"/>
          </a:p>
          <a:p>
            <a:r>
              <a:rPr lang="pt-PT" dirty="0" err="1" smtClean="0"/>
              <a:t>Occupied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single </a:t>
            </a:r>
            <a:r>
              <a:rPr lang="pt-PT" dirty="0" err="1" smtClean="0"/>
              <a:t>creature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most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time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Creature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Four</a:t>
            </a:r>
            <a:r>
              <a:rPr lang="pt-PT" dirty="0" smtClean="0"/>
              <a:t> </a:t>
            </a: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properties</a:t>
            </a:r>
            <a:r>
              <a:rPr lang="pt-PT" dirty="0" smtClean="0"/>
              <a:t>: </a:t>
            </a:r>
            <a:r>
              <a:rPr lang="pt-PT" dirty="0" err="1" smtClean="0"/>
              <a:t>Type</a:t>
            </a:r>
            <a:r>
              <a:rPr lang="pt-PT" dirty="0" smtClean="0"/>
              <a:t>, </a:t>
            </a:r>
            <a:r>
              <a:rPr lang="pt-PT" dirty="0" err="1" smtClean="0"/>
              <a:t>predator</a:t>
            </a:r>
            <a:r>
              <a:rPr lang="pt-PT" dirty="0" smtClean="0"/>
              <a:t>, </a:t>
            </a:r>
            <a:r>
              <a:rPr lang="pt-PT" dirty="0" err="1" smtClean="0"/>
              <a:t>prey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energy</a:t>
            </a:r>
            <a:endParaRPr lang="pt-PT" dirty="0" smtClean="0"/>
          </a:p>
          <a:p>
            <a:r>
              <a:rPr lang="pt-PT" dirty="0" err="1" smtClean="0"/>
              <a:t>Genome</a:t>
            </a:r>
            <a:r>
              <a:rPr lang="pt-PT" dirty="0" smtClean="0"/>
              <a:t> defines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rest</a:t>
            </a:r>
            <a:endParaRPr lang="pt-PT" dirty="0" smtClean="0"/>
          </a:p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reprodution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endParaRPr lang="pt-PT" dirty="0" smtClean="0"/>
          </a:p>
          <a:p>
            <a:r>
              <a:rPr lang="pt-PT" dirty="0" smtClean="0"/>
              <a:t>Color </a:t>
            </a:r>
            <a:r>
              <a:rPr lang="pt-PT" dirty="0" err="1" smtClean="0"/>
              <a:t>system</a:t>
            </a:r>
            <a:endParaRPr lang="pt-PT" dirty="0" smtClean="0"/>
          </a:p>
          <a:p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needs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World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Composed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</a:t>
            </a:r>
          </a:p>
          <a:p>
            <a:pPr lvl="1"/>
            <a:r>
              <a:rPr lang="pt-PT" dirty="0" err="1" smtClean="0"/>
              <a:t>Configurable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size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space</a:t>
            </a:r>
            <a:endParaRPr lang="pt-PT" dirty="0" smtClean="0"/>
          </a:p>
          <a:p>
            <a:r>
              <a:rPr lang="pt-PT" dirty="0" smtClean="0"/>
              <a:t>Defines rules, </a:t>
            </a:r>
            <a:r>
              <a:rPr lang="pt-PT" dirty="0" err="1" smtClean="0"/>
              <a:t>costs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rewards</a:t>
            </a:r>
            <a:endParaRPr lang="pt-PT" dirty="0" smtClean="0"/>
          </a:p>
          <a:p>
            <a:r>
              <a:rPr lang="pt-PT" dirty="0" err="1" smtClean="0"/>
              <a:t>Contains</a:t>
            </a:r>
            <a:r>
              <a:rPr lang="pt-PT" dirty="0" smtClean="0"/>
              <a:t> </a:t>
            </a:r>
            <a:r>
              <a:rPr lang="pt-PT" dirty="0" err="1" smtClean="0"/>
              <a:t>list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creatures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189</TotalTime>
  <Words>309</Words>
  <Application>Microsoft Office PowerPoint</Application>
  <PresentationFormat>Apresentação no Ecrã (4:3)</PresentationFormat>
  <Paragraphs>73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Mediano</vt:lpstr>
      <vt:lpstr>Artificial Life</vt:lpstr>
      <vt:lpstr>Artificial Life</vt:lpstr>
      <vt:lpstr>Artificial Life</vt:lpstr>
      <vt:lpstr>Existing Implementations</vt:lpstr>
      <vt:lpstr>Objectives</vt:lpstr>
      <vt:lpstr>Implementation</vt:lpstr>
      <vt:lpstr>Tile</vt:lpstr>
      <vt:lpstr>Creature</vt:lpstr>
      <vt:lpstr>World</vt:lpstr>
      <vt:lpstr>Alipy</vt:lpstr>
      <vt:lpstr>Observations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Life</dc:title>
  <dc:creator>JR</dc:creator>
  <cp:lastModifiedBy>JR</cp:lastModifiedBy>
  <cp:revision>24</cp:revision>
  <dcterms:created xsi:type="dcterms:W3CDTF">2014-06-26T22:45:51Z</dcterms:created>
  <dcterms:modified xsi:type="dcterms:W3CDTF">2014-06-27T09:10:03Z</dcterms:modified>
</cp:coreProperties>
</file>