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2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6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531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08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3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0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6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6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4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9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9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4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F627AE-E91F-4196-BA6E-E5182B90827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A1D0-D6AA-420B-822D-DC3FC9E0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3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8E9CC-AF44-40BD-B4DD-6946C63BD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618422-FAD3-4C0C-A36A-1414FC8CE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Yufeng Zheng</a:t>
            </a:r>
          </a:p>
        </p:txBody>
      </p:sp>
    </p:spTree>
    <p:extLst>
      <p:ext uri="{BB962C8B-B14F-4D97-AF65-F5344CB8AC3E}">
        <p14:creationId xmlns:p14="http://schemas.microsoft.com/office/powerpoint/2010/main" val="292751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4D7D3E-08A5-4D0C-BC4B-6871A98B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Question 3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BCF459FE-849A-43F7-94D6-991A0059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027258"/>
            <a:ext cx="5449889" cy="4803480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B68AD-46FF-4AC4-B765-AEADB590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Following the instruction, I divide 100 for each factor value to change percentage to the value. And I combine the 3 factors data with momentum data.</a:t>
            </a:r>
            <a:endParaRPr lang="en-US">
              <a:solidFill>
                <a:srgbClr val="EBEBEB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6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32FB7F-83F5-43B2-A28E-0392684E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1463315"/>
            <a:ext cx="5449471" cy="531323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5511C-92EB-432F-A546-B3EFCDD4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Then, I change daily return’s data to int64 type to easily merge two </a:t>
            </a:r>
            <a:r>
              <a:rPr lang="en-US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en-US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Then, applied the formula in the lecture note, I calculate the parameters for each stocks. </a:t>
            </a:r>
            <a:endParaRPr lang="en-US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F5F49-B311-4442-A84F-B7102310D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0" y="4313953"/>
            <a:ext cx="5449471" cy="6266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060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图片 3" descr="应用程序, 表格&#10;&#10;中度可信度描述已自动生成">
            <a:extLst>
              <a:ext uri="{FF2B5EF4-FFF2-40B4-BE49-F238E27FC236}">
                <a16:creationId xmlns:a16="http://schemas.microsoft.com/office/drawing/2014/main" id="{69E96040-12D1-431E-B52D-65037748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923467"/>
            <a:ext cx="5449889" cy="3011062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25D47-518F-45C9-A58D-235A91BA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900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After I get the parameter’s value, I can calculate daily returns for each stock in the past 10 years. </a:t>
            </a:r>
            <a:endParaRPr lang="en-US" sz="1900">
              <a:solidFill>
                <a:srgbClr val="EBEBEB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900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After I get the daily return, I need to calculate the annual rate of return by using geometric returns. </a:t>
            </a:r>
            <a:endParaRPr lang="en-US" sz="1900">
              <a:solidFill>
                <a:srgbClr val="EBEBEB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900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First, I add a Year columns to the dataframe to split each years. </a:t>
            </a:r>
            <a:endParaRPr lang="en-US" sz="1900">
              <a:solidFill>
                <a:srgbClr val="EBEBEB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900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Second, I applied geometric return formula to calculate the annual return. </a:t>
            </a:r>
            <a:endParaRPr lang="en-US" sz="1900">
              <a:solidFill>
                <a:srgbClr val="EBEBEB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9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89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图片 3" descr="电脑萤幕画面&#10;&#10;中度可信度描述已自动生成">
            <a:extLst>
              <a:ext uri="{FF2B5EF4-FFF2-40B4-BE49-F238E27FC236}">
                <a16:creationId xmlns:a16="http://schemas.microsoft.com/office/drawing/2014/main" id="{C6A81131-04DE-4C06-ADB5-AB5F407D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529767"/>
            <a:ext cx="5449889" cy="1798462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8575D-5FE3-4FD5-8A23-D540B6B3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Applied covariance function to find annual covariance matrix for the 20 stocks</a:t>
            </a:r>
            <a:endParaRPr lang="en-US">
              <a:solidFill>
                <a:srgbClr val="EBEBEB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84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1A911-E20B-4726-B6F1-E35C8221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For the last part,</a:t>
            </a:r>
            <a:endParaRPr lang="en-US" sz="1400">
              <a:solidFill>
                <a:srgbClr val="FFFFFF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5ABDAE1-65F2-4C98-BE6F-229143C9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864980"/>
            <a:ext cx="6495847" cy="17376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33196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ABD17-5ED6-4045-8E2F-7E95C2FB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US" sz="3200"/>
              <a:t>Question 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415F0-6849-4CE7-B246-68B295C8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US" sz="16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For this question, I first calculate the Greek option values by using the formula in the lecture note. I basically change my Black-Scholes function to calculate each values.</a:t>
            </a:r>
            <a:endParaRPr lang="en-US" sz="16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6D2A5C58-6C1C-4AB8-A613-F573F9A7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2" y="1509048"/>
            <a:ext cx="3148022" cy="4449502"/>
          </a:xfrm>
          <a:prstGeom prst="rect">
            <a:avLst/>
          </a:prstGeom>
          <a:effectLst/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993FB637-784A-40C6-9E4D-601627990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091" y="2891887"/>
            <a:ext cx="3148022" cy="16838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955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15A8E7F-571A-4176-B1C6-908E93131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4">
            <a:extLst>
              <a:ext uri="{FF2B5EF4-FFF2-40B4-BE49-F238E27FC236}">
                <a16:creationId xmlns:a16="http://schemas.microsoft.com/office/drawing/2014/main" id="{42F60337-6B63-4D1A-9C4D-147DA74E2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文本&#10;&#10;中度可信度描述已自动生成">
            <a:extLst>
              <a:ext uri="{FF2B5EF4-FFF2-40B4-BE49-F238E27FC236}">
                <a16:creationId xmlns:a16="http://schemas.microsoft.com/office/drawing/2014/main" id="{AD44BBC9-05AE-44B1-A6A8-3063C610E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535" y="967431"/>
            <a:ext cx="1930298" cy="2757570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A08153E-AD5C-4C0F-9242-05D7FFBE8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B9A33-F217-4522-94F3-EEAB8739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797676" cy="4195481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Then, I write the binomial tree model for American option price without dividends. Here is my function and my result. </a:t>
            </a:r>
            <a:endParaRPr lang="en-US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3B0D5D-CE96-4D29-9732-F4EEE501A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608" y="4633192"/>
            <a:ext cx="4163991" cy="3955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5350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615236-9CFE-4DD4-8CE7-FE83C54FD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512CD95-5065-4DC1-B6E0-131242425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7D85030-954B-47E6-9DFF-E8C6A4A7D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0" y="2286162"/>
            <a:ext cx="1914419" cy="3867513"/>
          </a:xfrm>
          <a:prstGeom prst="rect">
            <a:avLst/>
          </a:prstGeom>
          <a:effectLst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1F4810-18BA-47F5-B803-DB0E98CDF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377" y="3193501"/>
            <a:ext cx="3593626" cy="314441"/>
          </a:xfrm>
          <a:prstGeom prst="rect">
            <a:avLst/>
          </a:prstGeom>
          <a:effectLst/>
        </p:spPr>
      </p:pic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525BE900-2143-4D30-B6F7-E3D164514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023" y="3809779"/>
            <a:ext cx="2097373" cy="2317540"/>
          </a:xfrm>
          <a:prstGeom prst="rect">
            <a:avLst/>
          </a:prstGeom>
          <a:effectLst/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D2B40-02E0-4058-8702-26FC881F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526" y="2548281"/>
            <a:ext cx="5114093" cy="36543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Then, I write the binomial tree model for American option price with dividends. Since with dividend is more complex than without dividends, I first calculate by myself on the paper, then I write code to transfer my idea into code. </a:t>
            </a:r>
            <a:endParaRPr lang="en-US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4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6937E-A16D-4103-9400-A58943BB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Then, I compare the option price under different situation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图片 3" descr="图形用户界面, 文本, 应用程序, 网站&#10;&#10;描述已自动生成">
            <a:extLst>
              <a:ext uri="{FF2B5EF4-FFF2-40B4-BE49-F238E27FC236}">
                <a16:creationId xmlns:a16="http://schemas.microsoft.com/office/drawing/2014/main" id="{D514EF5C-9CAB-4F1D-A44F-B4F3B9BA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32" y="3181542"/>
            <a:ext cx="8523908" cy="12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FE114A-16E1-4BB6-A382-1CB4253A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Question 2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图片 3" descr="图形用户界面&#10;&#10;中度可信度描述已自动生成">
            <a:extLst>
              <a:ext uri="{FF2B5EF4-FFF2-40B4-BE49-F238E27FC236}">
                <a16:creationId xmlns:a16="http://schemas.microsoft.com/office/drawing/2014/main" id="{F460E0DB-0744-494F-931C-2D0D59D2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691847"/>
            <a:ext cx="5449889" cy="3474303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4B011-9C0F-4708-988B-7D95D821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For this question, I used the same idea from last week. First, I calculate the implied volatility. </a:t>
            </a:r>
            <a:endParaRPr lang="en-US">
              <a:solidFill>
                <a:srgbClr val="EBEBEB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64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01B4613A-3C28-4DA5-898F-8F88E759A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141462"/>
            <a:ext cx="5449889" cy="2575072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B63FD-CDF5-41BE-849D-ACBF63D3E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Then, I simulate price for each portfolio. I set my simulate size as 5000. </a:t>
            </a:r>
            <a:endParaRPr lang="en-US">
              <a:solidFill>
                <a:srgbClr val="EBEBEB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90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图片 3" descr="图形用户界面&#10;&#10;中度可信度描述已自动生成">
            <a:extLst>
              <a:ext uri="{FF2B5EF4-FFF2-40B4-BE49-F238E27FC236}">
                <a16:creationId xmlns:a16="http://schemas.microsoft.com/office/drawing/2014/main" id="{EC860089-BF53-427A-8EB8-AFDE4050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270898"/>
            <a:ext cx="5449889" cy="231620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AED5B-42A4-4C99-B6F0-36C5DC37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Then, I calculate the empirical VaR and CVaR for each strategy.</a:t>
            </a:r>
            <a:endParaRPr lang="en-US">
              <a:solidFill>
                <a:srgbClr val="EBEBEB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30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图片 3" descr="表格&#10;&#10;中度可信度描述已自动生成">
            <a:extLst>
              <a:ext uri="{FF2B5EF4-FFF2-40B4-BE49-F238E27FC236}">
                <a16:creationId xmlns:a16="http://schemas.microsoft.com/office/drawing/2014/main" id="{0405FC37-5505-41D0-B9D1-84202675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107401"/>
            <a:ext cx="5449889" cy="2643195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6AF59-049F-48DC-9EE2-5C5F92CCC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Also, I calculate VaR and CVaR using Delta-normal</a:t>
            </a:r>
            <a:endParaRPr lang="en-US">
              <a:solidFill>
                <a:srgbClr val="EBEBEB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9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329</Words>
  <Application>Microsoft Office PowerPoint</Application>
  <PresentationFormat>宽屏</PresentationFormat>
  <Paragraphs>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离子</vt:lpstr>
      <vt:lpstr>Week 7</vt:lpstr>
      <vt:lpstr>Question 1</vt:lpstr>
      <vt:lpstr>PowerPoint 演示文稿</vt:lpstr>
      <vt:lpstr>PowerPoint 演示文稿</vt:lpstr>
      <vt:lpstr>PowerPoint 演示文稿</vt:lpstr>
      <vt:lpstr>Question 2</vt:lpstr>
      <vt:lpstr>PowerPoint 演示文稿</vt:lpstr>
      <vt:lpstr>PowerPoint 演示文稿</vt:lpstr>
      <vt:lpstr>PowerPoint 演示文稿</vt:lpstr>
      <vt:lpstr>Question 3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</dc:title>
  <dc:creator>Yufeng Zheng</dc:creator>
  <cp:lastModifiedBy>Yufeng Zheng</cp:lastModifiedBy>
  <cp:revision>1</cp:revision>
  <dcterms:created xsi:type="dcterms:W3CDTF">2022-03-26T02:56:14Z</dcterms:created>
  <dcterms:modified xsi:type="dcterms:W3CDTF">2022-03-26T03:02:08Z</dcterms:modified>
</cp:coreProperties>
</file>