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0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3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657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6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0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1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2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5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7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6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A387F38-66A9-456A-A9BE-3C5A3C1645B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37D73A-F42C-419E-AD5B-4D4CCF0A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2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28901-6F5E-4AD0-9102-A41A07391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5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BF272C-1120-46B6-94E4-D2CB15CDA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Yufeng Zheng</a:t>
            </a:r>
          </a:p>
        </p:txBody>
      </p:sp>
    </p:spTree>
    <p:extLst>
      <p:ext uri="{BB962C8B-B14F-4D97-AF65-F5344CB8AC3E}">
        <p14:creationId xmlns:p14="http://schemas.microsoft.com/office/powerpoint/2010/main" val="237263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AAC90-2222-493F-ADB3-D6BB83B5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Then, I calculate the rate of returns for each portfolio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C8F58D-FABE-4E06-8FEB-C12EF5779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132" y="3136747"/>
            <a:ext cx="8117475" cy="1446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109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B6573-559C-424A-A1F7-5AA46419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03205-BC41-4D32-9A78-E93480DE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result that I get: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450B21-15C4-487E-A757-86162D637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056" y="2846763"/>
            <a:ext cx="4224102" cy="2255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510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EE301-3268-4CFC-8F48-F0C5671B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D187F-CA10-4375-830D-8F5CBAC0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question, I first simulate the normal distribution and t-distribution based on the original data. Then, I calculate the </a:t>
            </a:r>
            <a:r>
              <a:rPr lang="en-US" dirty="0" err="1"/>
              <a:t>VaR</a:t>
            </a:r>
            <a:r>
              <a:rPr lang="en-US" dirty="0"/>
              <a:t> and </a:t>
            </a:r>
            <a:r>
              <a:rPr lang="en-US" dirty="0" err="1"/>
              <a:t>CVaR</a:t>
            </a:r>
            <a:r>
              <a:rPr lang="en-US" dirty="0"/>
              <a:t> value for empirical data, normal distribution data, and t-distribution data. </a:t>
            </a:r>
          </a:p>
        </p:txBody>
      </p:sp>
    </p:spTree>
    <p:extLst>
      <p:ext uri="{BB962C8B-B14F-4D97-AF65-F5344CB8AC3E}">
        <p14:creationId xmlns:p14="http://schemas.microsoft.com/office/powerpoint/2010/main" val="158900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50DF8-30CF-4FFB-81E7-61E432DA0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FFB140"/>
              </a:buClr>
            </a:pPr>
            <a:r>
              <a:rPr lang="en-US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math formula that I used</a:t>
            </a:r>
            <a:endParaRPr lang="en-US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D8507A5-5EEC-4328-BE2D-A1C00F7C6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936" y="1049518"/>
            <a:ext cx="3874581" cy="1627323"/>
          </a:xfrm>
          <a:prstGeom prst="rect">
            <a:avLst/>
          </a:prstGeom>
        </p:spPr>
      </p:pic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E71C2256-B4CE-4E4F-A998-C8044E1DC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936" y="3853153"/>
            <a:ext cx="3874581" cy="13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9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C4E29-E45C-467E-923E-957CAC70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97" y="578710"/>
            <a:ext cx="10353762" cy="4058751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functions that I wrote: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8121B3-FBC0-4E7F-979B-F1F30C1E7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43" y="1957995"/>
            <a:ext cx="9295113" cy="337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3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0513B2F1-57EB-48D6-9805-F9D9D5779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4917" y="575221"/>
            <a:ext cx="4239092" cy="2797800"/>
          </a:xfrm>
          <a:prstGeom prst="rect">
            <a:avLst/>
          </a:prstGeom>
          <a:noFill/>
        </p:spPr>
      </p:pic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CA590B1C-15E6-45E0-8704-92C537154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122" y="575221"/>
            <a:ext cx="4203541" cy="279806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9252D-960A-45D8-ACDB-87486999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3657600"/>
            <a:ext cx="4926948" cy="2133600"/>
          </a:xfrm>
        </p:spPr>
        <p:txBody>
          <a:bodyPr anchor="ctr">
            <a:normAutofit/>
          </a:bodyPr>
          <a:lstStyle/>
          <a:p>
            <a:pPr>
              <a:buClr>
                <a:srgbClr val="FF9300"/>
              </a:buClr>
            </a:pPr>
            <a:r>
              <a:rPr lang="en-US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result and plot that I get:</a:t>
            </a:r>
            <a:endParaRPr lang="en-US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9300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BC264-1C92-407E-9551-2D799B2D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36AD9-1FC7-4587-9C4E-8876696B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All my functions already added in my notebook file.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7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F82CE-0FE3-4E68-97A8-17032112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945DF-9C36-41C3-B8F2-8CF0B499C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First, I separated the portfolio into three portfolio.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333A6D5B-CDC7-4E40-A154-3A403437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47" y="2803283"/>
            <a:ext cx="6178058" cy="29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0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E5302-8EDB-47CA-8B23-B8D185BA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Then, I calculate the weights for each portfolio: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88DC615-5342-4282-A2FC-F2D4FB52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975" y="2610948"/>
            <a:ext cx="5677627" cy="31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4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45297-1BC3-4150-BFA1-81123433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Then, I applied the weights onto portfolio price to calculate the portfolio total value for each days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51670DE-8628-49B7-9979-392A5EF1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331" y="2854494"/>
            <a:ext cx="6023337" cy="157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99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4</TotalTime>
  <Words>134</Words>
  <Application>Microsoft Office PowerPoint</Application>
  <PresentationFormat>宽屏</PresentationFormat>
  <Paragraphs>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Calibri</vt:lpstr>
      <vt:lpstr>Calisto MT</vt:lpstr>
      <vt:lpstr>Times New Roman</vt:lpstr>
      <vt:lpstr>Wingdings 2</vt:lpstr>
      <vt:lpstr>石板</vt:lpstr>
      <vt:lpstr>Assignment 5</vt:lpstr>
      <vt:lpstr>Question 1</vt:lpstr>
      <vt:lpstr>PowerPoint 演示文稿</vt:lpstr>
      <vt:lpstr>PowerPoint 演示文稿</vt:lpstr>
      <vt:lpstr>PowerPoint 演示文稿</vt:lpstr>
      <vt:lpstr>Question 2</vt:lpstr>
      <vt:lpstr>Question 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</dc:title>
  <dc:creator>Yufeng Zheng</dc:creator>
  <cp:lastModifiedBy>Yufeng Zheng</cp:lastModifiedBy>
  <cp:revision>1</cp:revision>
  <dcterms:created xsi:type="dcterms:W3CDTF">2022-02-26T01:35:03Z</dcterms:created>
  <dcterms:modified xsi:type="dcterms:W3CDTF">2022-02-26T01:39:20Z</dcterms:modified>
</cp:coreProperties>
</file>