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62" r:id="rId6"/>
    <p:sldId id="261" r:id="rId7"/>
    <p:sldId id="266" r:id="rId8"/>
    <p:sldId id="267" r:id="rId9"/>
    <p:sldId id="268" r:id="rId10"/>
    <p:sldId id="269" r:id="rId11"/>
    <p:sldId id="272" r:id="rId12"/>
    <p:sldId id="270" r:id="rId13"/>
    <p:sldId id="271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3A320-6163-418A-8CAB-A6119E377AE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2E3402-93F5-4878-9D37-A828BE903C44}">
      <dgm:prSet phldrT="[文本]"/>
      <dgm:spPr/>
      <dgm:t>
        <a:bodyPr/>
        <a:lstStyle/>
        <a:p>
          <a:r>
            <a:rPr lang="en-US" altLang="zh-CN" dirty="0"/>
            <a:t>platform</a:t>
          </a:r>
          <a:endParaRPr lang="zh-CN" altLang="en-US" dirty="0"/>
        </a:p>
      </dgm:t>
    </dgm:pt>
    <dgm:pt modelId="{A6D79AC5-87FB-406B-9CD6-B14E058ED343}" type="parTrans" cxnId="{A4ED27EA-A06E-4038-BB39-D9A69992B534}">
      <dgm:prSet/>
      <dgm:spPr/>
      <dgm:t>
        <a:bodyPr/>
        <a:lstStyle/>
        <a:p>
          <a:endParaRPr lang="zh-CN" altLang="en-US"/>
        </a:p>
      </dgm:t>
    </dgm:pt>
    <dgm:pt modelId="{FCE1056C-4FAD-47C0-B888-66546861D46D}" type="sibTrans" cxnId="{A4ED27EA-A06E-4038-BB39-D9A69992B534}">
      <dgm:prSet/>
      <dgm:spPr/>
      <dgm:t>
        <a:bodyPr/>
        <a:lstStyle/>
        <a:p>
          <a:endParaRPr lang="zh-CN" altLang="en-US"/>
        </a:p>
      </dgm:t>
    </dgm:pt>
    <dgm:pt modelId="{D91102E2-ABE4-4086-A7E8-4201C1589A18}">
      <dgm:prSet phldrT="[文本]"/>
      <dgm:spPr/>
      <dgm:t>
        <a:bodyPr/>
        <a:lstStyle/>
        <a:p>
          <a:r>
            <a:rPr lang="en-US" altLang="zh-CN" dirty="0"/>
            <a:t>admin</a:t>
          </a:r>
          <a:endParaRPr lang="zh-CN" altLang="en-US" dirty="0"/>
        </a:p>
      </dgm:t>
    </dgm:pt>
    <dgm:pt modelId="{36D6F7F8-8E8D-4093-A7B0-6D5DF035E094}" type="parTrans" cxnId="{4CB9087C-B7C1-4521-B425-F65F901B6306}">
      <dgm:prSet/>
      <dgm:spPr/>
      <dgm:t>
        <a:bodyPr/>
        <a:lstStyle/>
        <a:p>
          <a:endParaRPr lang="zh-CN" altLang="en-US"/>
        </a:p>
      </dgm:t>
    </dgm:pt>
    <dgm:pt modelId="{BA30F857-1C65-4FED-BB6C-4DC041D61ADF}" type="sibTrans" cxnId="{4CB9087C-B7C1-4521-B425-F65F901B6306}">
      <dgm:prSet/>
      <dgm:spPr/>
      <dgm:t>
        <a:bodyPr/>
        <a:lstStyle/>
        <a:p>
          <a:endParaRPr lang="zh-CN" altLang="en-US"/>
        </a:p>
      </dgm:t>
    </dgm:pt>
    <dgm:pt modelId="{71675042-039B-48DF-B824-EFBBEA6096E3}">
      <dgm:prSet phldrT="[文本]"/>
      <dgm:spPr/>
      <dgm:t>
        <a:bodyPr/>
        <a:lstStyle/>
        <a:p>
          <a:r>
            <a:rPr lang="en-US" altLang="zh-CN" dirty="0"/>
            <a:t>user</a:t>
          </a:r>
          <a:endParaRPr lang="zh-CN" altLang="en-US" dirty="0"/>
        </a:p>
      </dgm:t>
    </dgm:pt>
    <dgm:pt modelId="{2C69CB24-1329-4095-8391-AF8EC73AE33A}" type="parTrans" cxnId="{CF631DB5-02E9-49DF-9985-5779EE832325}">
      <dgm:prSet/>
      <dgm:spPr/>
      <dgm:t>
        <a:bodyPr/>
        <a:lstStyle/>
        <a:p>
          <a:endParaRPr lang="zh-CN" altLang="en-US"/>
        </a:p>
      </dgm:t>
    </dgm:pt>
    <dgm:pt modelId="{F759234F-3A33-44E2-AE93-C2D685F18FF2}" type="sibTrans" cxnId="{CF631DB5-02E9-49DF-9985-5779EE832325}">
      <dgm:prSet/>
      <dgm:spPr/>
      <dgm:t>
        <a:bodyPr/>
        <a:lstStyle/>
        <a:p>
          <a:endParaRPr lang="zh-CN" altLang="en-US"/>
        </a:p>
      </dgm:t>
    </dgm:pt>
    <dgm:pt modelId="{CC91EDC8-B7DD-4A0C-919E-277F65EE839C}">
      <dgm:prSet phldrT="[文本]"/>
      <dgm:spPr/>
      <dgm:t>
        <a:bodyPr/>
        <a:lstStyle/>
        <a:p>
          <a:r>
            <a:rPr lang="en-US" altLang="zh-CN" dirty="0"/>
            <a:t>commodity</a:t>
          </a:r>
          <a:endParaRPr lang="zh-CN" altLang="en-US" dirty="0"/>
        </a:p>
      </dgm:t>
    </dgm:pt>
    <dgm:pt modelId="{9365F4BF-7494-487B-9C6F-C3763E444154}" type="parTrans" cxnId="{30E9646B-8043-4CBD-B02C-0FC7CD483DA7}">
      <dgm:prSet/>
      <dgm:spPr/>
      <dgm:t>
        <a:bodyPr/>
        <a:lstStyle/>
        <a:p>
          <a:endParaRPr lang="zh-CN" altLang="en-US"/>
        </a:p>
      </dgm:t>
    </dgm:pt>
    <dgm:pt modelId="{DD854520-2EB9-4C92-BF87-69AB22B4A1C7}" type="sibTrans" cxnId="{30E9646B-8043-4CBD-B02C-0FC7CD483DA7}">
      <dgm:prSet/>
      <dgm:spPr/>
      <dgm:t>
        <a:bodyPr/>
        <a:lstStyle/>
        <a:p>
          <a:endParaRPr lang="zh-CN" altLang="en-US"/>
        </a:p>
      </dgm:t>
    </dgm:pt>
    <dgm:pt modelId="{55BC145C-1802-4E98-8964-03F2045C71CC}">
      <dgm:prSet phldrT="[文本]"/>
      <dgm:spPr/>
      <dgm:t>
        <a:bodyPr/>
        <a:lstStyle/>
        <a:p>
          <a:r>
            <a:rPr lang="en-US" altLang="zh-CN" dirty="0"/>
            <a:t>order</a:t>
          </a:r>
          <a:endParaRPr lang="zh-CN" altLang="en-US" dirty="0"/>
        </a:p>
      </dgm:t>
    </dgm:pt>
    <dgm:pt modelId="{DCCD106A-EC0B-47B4-BA32-5F6A5A491AAB}" type="parTrans" cxnId="{1B3BC6B7-DB99-45C4-9342-E48DFAB748A0}">
      <dgm:prSet/>
      <dgm:spPr/>
      <dgm:t>
        <a:bodyPr/>
        <a:lstStyle/>
        <a:p>
          <a:endParaRPr lang="zh-CN" altLang="en-US"/>
        </a:p>
      </dgm:t>
    </dgm:pt>
    <dgm:pt modelId="{B5F1FAF9-242F-46BF-87E6-82203772A1D3}" type="sibTrans" cxnId="{1B3BC6B7-DB99-45C4-9342-E48DFAB748A0}">
      <dgm:prSet/>
      <dgm:spPr/>
      <dgm:t>
        <a:bodyPr/>
        <a:lstStyle/>
        <a:p>
          <a:endParaRPr lang="zh-CN" altLang="en-US"/>
        </a:p>
      </dgm:t>
    </dgm:pt>
    <dgm:pt modelId="{8849DF32-B2C7-4B39-BD99-6698839A53ED}">
      <dgm:prSet phldrT="[文本]"/>
      <dgm:spPr/>
      <dgm:t>
        <a:bodyPr/>
        <a:lstStyle/>
        <a:p>
          <a:r>
            <a:rPr lang="en-US" altLang="zh-CN" dirty="0"/>
            <a:t>helper</a:t>
          </a:r>
          <a:endParaRPr lang="zh-CN" altLang="en-US" dirty="0"/>
        </a:p>
      </dgm:t>
    </dgm:pt>
    <dgm:pt modelId="{37E21343-185C-4A71-A222-007019171844}" type="parTrans" cxnId="{7D63F695-C054-4271-A069-AA0E936FE9B0}">
      <dgm:prSet/>
      <dgm:spPr/>
      <dgm:t>
        <a:bodyPr/>
        <a:lstStyle/>
        <a:p>
          <a:endParaRPr lang="zh-CN" altLang="en-US"/>
        </a:p>
      </dgm:t>
    </dgm:pt>
    <dgm:pt modelId="{A7E3797A-CBA5-41F5-A612-75C4FC5DD791}" type="sibTrans" cxnId="{7D63F695-C054-4271-A069-AA0E936FE9B0}">
      <dgm:prSet/>
      <dgm:spPr/>
      <dgm:t>
        <a:bodyPr/>
        <a:lstStyle/>
        <a:p>
          <a:endParaRPr lang="zh-CN" altLang="en-US"/>
        </a:p>
      </dgm:t>
    </dgm:pt>
    <dgm:pt modelId="{08CF5F9B-2250-47DD-99CA-C42955A01394}">
      <dgm:prSet phldrT="[文本]"/>
      <dgm:spPr/>
      <dgm:t>
        <a:bodyPr/>
        <a:lstStyle/>
        <a:p>
          <a:r>
            <a:rPr lang="en-US" altLang="zh-CN" dirty="0"/>
            <a:t>message</a:t>
          </a:r>
          <a:endParaRPr lang="zh-CN" altLang="en-US" dirty="0"/>
        </a:p>
      </dgm:t>
    </dgm:pt>
    <dgm:pt modelId="{9637F51F-4C80-498D-A9B6-6DE11E8C2C59}" type="parTrans" cxnId="{BB29C229-B9A3-44B2-912D-FACE93849E31}">
      <dgm:prSet/>
      <dgm:spPr/>
      <dgm:t>
        <a:bodyPr/>
        <a:lstStyle/>
        <a:p>
          <a:endParaRPr lang="zh-CN" altLang="en-US"/>
        </a:p>
      </dgm:t>
    </dgm:pt>
    <dgm:pt modelId="{0442B572-B91E-4E24-A278-2EBBC566C0F6}" type="sibTrans" cxnId="{BB29C229-B9A3-44B2-912D-FACE93849E31}">
      <dgm:prSet/>
      <dgm:spPr/>
      <dgm:t>
        <a:bodyPr/>
        <a:lstStyle/>
        <a:p>
          <a:endParaRPr lang="zh-CN" altLang="en-US"/>
        </a:p>
      </dgm:t>
    </dgm:pt>
    <dgm:pt modelId="{01CFE796-DCB0-4AA8-9E40-E64D0D33BF2F}" type="pres">
      <dgm:prSet presAssocID="{E353A320-6163-418A-8CAB-A6119E377A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FAF392-17DE-4802-BF30-A685FABC9C72}" type="pres">
      <dgm:prSet presAssocID="{E353A320-6163-418A-8CAB-A6119E377AE8}" presName="hierFlow" presStyleCnt="0"/>
      <dgm:spPr/>
    </dgm:pt>
    <dgm:pt modelId="{BDA71A8B-AA40-4639-BC98-5A844FA605CB}" type="pres">
      <dgm:prSet presAssocID="{E353A320-6163-418A-8CAB-A6119E377A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F2B5CB-377A-4296-BB0E-1178C1AF5891}" type="pres">
      <dgm:prSet presAssocID="{8A2E3402-93F5-4878-9D37-A828BE903C44}" presName="Name17" presStyleCnt="0"/>
      <dgm:spPr/>
    </dgm:pt>
    <dgm:pt modelId="{B7847060-DBCE-4540-B4BA-79ABE636C2DD}" type="pres">
      <dgm:prSet presAssocID="{8A2E3402-93F5-4878-9D37-A828BE903C44}" presName="level1Shape" presStyleLbl="node0" presStyleIdx="0" presStyleCnt="1">
        <dgm:presLayoutVars>
          <dgm:chPref val="3"/>
        </dgm:presLayoutVars>
      </dgm:prSet>
      <dgm:spPr/>
    </dgm:pt>
    <dgm:pt modelId="{4B4671A6-DED6-4F7B-8F7E-BE8D9C67EE6B}" type="pres">
      <dgm:prSet presAssocID="{8A2E3402-93F5-4878-9D37-A828BE903C44}" presName="hierChild2" presStyleCnt="0"/>
      <dgm:spPr/>
    </dgm:pt>
    <dgm:pt modelId="{211C335F-8CBD-4076-9D23-6A8B4D78D734}" type="pres">
      <dgm:prSet presAssocID="{36D6F7F8-8E8D-4093-A7B0-6D5DF035E094}" presName="Name25" presStyleLbl="parChTrans1D2" presStyleIdx="0" presStyleCnt="6"/>
      <dgm:spPr/>
    </dgm:pt>
    <dgm:pt modelId="{8A19F67F-D34B-45B8-AE34-97FACA5FB08D}" type="pres">
      <dgm:prSet presAssocID="{36D6F7F8-8E8D-4093-A7B0-6D5DF035E094}" presName="connTx" presStyleLbl="parChTrans1D2" presStyleIdx="0" presStyleCnt="6"/>
      <dgm:spPr/>
    </dgm:pt>
    <dgm:pt modelId="{B9130B68-66F1-40CB-85E6-2C5036F3BEFB}" type="pres">
      <dgm:prSet presAssocID="{D91102E2-ABE4-4086-A7E8-4201C1589A18}" presName="Name30" presStyleCnt="0"/>
      <dgm:spPr/>
    </dgm:pt>
    <dgm:pt modelId="{4E054BCB-AFFA-481F-8660-314D0BBF92BC}" type="pres">
      <dgm:prSet presAssocID="{D91102E2-ABE4-4086-A7E8-4201C1589A18}" presName="level2Shape" presStyleLbl="node2" presStyleIdx="0" presStyleCnt="6"/>
      <dgm:spPr/>
    </dgm:pt>
    <dgm:pt modelId="{98BC5C53-272F-4AF6-B288-F9593E195A08}" type="pres">
      <dgm:prSet presAssocID="{D91102E2-ABE4-4086-A7E8-4201C1589A18}" presName="hierChild3" presStyleCnt="0"/>
      <dgm:spPr/>
    </dgm:pt>
    <dgm:pt modelId="{9B037DC4-FE4F-43BB-AF3D-60403C793024}" type="pres">
      <dgm:prSet presAssocID="{2C69CB24-1329-4095-8391-AF8EC73AE33A}" presName="Name25" presStyleLbl="parChTrans1D2" presStyleIdx="1" presStyleCnt="6"/>
      <dgm:spPr/>
    </dgm:pt>
    <dgm:pt modelId="{9FAAEAFC-940B-4138-A2A6-E9ADFE06FE5D}" type="pres">
      <dgm:prSet presAssocID="{2C69CB24-1329-4095-8391-AF8EC73AE33A}" presName="connTx" presStyleLbl="parChTrans1D2" presStyleIdx="1" presStyleCnt="6"/>
      <dgm:spPr/>
    </dgm:pt>
    <dgm:pt modelId="{F704F6E5-8AE8-4102-84F9-B7F2E084BC74}" type="pres">
      <dgm:prSet presAssocID="{71675042-039B-48DF-B824-EFBBEA6096E3}" presName="Name30" presStyleCnt="0"/>
      <dgm:spPr/>
    </dgm:pt>
    <dgm:pt modelId="{73D8AD1D-1601-4438-8E4F-9CB0DD4A2C66}" type="pres">
      <dgm:prSet presAssocID="{71675042-039B-48DF-B824-EFBBEA6096E3}" presName="level2Shape" presStyleLbl="node2" presStyleIdx="1" presStyleCnt="6"/>
      <dgm:spPr/>
    </dgm:pt>
    <dgm:pt modelId="{BF52AF00-0176-4E3E-9CDD-A23610400755}" type="pres">
      <dgm:prSet presAssocID="{71675042-039B-48DF-B824-EFBBEA6096E3}" presName="hierChild3" presStyleCnt="0"/>
      <dgm:spPr/>
    </dgm:pt>
    <dgm:pt modelId="{D18E4C7B-52EA-4F12-B4F8-15ADBE0B5E56}" type="pres">
      <dgm:prSet presAssocID="{9365F4BF-7494-487B-9C6F-C3763E444154}" presName="Name25" presStyleLbl="parChTrans1D2" presStyleIdx="2" presStyleCnt="6"/>
      <dgm:spPr/>
    </dgm:pt>
    <dgm:pt modelId="{40FD39E4-5A1A-4881-B63F-FC70FB31349A}" type="pres">
      <dgm:prSet presAssocID="{9365F4BF-7494-487B-9C6F-C3763E444154}" presName="connTx" presStyleLbl="parChTrans1D2" presStyleIdx="2" presStyleCnt="6"/>
      <dgm:spPr/>
    </dgm:pt>
    <dgm:pt modelId="{7ED5B68B-0AFE-48E0-8B65-48ECFA6964AC}" type="pres">
      <dgm:prSet presAssocID="{CC91EDC8-B7DD-4A0C-919E-277F65EE839C}" presName="Name30" presStyleCnt="0"/>
      <dgm:spPr/>
    </dgm:pt>
    <dgm:pt modelId="{89F2442C-1912-48B7-AF0D-E2CD3596E702}" type="pres">
      <dgm:prSet presAssocID="{CC91EDC8-B7DD-4A0C-919E-277F65EE839C}" presName="level2Shape" presStyleLbl="node2" presStyleIdx="2" presStyleCnt="6"/>
      <dgm:spPr/>
    </dgm:pt>
    <dgm:pt modelId="{465EB27B-7545-49A6-A067-6D42B5088B90}" type="pres">
      <dgm:prSet presAssocID="{CC91EDC8-B7DD-4A0C-919E-277F65EE839C}" presName="hierChild3" presStyleCnt="0"/>
      <dgm:spPr/>
    </dgm:pt>
    <dgm:pt modelId="{CC8D0DF4-E30E-44EF-A1B8-9BA142B9DA5F}" type="pres">
      <dgm:prSet presAssocID="{DCCD106A-EC0B-47B4-BA32-5F6A5A491AAB}" presName="Name25" presStyleLbl="parChTrans1D2" presStyleIdx="3" presStyleCnt="6"/>
      <dgm:spPr/>
    </dgm:pt>
    <dgm:pt modelId="{BBC1C145-E79A-4020-A097-34A087FE659C}" type="pres">
      <dgm:prSet presAssocID="{DCCD106A-EC0B-47B4-BA32-5F6A5A491AAB}" presName="connTx" presStyleLbl="parChTrans1D2" presStyleIdx="3" presStyleCnt="6"/>
      <dgm:spPr/>
    </dgm:pt>
    <dgm:pt modelId="{46215B80-3745-4DD1-9FFF-AECBBB3B9218}" type="pres">
      <dgm:prSet presAssocID="{55BC145C-1802-4E98-8964-03F2045C71CC}" presName="Name30" presStyleCnt="0"/>
      <dgm:spPr/>
    </dgm:pt>
    <dgm:pt modelId="{2E442840-4046-48A1-9239-FA1D278448BB}" type="pres">
      <dgm:prSet presAssocID="{55BC145C-1802-4E98-8964-03F2045C71CC}" presName="level2Shape" presStyleLbl="node2" presStyleIdx="3" presStyleCnt="6"/>
      <dgm:spPr/>
    </dgm:pt>
    <dgm:pt modelId="{C2B8C40F-A392-4331-A337-177BB2231742}" type="pres">
      <dgm:prSet presAssocID="{55BC145C-1802-4E98-8964-03F2045C71CC}" presName="hierChild3" presStyleCnt="0"/>
      <dgm:spPr/>
    </dgm:pt>
    <dgm:pt modelId="{21BAD1AC-4873-47CB-8793-10ADCB1A0249}" type="pres">
      <dgm:prSet presAssocID="{37E21343-185C-4A71-A222-007019171844}" presName="Name25" presStyleLbl="parChTrans1D2" presStyleIdx="4" presStyleCnt="6"/>
      <dgm:spPr/>
    </dgm:pt>
    <dgm:pt modelId="{699A1DB0-8489-4C65-9FF8-86BA2426236B}" type="pres">
      <dgm:prSet presAssocID="{37E21343-185C-4A71-A222-007019171844}" presName="connTx" presStyleLbl="parChTrans1D2" presStyleIdx="4" presStyleCnt="6"/>
      <dgm:spPr/>
    </dgm:pt>
    <dgm:pt modelId="{FFA45860-F237-481D-BBEA-66BA81806658}" type="pres">
      <dgm:prSet presAssocID="{8849DF32-B2C7-4B39-BD99-6698839A53ED}" presName="Name30" presStyleCnt="0"/>
      <dgm:spPr/>
    </dgm:pt>
    <dgm:pt modelId="{C729FA37-0594-486B-9EA9-692984A1B310}" type="pres">
      <dgm:prSet presAssocID="{8849DF32-B2C7-4B39-BD99-6698839A53ED}" presName="level2Shape" presStyleLbl="node2" presStyleIdx="4" presStyleCnt="6"/>
      <dgm:spPr/>
    </dgm:pt>
    <dgm:pt modelId="{E8BD5882-F6C2-46B5-89F1-81782A34F33E}" type="pres">
      <dgm:prSet presAssocID="{8849DF32-B2C7-4B39-BD99-6698839A53ED}" presName="hierChild3" presStyleCnt="0"/>
      <dgm:spPr/>
    </dgm:pt>
    <dgm:pt modelId="{15660DCC-3F8F-4AEF-A564-5B6E48EA735C}" type="pres">
      <dgm:prSet presAssocID="{9637F51F-4C80-498D-A9B6-6DE11E8C2C59}" presName="Name25" presStyleLbl="parChTrans1D2" presStyleIdx="5" presStyleCnt="6"/>
      <dgm:spPr/>
    </dgm:pt>
    <dgm:pt modelId="{53FFC419-B92A-4E63-885E-37D4EC3AE0E4}" type="pres">
      <dgm:prSet presAssocID="{9637F51F-4C80-498D-A9B6-6DE11E8C2C59}" presName="connTx" presStyleLbl="parChTrans1D2" presStyleIdx="5" presStyleCnt="6"/>
      <dgm:spPr/>
    </dgm:pt>
    <dgm:pt modelId="{2213E94A-9984-4622-996B-FCAC36A937EE}" type="pres">
      <dgm:prSet presAssocID="{08CF5F9B-2250-47DD-99CA-C42955A01394}" presName="Name30" presStyleCnt="0"/>
      <dgm:spPr/>
    </dgm:pt>
    <dgm:pt modelId="{E8AB449A-5662-4198-8954-39279F30BCE0}" type="pres">
      <dgm:prSet presAssocID="{08CF5F9B-2250-47DD-99CA-C42955A01394}" presName="level2Shape" presStyleLbl="node2" presStyleIdx="5" presStyleCnt="6"/>
      <dgm:spPr/>
    </dgm:pt>
    <dgm:pt modelId="{6C8E64B9-C3B2-4CAB-9C5C-AE1642A84D87}" type="pres">
      <dgm:prSet presAssocID="{08CF5F9B-2250-47DD-99CA-C42955A01394}" presName="hierChild3" presStyleCnt="0"/>
      <dgm:spPr/>
    </dgm:pt>
    <dgm:pt modelId="{A21F2B33-3734-422C-9C58-5F5A1F93CC75}" type="pres">
      <dgm:prSet presAssocID="{E353A320-6163-418A-8CAB-A6119E377AE8}" presName="bgShapesFlow" presStyleCnt="0"/>
      <dgm:spPr/>
    </dgm:pt>
  </dgm:ptLst>
  <dgm:cxnLst>
    <dgm:cxn modelId="{833D2C0A-794F-4789-9FD0-B349E0C7C0B5}" type="presOf" srcId="{8849DF32-B2C7-4B39-BD99-6698839A53ED}" destId="{C729FA37-0594-486B-9EA9-692984A1B310}" srcOrd="0" destOrd="0" presId="urn:microsoft.com/office/officeart/2005/8/layout/hierarchy5"/>
    <dgm:cxn modelId="{D87C230B-C033-4DD9-9014-A1EC63BB0DF9}" type="presOf" srcId="{71675042-039B-48DF-B824-EFBBEA6096E3}" destId="{73D8AD1D-1601-4438-8E4F-9CB0DD4A2C66}" srcOrd="0" destOrd="0" presId="urn:microsoft.com/office/officeart/2005/8/layout/hierarchy5"/>
    <dgm:cxn modelId="{8E6F641B-9961-4D53-B5C4-55514C94D439}" type="presOf" srcId="{DCCD106A-EC0B-47B4-BA32-5F6A5A491AAB}" destId="{BBC1C145-E79A-4020-A097-34A087FE659C}" srcOrd="1" destOrd="0" presId="urn:microsoft.com/office/officeart/2005/8/layout/hierarchy5"/>
    <dgm:cxn modelId="{BB29C229-B9A3-44B2-912D-FACE93849E31}" srcId="{8A2E3402-93F5-4878-9D37-A828BE903C44}" destId="{08CF5F9B-2250-47DD-99CA-C42955A01394}" srcOrd="5" destOrd="0" parTransId="{9637F51F-4C80-498D-A9B6-6DE11E8C2C59}" sibTransId="{0442B572-B91E-4E24-A278-2EBBC566C0F6}"/>
    <dgm:cxn modelId="{CA42CB33-33C7-46C1-B484-4E7AACCEA1D2}" type="presOf" srcId="{08CF5F9B-2250-47DD-99CA-C42955A01394}" destId="{E8AB449A-5662-4198-8954-39279F30BCE0}" srcOrd="0" destOrd="0" presId="urn:microsoft.com/office/officeart/2005/8/layout/hierarchy5"/>
    <dgm:cxn modelId="{D5BF275C-FE7A-49A1-880D-337E5B71AE6A}" type="presOf" srcId="{2C69CB24-1329-4095-8391-AF8EC73AE33A}" destId="{9FAAEAFC-940B-4138-A2A6-E9ADFE06FE5D}" srcOrd="1" destOrd="0" presId="urn:microsoft.com/office/officeart/2005/8/layout/hierarchy5"/>
    <dgm:cxn modelId="{9FDDD06A-82CB-4AA6-8450-7C019BD10994}" type="presOf" srcId="{CC91EDC8-B7DD-4A0C-919E-277F65EE839C}" destId="{89F2442C-1912-48B7-AF0D-E2CD3596E702}" srcOrd="0" destOrd="0" presId="urn:microsoft.com/office/officeart/2005/8/layout/hierarchy5"/>
    <dgm:cxn modelId="{30E9646B-8043-4CBD-B02C-0FC7CD483DA7}" srcId="{8A2E3402-93F5-4878-9D37-A828BE903C44}" destId="{CC91EDC8-B7DD-4A0C-919E-277F65EE839C}" srcOrd="2" destOrd="0" parTransId="{9365F4BF-7494-487B-9C6F-C3763E444154}" sibTransId="{DD854520-2EB9-4C92-BF87-69AB22B4A1C7}"/>
    <dgm:cxn modelId="{25A64670-6483-4FA1-A3E3-B4D5ADB17D21}" type="presOf" srcId="{36D6F7F8-8E8D-4093-A7B0-6D5DF035E094}" destId="{211C335F-8CBD-4076-9D23-6A8B4D78D734}" srcOrd="0" destOrd="0" presId="urn:microsoft.com/office/officeart/2005/8/layout/hierarchy5"/>
    <dgm:cxn modelId="{ED79E251-B515-48D8-9AF3-9537AB20FED3}" type="presOf" srcId="{DCCD106A-EC0B-47B4-BA32-5F6A5A491AAB}" destId="{CC8D0DF4-E30E-44EF-A1B8-9BA142B9DA5F}" srcOrd="0" destOrd="0" presId="urn:microsoft.com/office/officeart/2005/8/layout/hierarchy5"/>
    <dgm:cxn modelId="{98EEFB53-1018-4032-82FE-5AF5CD9B779E}" type="presOf" srcId="{D91102E2-ABE4-4086-A7E8-4201C1589A18}" destId="{4E054BCB-AFFA-481F-8660-314D0BBF92BC}" srcOrd="0" destOrd="0" presId="urn:microsoft.com/office/officeart/2005/8/layout/hierarchy5"/>
    <dgm:cxn modelId="{F21D7F54-F95B-4B1A-BFED-75E090E10C3C}" type="presOf" srcId="{8A2E3402-93F5-4878-9D37-A828BE903C44}" destId="{B7847060-DBCE-4540-B4BA-79ABE636C2DD}" srcOrd="0" destOrd="0" presId="urn:microsoft.com/office/officeart/2005/8/layout/hierarchy5"/>
    <dgm:cxn modelId="{0777407B-5FFD-45FA-A9BC-2B66C9C9D6EE}" type="presOf" srcId="{2C69CB24-1329-4095-8391-AF8EC73AE33A}" destId="{9B037DC4-FE4F-43BB-AF3D-60403C793024}" srcOrd="0" destOrd="0" presId="urn:microsoft.com/office/officeart/2005/8/layout/hierarchy5"/>
    <dgm:cxn modelId="{4CB9087C-B7C1-4521-B425-F65F901B6306}" srcId="{8A2E3402-93F5-4878-9D37-A828BE903C44}" destId="{D91102E2-ABE4-4086-A7E8-4201C1589A18}" srcOrd="0" destOrd="0" parTransId="{36D6F7F8-8E8D-4093-A7B0-6D5DF035E094}" sibTransId="{BA30F857-1C65-4FED-BB6C-4DC041D61ADF}"/>
    <dgm:cxn modelId="{7D63F695-C054-4271-A069-AA0E936FE9B0}" srcId="{8A2E3402-93F5-4878-9D37-A828BE903C44}" destId="{8849DF32-B2C7-4B39-BD99-6698839A53ED}" srcOrd="4" destOrd="0" parTransId="{37E21343-185C-4A71-A222-007019171844}" sibTransId="{A7E3797A-CBA5-41F5-A612-75C4FC5DD791}"/>
    <dgm:cxn modelId="{7497689A-455F-45C8-9D4C-F8862850131E}" type="presOf" srcId="{37E21343-185C-4A71-A222-007019171844}" destId="{21BAD1AC-4873-47CB-8793-10ADCB1A0249}" srcOrd="0" destOrd="0" presId="urn:microsoft.com/office/officeart/2005/8/layout/hierarchy5"/>
    <dgm:cxn modelId="{EF716AA2-D37C-408F-A3A6-96C7A07A1124}" type="presOf" srcId="{9365F4BF-7494-487B-9C6F-C3763E444154}" destId="{40FD39E4-5A1A-4881-B63F-FC70FB31349A}" srcOrd="1" destOrd="0" presId="urn:microsoft.com/office/officeart/2005/8/layout/hierarchy5"/>
    <dgm:cxn modelId="{790323A9-3C0B-45E1-9B47-31E88DE5A491}" type="presOf" srcId="{9637F51F-4C80-498D-A9B6-6DE11E8C2C59}" destId="{53FFC419-B92A-4E63-885E-37D4EC3AE0E4}" srcOrd="1" destOrd="0" presId="urn:microsoft.com/office/officeart/2005/8/layout/hierarchy5"/>
    <dgm:cxn modelId="{2270DEAF-D5D5-4A06-8703-03E3C3C76DB5}" type="presOf" srcId="{55BC145C-1802-4E98-8964-03F2045C71CC}" destId="{2E442840-4046-48A1-9239-FA1D278448BB}" srcOrd="0" destOrd="0" presId="urn:microsoft.com/office/officeart/2005/8/layout/hierarchy5"/>
    <dgm:cxn modelId="{CF631DB5-02E9-49DF-9985-5779EE832325}" srcId="{8A2E3402-93F5-4878-9D37-A828BE903C44}" destId="{71675042-039B-48DF-B824-EFBBEA6096E3}" srcOrd="1" destOrd="0" parTransId="{2C69CB24-1329-4095-8391-AF8EC73AE33A}" sibTransId="{F759234F-3A33-44E2-AE93-C2D685F18FF2}"/>
    <dgm:cxn modelId="{4ADD61B5-E600-4AFC-A70F-CD25505EA6CB}" type="presOf" srcId="{E353A320-6163-418A-8CAB-A6119E377AE8}" destId="{01CFE796-DCB0-4AA8-9E40-E64D0D33BF2F}" srcOrd="0" destOrd="0" presId="urn:microsoft.com/office/officeart/2005/8/layout/hierarchy5"/>
    <dgm:cxn modelId="{1B3BC6B7-DB99-45C4-9342-E48DFAB748A0}" srcId="{8A2E3402-93F5-4878-9D37-A828BE903C44}" destId="{55BC145C-1802-4E98-8964-03F2045C71CC}" srcOrd="3" destOrd="0" parTransId="{DCCD106A-EC0B-47B4-BA32-5F6A5A491AAB}" sibTransId="{B5F1FAF9-242F-46BF-87E6-82203772A1D3}"/>
    <dgm:cxn modelId="{6B80E5BC-BDF4-40B7-95DF-EAFB498447C1}" type="presOf" srcId="{36D6F7F8-8E8D-4093-A7B0-6D5DF035E094}" destId="{8A19F67F-D34B-45B8-AE34-97FACA5FB08D}" srcOrd="1" destOrd="0" presId="urn:microsoft.com/office/officeart/2005/8/layout/hierarchy5"/>
    <dgm:cxn modelId="{DEFF2FD9-DB6A-4085-8312-59EF308C0AA6}" type="presOf" srcId="{9365F4BF-7494-487B-9C6F-C3763E444154}" destId="{D18E4C7B-52EA-4F12-B4F8-15ADBE0B5E56}" srcOrd="0" destOrd="0" presId="urn:microsoft.com/office/officeart/2005/8/layout/hierarchy5"/>
    <dgm:cxn modelId="{F5FC18E7-9F99-454A-810B-590D2F3A4BAC}" type="presOf" srcId="{9637F51F-4C80-498D-A9B6-6DE11E8C2C59}" destId="{15660DCC-3F8F-4AEF-A564-5B6E48EA735C}" srcOrd="0" destOrd="0" presId="urn:microsoft.com/office/officeart/2005/8/layout/hierarchy5"/>
    <dgm:cxn modelId="{A4ED27EA-A06E-4038-BB39-D9A69992B534}" srcId="{E353A320-6163-418A-8CAB-A6119E377AE8}" destId="{8A2E3402-93F5-4878-9D37-A828BE903C44}" srcOrd="0" destOrd="0" parTransId="{A6D79AC5-87FB-406B-9CD6-B14E058ED343}" sibTransId="{FCE1056C-4FAD-47C0-B888-66546861D46D}"/>
    <dgm:cxn modelId="{B16477F0-CE88-42A4-B901-4E792144095D}" type="presOf" srcId="{37E21343-185C-4A71-A222-007019171844}" destId="{699A1DB0-8489-4C65-9FF8-86BA2426236B}" srcOrd="1" destOrd="0" presId="urn:microsoft.com/office/officeart/2005/8/layout/hierarchy5"/>
    <dgm:cxn modelId="{55FEE433-8FB2-4DB9-A5F0-03D1BBCC4581}" type="presParOf" srcId="{01CFE796-DCB0-4AA8-9E40-E64D0D33BF2F}" destId="{8BFAF392-17DE-4802-BF30-A685FABC9C72}" srcOrd="0" destOrd="0" presId="urn:microsoft.com/office/officeart/2005/8/layout/hierarchy5"/>
    <dgm:cxn modelId="{2E5536BE-441A-4C32-B58F-7585ADF7E6DD}" type="presParOf" srcId="{8BFAF392-17DE-4802-BF30-A685FABC9C72}" destId="{BDA71A8B-AA40-4639-BC98-5A844FA605CB}" srcOrd="0" destOrd="0" presId="urn:microsoft.com/office/officeart/2005/8/layout/hierarchy5"/>
    <dgm:cxn modelId="{8BDC1145-700E-4212-AF50-3D76114E79C5}" type="presParOf" srcId="{BDA71A8B-AA40-4639-BC98-5A844FA605CB}" destId="{E3F2B5CB-377A-4296-BB0E-1178C1AF5891}" srcOrd="0" destOrd="0" presId="urn:microsoft.com/office/officeart/2005/8/layout/hierarchy5"/>
    <dgm:cxn modelId="{2A6EF6B6-5632-4A1A-8A1A-713973CD1DB9}" type="presParOf" srcId="{E3F2B5CB-377A-4296-BB0E-1178C1AF5891}" destId="{B7847060-DBCE-4540-B4BA-79ABE636C2DD}" srcOrd="0" destOrd="0" presId="urn:microsoft.com/office/officeart/2005/8/layout/hierarchy5"/>
    <dgm:cxn modelId="{F052E566-77A3-489F-ABC5-7CAEFFA82A1F}" type="presParOf" srcId="{E3F2B5CB-377A-4296-BB0E-1178C1AF5891}" destId="{4B4671A6-DED6-4F7B-8F7E-BE8D9C67EE6B}" srcOrd="1" destOrd="0" presId="urn:microsoft.com/office/officeart/2005/8/layout/hierarchy5"/>
    <dgm:cxn modelId="{1CBE3CE2-4AE4-4793-A53E-6078FC91B662}" type="presParOf" srcId="{4B4671A6-DED6-4F7B-8F7E-BE8D9C67EE6B}" destId="{211C335F-8CBD-4076-9D23-6A8B4D78D734}" srcOrd="0" destOrd="0" presId="urn:microsoft.com/office/officeart/2005/8/layout/hierarchy5"/>
    <dgm:cxn modelId="{1827F3D6-19E2-4914-9802-7157C5D87347}" type="presParOf" srcId="{211C335F-8CBD-4076-9D23-6A8B4D78D734}" destId="{8A19F67F-D34B-45B8-AE34-97FACA5FB08D}" srcOrd="0" destOrd="0" presId="urn:microsoft.com/office/officeart/2005/8/layout/hierarchy5"/>
    <dgm:cxn modelId="{D2D0E99D-3C0F-4A47-AB63-0AD934F1501F}" type="presParOf" srcId="{4B4671A6-DED6-4F7B-8F7E-BE8D9C67EE6B}" destId="{B9130B68-66F1-40CB-85E6-2C5036F3BEFB}" srcOrd="1" destOrd="0" presId="urn:microsoft.com/office/officeart/2005/8/layout/hierarchy5"/>
    <dgm:cxn modelId="{A840B412-C42E-42AE-AF1D-047DF983D973}" type="presParOf" srcId="{B9130B68-66F1-40CB-85E6-2C5036F3BEFB}" destId="{4E054BCB-AFFA-481F-8660-314D0BBF92BC}" srcOrd="0" destOrd="0" presId="urn:microsoft.com/office/officeart/2005/8/layout/hierarchy5"/>
    <dgm:cxn modelId="{790C3FA7-5159-4540-AB7C-AA2E3173E094}" type="presParOf" srcId="{B9130B68-66F1-40CB-85E6-2C5036F3BEFB}" destId="{98BC5C53-272F-4AF6-B288-F9593E195A08}" srcOrd="1" destOrd="0" presId="urn:microsoft.com/office/officeart/2005/8/layout/hierarchy5"/>
    <dgm:cxn modelId="{FC7027A3-4775-4129-B28E-CA463B19C7C7}" type="presParOf" srcId="{4B4671A6-DED6-4F7B-8F7E-BE8D9C67EE6B}" destId="{9B037DC4-FE4F-43BB-AF3D-60403C793024}" srcOrd="2" destOrd="0" presId="urn:microsoft.com/office/officeart/2005/8/layout/hierarchy5"/>
    <dgm:cxn modelId="{99FA5691-1198-4F0F-8C84-93D105F26D30}" type="presParOf" srcId="{9B037DC4-FE4F-43BB-AF3D-60403C793024}" destId="{9FAAEAFC-940B-4138-A2A6-E9ADFE06FE5D}" srcOrd="0" destOrd="0" presId="urn:microsoft.com/office/officeart/2005/8/layout/hierarchy5"/>
    <dgm:cxn modelId="{20B614D2-1B41-4344-9524-B8FDA9348E1F}" type="presParOf" srcId="{4B4671A6-DED6-4F7B-8F7E-BE8D9C67EE6B}" destId="{F704F6E5-8AE8-4102-84F9-B7F2E084BC74}" srcOrd="3" destOrd="0" presId="urn:microsoft.com/office/officeart/2005/8/layout/hierarchy5"/>
    <dgm:cxn modelId="{148ED80C-F241-42B7-A002-9922A7E53DF3}" type="presParOf" srcId="{F704F6E5-8AE8-4102-84F9-B7F2E084BC74}" destId="{73D8AD1D-1601-4438-8E4F-9CB0DD4A2C66}" srcOrd="0" destOrd="0" presId="urn:microsoft.com/office/officeart/2005/8/layout/hierarchy5"/>
    <dgm:cxn modelId="{28DC4EFD-4324-4CC6-BE45-BDC9CF3FCF01}" type="presParOf" srcId="{F704F6E5-8AE8-4102-84F9-B7F2E084BC74}" destId="{BF52AF00-0176-4E3E-9CDD-A23610400755}" srcOrd="1" destOrd="0" presId="urn:microsoft.com/office/officeart/2005/8/layout/hierarchy5"/>
    <dgm:cxn modelId="{5440AF57-FD87-4222-A556-B4D840FD0091}" type="presParOf" srcId="{4B4671A6-DED6-4F7B-8F7E-BE8D9C67EE6B}" destId="{D18E4C7B-52EA-4F12-B4F8-15ADBE0B5E56}" srcOrd="4" destOrd="0" presId="urn:microsoft.com/office/officeart/2005/8/layout/hierarchy5"/>
    <dgm:cxn modelId="{F0E7340D-B6EC-4910-AF99-83CD9963EC72}" type="presParOf" srcId="{D18E4C7B-52EA-4F12-B4F8-15ADBE0B5E56}" destId="{40FD39E4-5A1A-4881-B63F-FC70FB31349A}" srcOrd="0" destOrd="0" presId="urn:microsoft.com/office/officeart/2005/8/layout/hierarchy5"/>
    <dgm:cxn modelId="{DB6D7312-7A63-4C64-B55D-6B91B352EE47}" type="presParOf" srcId="{4B4671A6-DED6-4F7B-8F7E-BE8D9C67EE6B}" destId="{7ED5B68B-0AFE-48E0-8B65-48ECFA6964AC}" srcOrd="5" destOrd="0" presId="urn:microsoft.com/office/officeart/2005/8/layout/hierarchy5"/>
    <dgm:cxn modelId="{D0FBF1AE-5425-46B8-AAFB-BC803FEB8F14}" type="presParOf" srcId="{7ED5B68B-0AFE-48E0-8B65-48ECFA6964AC}" destId="{89F2442C-1912-48B7-AF0D-E2CD3596E702}" srcOrd="0" destOrd="0" presId="urn:microsoft.com/office/officeart/2005/8/layout/hierarchy5"/>
    <dgm:cxn modelId="{A9261EA6-E42C-461A-A298-53516701CA7C}" type="presParOf" srcId="{7ED5B68B-0AFE-48E0-8B65-48ECFA6964AC}" destId="{465EB27B-7545-49A6-A067-6D42B5088B90}" srcOrd="1" destOrd="0" presId="urn:microsoft.com/office/officeart/2005/8/layout/hierarchy5"/>
    <dgm:cxn modelId="{5C3E3C06-F421-4506-A30A-DC58C936B688}" type="presParOf" srcId="{4B4671A6-DED6-4F7B-8F7E-BE8D9C67EE6B}" destId="{CC8D0DF4-E30E-44EF-A1B8-9BA142B9DA5F}" srcOrd="6" destOrd="0" presId="urn:microsoft.com/office/officeart/2005/8/layout/hierarchy5"/>
    <dgm:cxn modelId="{495EEAC3-A127-4482-B098-3A8571E81C1D}" type="presParOf" srcId="{CC8D0DF4-E30E-44EF-A1B8-9BA142B9DA5F}" destId="{BBC1C145-E79A-4020-A097-34A087FE659C}" srcOrd="0" destOrd="0" presId="urn:microsoft.com/office/officeart/2005/8/layout/hierarchy5"/>
    <dgm:cxn modelId="{09AE3FB8-C0F3-464D-BB5B-25A96A7FA8D9}" type="presParOf" srcId="{4B4671A6-DED6-4F7B-8F7E-BE8D9C67EE6B}" destId="{46215B80-3745-4DD1-9FFF-AECBBB3B9218}" srcOrd="7" destOrd="0" presId="urn:microsoft.com/office/officeart/2005/8/layout/hierarchy5"/>
    <dgm:cxn modelId="{9A56D924-4022-42A8-B4D5-27DC7AC03DD2}" type="presParOf" srcId="{46215B80-3745-4DD1-9FFF-AECBBB3B9218}" destId="{2E442840-4046-48A1-9239-FA1D278448BB}" srcOrd="0" destOrd="0" presId="urn:microsoft.com/office/officeart/2005/8/layout/hierarchy5"/>
    <dgm:cxn modelId="{C0FFEF3E-70F1-4960-8160-E47DC4AAE2F8}" type="presParOf" srcId="{46215B80-3745-4DD1-9FFF-AECBBB3B9218}" destId="{C2B8C40F-A392-4331-A337-177BB2231742}" srcOrd="1" destOrd="0" presId="urn:microsoft.com/office/officeart/2005/8/layout/hierarchy5"/>
    <dgm:cxn modelId="{05CBEBF9-F2F6-4FB1-BD9E-503E873FDFDD}" type="presParOf" srcId="{4B4671A6-DED6-4F7B-8F7E-BE8D9C67EE6B}" destId="{21BAD1AC-4873-47CB-8793-10ADCB1A0249}" srcOrd="8" destOrd="0" presId="urn:microsoft.com/office/officeart/2005/8/layout/hierarchy5"/>
    <dgm:cxn modelId="{D749F564-15F0-4153-A20B-9DB8FEAF800F}" type="presParOf" srcId="{21BAD1AC-4873-47CB-8793-10ADCB1A0249}" destId="{699A1DB0-8489-4C65-9FF8-86BA2426236B}" srcOrd="0" destOrd="0" presId="urn:microsoft.com/office/officeart/2005/8/layout/hierarchy5"/>
    <dgm:cxn modelId="{D884AE20-71B7-45B1-AABD-76A44184A978}" type="presParOf" srcId="{4B4671A6-DED6-4F7B-8F7E-BE8D9C67EE6B}" destId="{FFA45860-F237-481D-BBEA-66BA81806658}" srcOrd="9" destOrd="0" presId="urn:microsoft.com/office/officeart/2005/8/layout/hierarchy5"/>
    <dgm:cxn modelId="{CE994263-CE0E-455B-A54D-75FE2CFA0084}" type="presParOf" srcId="{FFA45860-F237-481D-BBEA-66BA81806658}" destId="{C729FA37-0594-486B-9EA9-692984A1B310}" srcOrd="0" destOrd="0" presId="urn:microsoft.com/office/officeart/2005/8/layout/hierarchy5"/>
    <dgm:cxn modelId="{FEC5594A-B10B-4ED1-B739-F1282A898A9E}" type="presParOf" srcId="{FFA45860-F237-481D-BBEA-66BA81806658}" destId="{E8BD5882-F6C2-46B5-89F1-81782A34F33E}" srcOrd="1" destOrd="0" presId="urn:microsoft.com/office/officeart/2005/8/layout/hierarchy5"/>
    <dgm:cxn modelId="{497CE99C-A16D-4723-8902-AF814502576F}" type="presParOf" srcId="{4B4671A6-DED6-4F7B-8F7E-BE8D9C67EE6B}" destId="{15660DCC-3F8F-4AEF-A564-5B6E48EA735C}" srcOrd="10" destOrd="0" presId="urn:microsoft.com/office/officeart/2005/8/layout/hierarchy5"/>
    <dgm:cxn modelId="{A63492D9-AFC1-4542-BF58-3D398E1E37D1}" type="presParOf" srcId="{15660DCC-3F8F-4AEF-A564-5B6E48EA735C}" destId="{53FFC419-B92A-4E63-885E-37D4EC3AE0E4}" srcOrd="0" destOrd="0" presId="urn:microsoft.com/office/officeart/2005/8/layout/hierarchy5"/>
    <dgm:cxn modelId="{B279DCE6-95DF-4269-8BD6-0ADACE0C6B20}" type="presParOf" srcId="{4B4671A6-DED6-4F7B-8F7E-BE8D9C67EE6B}" destId="{2213E94A-9984-4622-996B-FCAC36A937EE}" srcOrd="11" destOrd="0" presId="urn:microsoft.com/office/officeart/2005/8/layout/hierarchy5"/>
    <dgm:cxn modelId="{F62A07A3-4447-4ED3-AD4D-F6BB4ED692AB}" type="presParOf" srcId="{2213E94A-9984-4622-996B-FCAC36A937EE}" destId="{E8AB449A-5662-4198-8954-39279F30BCE0}" srcOrd="0" destOrd="0" presId="urn:microsoft.com/office/officeart/2005/8/layout/hierarchy5"/>
    <dgm:cxn modelId="{6D7DE5CF-9A28-43FD-9F09-DE812B1E655B}" type="presParOf" srcId="{2213E94A-9984-4622-996B-FCAC36A937EE}" destId="{6C8E64B9-C3B2-4CAB-9C5C-AE1642A84D87}" srcOrd="1" destOrd="0" presId="urn:microsoft.com/office/officeart/2005/8/layout/hierarchy5"/>
    <dgm:cxn modelId="{44D7AA31-0F65-4C6B-917D-5A3B803E96EB}" type="presParOf" srcId="{01CFE796-DCB0-4AA8-9E40-E64D0D33BF2F}" destId="{A21F2B33-3734-422C-9C58-5F5A1F93CC7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7060-DBCE-4540-B4BA-79ABE636C2DD}">
      <dsp:nvSpPr>
        <dsp:cNvPr id="0" name=""/>
        <dsp:cNvSpPr/>
      </dsp:nvSpPr>
      <dsp:spPr>
        <a:xfrm>
          <a:off x="2139949" y="230848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platform</a:t>
          </a:r>
          <a:endParaRPr lang="zh-CN" altLang="en-US" sz="2400" kern="1200" dirty="0"/>
        </a:p>
      </dsp:txBody>
      <dsp:txXfrm>
        <a:off x="2163430" y="2331970"/>
        <a:ext cx="1556413" cy="754725"/>
      </dsp:txXfrm>
    </dsp:sp>
    <dsp:sp modelId="{211C335F-8CBD-4076-9D23-6A8B4D78D734}">
      <dsp:nvSpPr>
        <dsp:cNvPr id="0" name=""/>
        <dsp:cNvSpPr/>
      </dsp:nvSpPr>
      <dsp:spPr>
        <a:xfrm rot="17132988">
          <a:off x="2867790" y="1543592"/>
          <a:ext cx="23924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92419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004189" y="1497097"/>
        <a:ext cx="119620" cy="119620"/>
      </dsp:txXfrm>
    </dsp:sp>
    <dsp:sp modelId="{4E054BCB-AFFA-481F-8660-314D0BBF92BC}">
      <dsp:nvSpPr>
        <dsp:cNvPr id="0" name=""/>
        <dsp:cNvSpPr/>
      </dsp:nvSpPr>
      <dsp:spPr>
        <a:xfrm>
          <a:off x="4384675" y="363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admin</a:t>
          </a:r>
          <a:endParaRPr lang="zh-CN" altLang="en-US" sz="2400" kern="1200" dirty="0"/>
        </a:p>
      </dsp:txBody>
      <dsp:txXfrm>
        <a:off x="4408156" y="27119"/>
        <a:ext cx="1556413" cy="754725"/>
      </dsp:txXfrm>
    </dsp:sp>
    <dsp:sp modelId="{9B037DC4-FE4F-43BB-AF3D-60403C793024}">
      <dsp:nvSpPr>
        <dsp:cNvPr id="0" name=""/>
        <dsp:cNvSpPr/>
      </dsp:nvSpPr>
      <dsp:spPr>
        <a:xfrm rot="17692822">
          <a:off x="3301803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25890" y="1979768"/>
        <a:ext cx="76219" cy="76219"/>
      </dsp:txXfrm>
    </dsp:sp>
    <dsp:sp modelId="{73D8AD1D-1601-4438-8E4F-9CB0DD4A2C66}">
      <dsp:nvSpPr>
        <dsp:cNvPr id="0" name=""/>
        <dsp:cNvSpPr/>
      </dsp:nvSpPr>
      <dsp:spPr>
        <a:xfrm>
          <a:off x="4384675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user</a:t>
          </a:r>
          <a:endParaRPr lang="zh-CN" altLang="en-US" sz="2400" kern="1200" dirty="0"/>
        </a:p>
      </dsp:txBody>
      <dsp:txXfrm>
        <a:off x="4408156" y="949059"/>
        <a:ext cx="1556413" cy="754725"/>
      </dsp:txXfrm>
    </dsp:sp>
    <dsp:sp modelId="{D18E4C7B-52EA-4F12-B4F8-15ADBE0B5E56}">
      <dsp:nvSpPr>
        <dsp:cNvPr id="0" name=""/>
        <dsp:cNvSpPr/>
      </dsp:nvSpPr>
      <dsp:spPr>
        <a:xfrm rot="19457599">
          <a:off x="3669087" y="2465532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4254" y="2459102"/>
        <a:ext cx="39491" cy="39491"/>
      </dsp:txXfrm>
    </dsp:sp>
    <dsp:sp modelId="{89F2442C-1912-48B7-AF0D-E2CD3596E702}">
      <dsp:nvSpPr>
        <dsp:cNvPr id="0" name=""/>
        <dsp:cNvSpPr/>
      </dsp:nvSpPr>
      <dsp:spPr>
        <a:xfrm>
          <a:off x="4384675" y="1847519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commodity</a:t>
          </a:r>
          <a:endParaRPr lang="zh-CN" altLang="en-US" sz="2400" kern="1200" dirty="0"/>
        </a:p>
      </dsp:txBody>
      <dsp:txXfrm>
        <a:off x="4408156" y="1871000"/>
        <a:ext cx="1556413" cy="754725"/>
      </dsp:txXfrm>
    </dsp:sp>
    <dsp:sp modelId="{CC8D0DF4-E30E-44EF-A1B8-9BA142B9DA5F}">
      <dsp:nvSpPr>
        <dsp:cNvPr id="0" name=""/>
        <dsp:cNvSpPr/>
      </dsp:nvSpPr>
      <dsp:spPr>
        <a:xfrm rot="2142401">
          <a:off x="3669087" y="2926503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4254" y="2920073"/>
        <a:ext cx="39491" cy="39491"/>
      </dsp:txXfrm>
    </dsp:sp>
    <dsp:sp modelId="{2E442840-4046-48A1-9239-FA1D278448BB}">
      <dsp:nvSpPr>
        <dsp:cNvPr id="0" name=""/>
        <dsp:cNvSpPr/>
      </dsp:nvSpPr>
      <dsp:spPr>
        <a:xfrm>
          <a:off x="4384675" y="276946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order</a:t>
          </a:r>
          <a:endParaRPr lang="zh-CN" altLang="en-US" sz="2400" kern="1200" dirty="0"/>
        </a:p>
      </dsp:txBody>
      <dsp:txXfrm>
        <a:off x="4408156" y="2792941"/>
        <a:ext cx="1556413" cy="754725"/>
      </dsp:txXfrm>
    </dsp:sp>
    <dsp:sp modelId="{21BAD1AC-4873-47CB-8793-10ADCB1A0249}">
      <dsp:nvSpPr>
        <dsp:cNvPr id="0" name=""/>
        <dsp:cNvSpPr/>
      </dsp:nvSpPr>
      <dsp:spPr>
        <a:xfrm rot="3907178">
          <a:off x="3301803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25890" y="3362679"/>
        <a:ext cx="76219" cy="76219"/>
      </dsp:txXfrm>
    </dsp:sp>
    <dsp:sp modelId="{C729FA37-0594-486B-9EA9-692984A1B310}">
      <dsp:nvSpPr>
        <dsp:cNvPr id="0" name=""/>
        <dsp:cNvSpPr/>
      </dsp:nvSpPr>
      <dsp:spPr>
        <a:xfrm>
          <a:off x="4384675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helper</a:t>
          </a:r>
          <a:endParaRPr lang="zh-CN" altLang="en-US" sz="2400" kern="1200" dirty="0"/>
        </a:p>
      </dsp:txBody>
      <dsp:txXfrm>
        <a:off x="4408156" y="3714881"/>
        <a:ext cx="1556413" cy="754725"/>
      </dsp:txXfrm>
    </dsp:sp>
    <dsp:sp modelId="{15660DCC-3F8F-4AEF-A564-5B6E48EA735C}">
      <dsp:nvSpPr>
        <dsp:cNvPr id="0" name=""/>
        <dsp:cNvSpPr/>
      </dsp:nvSpPr>
      <dsp:spPr>
        <a:xfrm rot="4467012">
          <a:off x="2867790" y="3848443"/>
          <a:ext cx="23924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92419" y="133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004189" y="3801948"/>
        <a:ext cx="119620" cy="119620"/>
      </dsp:txXfrm>
    </dsp:sp>
    <dsp:sp modelId="{E8AB449A-5662-4198-8954-39279F30BCE0}">
      <dsp:nvSpPr>
        <dsp:cNvPr id="0" name=""/>
        <dsp:cNvSpPr/>
      </dsp:nvSpPr>
      <dsp:spPr>
        <a:xfrm>
          <a:off x="4384675" y="4613341"/>
          <a:ext cx="1603375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message</a:t>
          </a:r>
          <a:endParaRPr lang="zh-CN" altLang="en-US" sz="2400" kern="1200" dirty="0"/>
        </a:p>
      </dsp:txBody>
      <dsp:txXfrm>
        <a:off x="4408156" y="4636822"/>
        <a:ext cx="1556413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C931-2044-4310-AB1C-08496149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14" y="1782698"/>
            <a:ext cx="7766936" cy="1646302"/>
          </a:xfrm>
        </p:spPr>
        <p:txBody>
          <a:bodyPr/>
          <a:lstStyle/>
          <a:p>
            <a:pPr algn="ctr"/>
            <a:r>
              <a:rPr lang="zh-CN" altLang="en-US" dirty="0"/>
              <a:t>商品竞拍平台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30169-4863-4DA4-8554-D0628420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201220159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程熙</a:t>
            </a:r>
          </a:p>
        </p:txBody>
      </p:sp>
    </p:spTree>
    <p:extLst>
      <p:ext uri="{BB962C8B-B14F-4D97-AF65-F5344CB8AC3E}">
        <p14:creationId xmlns:p14="http://schemas.microsoft.com/office/powerpoint/2010/main" val="414174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4481580" y="1316665"/>
            <a:ext cx="14237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81390-5E26-4B4E-A0A4-C4E01EEBEA58}"/>
              </a:ext>
            </a:extLst>
          </p:cNvPr>
          <p:cNvSpPr txBox="1"/>
          <p:nvPr/>
        </p:nvSpPr>
        <p:spPr>
          <a:xfrm>
            <a:off x="6192981" y="2531403"/>
            <a:ext cx="20313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</a:t>
            </a:r>
            <a:endParaRPr lang="en-US" altLang="zh-CN" dirty="0"/>
          </a:p>
          <a:p>
            <a:r>
              <a:rPr lang="zh-CN" altLang="en-US" dirty="0"/>
              <a:t>变量：</a:t>
            </a:r>
            <a:r>
              <a:rPr lang="en-US" altLang="zh-CN" dirty="0"/>
              <a:t>	</a:t>
            </a:r>
            <a:r>
              <a:rPr lang="zh-CN" altLang="en-US" dirty="0"/>
              <a:t>订单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商品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单价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数量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总价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报价时间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成交时间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卖家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买家</a:t>
            </a:r>
            <a:r>
              <a:rPr lang="en-US" altLang="zh-CN" dirty="0"/>
              <a:t>ID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37FBB6-3ECF-4CC0-A4EF-BFA17B88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93" y="2930636"/>
            <a:ext cx="3524431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核心函数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208159-9DC4-405F-856A-D99D7421D22A}"/>
              </a:ext>
            </a:extLst>
          </p:cNvPr>
          <p:cNvSpPr txBox="1"/>
          <p:nvPr/>
        </p:nvSpPr>
        <p:spPr>
          <a:xfrm>
            <a:off x="1153906" y="2822162"/>
            <a:ext cx="9648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对于用户和管理员的每个功能，在其类中定义一个对应的函数</a:t>
            </a:r>
            <a:endParaRPr lang="en-US" altLang="zh-CN" dirty="0"/>
          </a:p>
          <a:p>
            <a:r>
              <a:rPr lang="zh-CN" altLang="en-US" dirty="0"/>
              <a:t>该函数会访问对应文件，构造对应的类，然后调用该类的成员函数</a:t>
            </a:r>
            <a:endParaRPr lang="en-US" altLang="zh-CN" dirty="0"/>
          </a:p>
          <a:p>
            <a:r>
              <a:rPr lang="zh-CN" altLang="en-US" dirty="0"/>
              <a:t>对某个对象操作的函数定义并实现于该对象类中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卖家的修改商品信息，在卖家类中定义有函数</a:t>
            </a:r>
            <a:endParaRPr lang="en-US" altLang="zh-CN" dirty="0"/>
          </a:p>
          <a:p>
            <a:r>
              <a:rPr lang="zh-CN" altLang="en-US" dirty="0"/>
              <a:t>商品类中定义该实现了修改属性的函数</a:t>
            </a:r>
            <a:endParaRPr lang="en-US" altLang="zh-CN" dirty="0"/>
          </a:p>
          <a:p>
            <a:r>
              <a:rPr lang="zh-CN" altLang="en-US" dirty="0"/>
              <a:t>卖家类中的函数会读取文件，改造对应的商品对象，再调用商品类的修改函数，最后写回文件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D1CF3A-3764-4D18-8FAE-EEE665954C73}"/>
              </a:ext>
            </a:extLst>
          </p:cNvPr>
          <p:cNvSpPr/>
          <p:nvPr/>
        </p:nvSpPr>
        <p:spPr>
          <a:xfrm>
            <a:off x="4408644" y="160355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312466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核心函数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2040171" y="1362684"/>
            <a:ext cx="159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F1CA7C-9596-4E02-A217-4F3E576EF2A4}"/>
              </a:ext>
            </a:extLst>
          </p:cNvPr>
          <p:cNvSpPr/>
          <p:nvPr/>
        </p:nvSpPr>
        <p:spPr>
          <a:xfrm>
            <a:off x="6974286" y="727608"/>
            <a:ext cx="11528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0A87AC-A48B-4776-B729-5382ABC5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84" y="2166639"/>
            <a:ext cx="2921150" cy="1206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84FD7C-F564-D400-9AA1-AD09D00C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14" y="1624281"/>
            <a:ext cx="3397425" cy="48325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0E7DBC-6B46-D013-F126-BBCB8F9BBC6B}"/>
              </a:ext>
            </a:extLst>
          </p:cNvPr>
          <p:cNvSpPr/>
          <p:nvPr/>
        </p:nvSpPr>
        <p:spPr>
          <a:xfrm>
            <a:off x="2005707" y="4002964"/>
            <a:ext cx="16610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473A09-861A-A7B7-DFED-502F3915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92" y="4871283"/>
            <a:ext cx="4057859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核心函数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1472522" y="2473026"/>
            <a:ext cx="2730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commodity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F1CA7C-9596-4E02-A217-4F3E576EF2A4}"/>
              </a:ext>
            </a:extLst>
          </p:cNvPr>
          <p:cNvSpPr/>
          <p:nvPr/>
        </p:nvSpPr>
        <p:spPr>
          <a:xfrm>
            <a:off x="6719541" y="1498776"/>
            <a:ext cx="13179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7341B3-F39A-4251-A21C-78209C04A711}"/>
              </a:ext>
            </a:extLst>
          </p:cNvPr>
          <p:cNvSpPr/>
          <p:nvPr/>
        </p:nvSpPr>
        <p:spPr>
          <a:xfrm>
            <a:off x="6717477" y="4305311"/>
            <a:ext cx="13179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AFCB75-A320-B467-3D39-162FC4C2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96" y="3516459"/>
            <a:ext cx="2622685" cy="15113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9648AF-3DAA-C09E-2AF2-E560C99A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95" y="2291866"/>
            <a:ext cx="2997354" cy="17780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7FB0AB-5BD9-8E6D-B74B-FBC8316E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938" y="5109353"/>
            <a:ext cx="2267067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4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拓展功能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4ED28-20F5-63C8-D7BC-35B78FF54936}"/>
              </a:ext>
            </a:extLst>
          </p:cNvPr>
          <p:cNvSpPr/>
          <p:nvPr/>
        </p:nvSpPr>
        <p:spPr>
          <a:xfrm>
            <a:off x="4403443" y="1193853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模糊搜索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F560-1A57-5176-EE16-7256DF4B1C07}"/>
              </a:ext>
            </a:extLst>
          </p:cNvPr>
          <p:cNvSpPr txBox="1"/>
          <p:nvPr/>
        </p:nvSpPr>
        <p:spPr>
          <a:xfrm>
            <a:off x="1616794" y="21274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对于商品搜索功能，支持模糊搜索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718E54-C2A5-AEB9-96EC-01606A66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24" y="2727443"/>
            <a:ext cx="6195183" cy="22903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01F80B-C51C-D63B-5A9A-26F8B8597552}"/>
              </a:ext>
            </a:extLst>
          </p:cNvPr>
          <p:cNvSpPr txBox="1"/>
          <p:nvPr/>
        </p:nvSpPr>
        <p:spPr>
          <a:xfrm>
            <a:off x="2246916" y="5325593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如图，搜索关键字“教程”可以查询到所有名称中有“教程”的商品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1569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4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拓展功能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4ED28-20F5-63C8-D7BC-35B78FF54936}"/>
              </a:ext>
            </a:extLst>
          </p:cNvPr>
          <p:cNvSpPr/>
          <p:nvPr/>
        </p:nvSpPr>
        <p:spPr>
          <a:xfrm>
            <a:off x="4865107" y="1193853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49CC9-4820-239F-7E6D-55B73F3988B2}"/>
              </a:ext>
            </a:extLst>
          </p:cNvPr>
          <p:cNvSpPr txBox="1"/>
          <p:nvPr/>
        </p:nvSpPr>
        <p:spPr>
          <a:xfrm>
            <a:off x="1616793" y="2210583"/>
            <a:ext cx="606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信箱可用于用户之间的通信</a:t>
            </a:r>
            <a:endParaRPr lang="en-US" altLang="zh-CN" dirty="0"/>
          </a:p>
          <a:p>
            <a:r>
              <a:rPr lang="zh-CN" altLang="en-US" dirty="0"/>
              <a:t>用户可以在知道对方用户</a:t>
            </a:r>
            <a:r>
              <a:rPr lang="en-US" altLang="zh-CN" dirty="0"/>
              <a:t>ID</a:t>
            </a:r>
            <a:r>
              <a:rPr lang="zh-CN" altLang="en-US" dirty="0"/>
              <a:t>的情况下给对方发送信息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0E70B-D16B-6984-3BF2-1D875146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44" y="3429000"/>
            <a:ext cx="4305521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4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拓展功能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4ED28-20F5-63C8-D7BC-35B78FF54936}"/>
              </a:ext>
            </a:extLst>
          </p:cNvPr>
          <p:cNvSpPr/>
          <p:nvPr/>
        </p:nvSpPr>
        <p:spPr>
          <a:xfrm>
            <a:off x="4865107" y="1193853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49CC9-4820-239F-7E6D-55B73F3988B2}"/>
              </a:ext>
            </a:extLst>
          </p:cNvPr>
          <p:cNvSpPr txBox="1"/>
          <p:nvPr/>
        </p:nvSpPr>
        <p:spPr>
          <a:xfrm>
            <a:off x="3124961" y="2400588"/>
            <a:ext cx="1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9CD1B-6BAB-B123-7397-8C3CD2FF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82" y="3048575"/>
            <a:ext cx="2245401" cy="1825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6D30BD-508C-58D8-D9EF-980DBD32ABDE}"/>
              </a:ext>
            </a:extLst>
          </p:cNvPr>
          <p:cNvSpPr txBox="1"/>
          <p:nvPr/>
        </p:nvSpPr>
        <p:spPr>
          <a:xfrm>
            <a:off x="6471822" y="2400588"/>
            <a:ext cx="12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核心函数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2225BF-B4C7-AF94-862E-6C554F17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38" y="3353115"/>
            <a:ext cx="3029267" cy="6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E01A760-1D0A-44B9-9E3A-FB44A471DB2D}"/>
              </a:ext>
            </a:extLst>
          </p:cNvPr>
          <p:cNvSpPr/>
          <p:nvPr/>
        </p:nvSpPr>
        <p:spPr>
          <a:xfrm>
            <a:off x="2949649" y="2747917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管理员手册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35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1448314"/>
            <a:ext cx="7960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您是平台的管理员</a:t>
            </a:r>
            <a:endParaRPr lang="en-US" altLang="zh-CN" dirty="0"/>
          </a:p>
          <a:p>
            <a:r>
              <a:rPr lang="zh-CN" altLang="en-US" dirty="0"/>
              <a:t>您将使用预先设定好的账号登录（账号：</a:t>
            </a:r>
            <a:r>
              <a:rPr lang="en-US" altLang="zh-CN" dirty="0"/>
              <a:t>admin  </a:t>
            </a:r>
            <a:r>
              <a:rPr lang="zh-CN" altLang="en-US" dirty="0"/>
              <a:t>密码：</a:t>
            </a:r>
            <a:r>
              <a:rPr lang="en-US" altLang="zh-CN" dirty="0"/>
              <a:t>123456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您不可以修改账号密码！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您有以下操作的权限：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查看所有商品（包括销售中、已售出和已下架的商品）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搜索商品（支持模糊搜索）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下架商品（如果部分商品不符合规定，您可以将它们下架）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查看所有报价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查看所有订单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查看所有用户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删除用户（如果有用户违反了规定，您可以封禁他们的账号）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（查看各类信息时，第一行会是预设的测试信息，请忽视）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4288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管理员手册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C6223-1BFC-A85E-71CB-1DD882A7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08" y="5672023"/>
            <a:ext cx="10365383" cy="6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4288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管理员手册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721B8F-8F3B-6504-3CE3-441785A2AA48}"/>
              </a:ext>
            </a:extLst>
          </p:cNvPr>
          <p:cNvSpPr/>
          <p:nvPr/>
        </p:nvSpPr>
        <p:spPr>
          <a:xfrm>
            <a:off x="3136299" y="1520841"/>
            <a:ext cx="510857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注意，您的一切不合法操作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都可能会导致平台的崩溃！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重启即可解决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82D750-E3D6-FAD9-2A79-C503E0F786E4}"/>
              </a:ext>
            </a:extLst>
          </p:cNvPr>
          <p:cNvSpPr/>
          <p:nvPr/>
        </p:nvSpPr>
        <p:spPr>
          <a:xfrm>
            <a:off x="2136175" y="3499391"/>
            <a:ext cx="7108825" cy="1754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祝您在管理员的岗位上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工作愉快！</a:t>
            </a:r>
          </a:p>
        </p:txBody>
      </p:sp>
    </p:spTree>
    <p:extLst>
      <p:ext uri="{BB962C8B-B14F-4D97-AF65-F5344CB8AC3E}">
        <p14:creationId xmlns:p14="http://schemas.microsoft.com/office/powerpoint/2010/main" val="29393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E01A760-1D0A-44B9-9E3A-FB44A471DB2D}"/>
              </a:ext>
            </a:extLst>
          </p:cNvPr>
          <p:cNvSpPr/>
          <p:nvPr/>
        </p:nvSpPr>
        <p:spPr>
          <a:xfrm>
            <a:off x="3151530" y="2136338"/>
            <a:ext cx="45945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整体设计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管理员手册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用户手册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692985-CF90-4C15-8582-E9159F5D7D48}"/>
              </a:ext>
            </a:extLst>
          </p:cNvPr>
          <p:cNvSpPr/>
          <p:nvPr/>
        </p:nvSpPr>
        <p:spPr>
          <a:xfrm>
            <a:off x="1286851" y="36663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2417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E01A760-1D0A-44B9-9E3A-FB44A471DB2D}"/>
              </a:ext>
            </a:extLst>
          </p:cNvPr>
          <p:cNvSpPr/>
          <p:nvPr/>
        </p:nvSpPr>
        <p:spPr>
          <a:xfrm>
            <a:off x="3295897" y="2747917"/>
            <a:ext cx="390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手册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25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296195" y="2833230"/>
            <a:ext cx="7960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用户注册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进入程序后，您可以通过用户注册功能注册一个新的账号，流程如下：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输入您想注册的用户名（</a:t>
            </a:r>
            <a:r>
              <a:rPr lang="en-US" altLang="zh-CN" dirty="0"/>
              <a:t>10</a:t>
            </a:r>
            <a:r>
              <a:rPr lang="zh-CN" altLang="en-US" dirty="0"/>
              <a:t>位字符以内中文汉字或英文字母）</a:t>
            </a:r>
            <a:endParaRPr lang="en-US" altLang="zh-CN" dirty="0"/>
          </a:p>
          <a:p>
            <a:r>
              <a:rPr lang="zh-CN" altLang="en-US" dirty="0"/>
              <a:t>   注意，您新注册的用户名不能和已有用户的用户名重复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设置您的密码（不超过</a:t>
            </a:r>
            <a:r>
              <a:rPr lang="en-US" altLang="zh-CN" dirty="0"/>
              <a:t>20</a:t>
            </a:r>
            <a:r>
              <a:rPr lang="zh-CN" altLang="en-US" dirty="0"/>
              <a:t>位，仅包含小写字母和数字），注意保管好密码哦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输入您的联系方式（电话号码）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输入您的收货地址（不超过</a:t>
            </a:r>
            <a:r>
              <a:rPr lang="en-US" altLang="zh-CN" dirty="0"/>
              <a:t>20</a:t>
            </a:r>
            <a:r>
              <a:rPr lang="zh-CN" altLang="en-US" dirty="0"/>
              <a:t>个字符，中文汉字或英文字母）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这样，您的账号就建立好了，您可以用该账号进入系统进行浏览和交易。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42822F-3C6C-F42A-9B24-6C0C8BDC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73" y="729757"/>
            <a:ext cx="5105939" cy="17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1340612"/>
            <a:ext cx="796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用户登录</a:t>
            </a:r>
          </a:p>
          <a:p>
            <a:r>
              <a:rPr lang="zh-CN" altLang="en-US" dirty="0"/>
              <a:t>选择用户登录后，输入正确的账号密码，即可进入用户主界面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5A4A5-7D49-CB06-2C96-AA685E27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70" y="2197470"/>
            <a:ext cx="4112446" cy="2256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F6773F-AEEA-8E7D-CFE7-C8C81D208C9E}"/>
              </a:ext>
            </a:extLst>
          </p:cNvPr>
          <p:cNvSpPr txBox="1"/>
          <p:nvPr/>
        </p:nvSpPr>
        <p:spPr>
          <a:xfrm>
            <a:off x="1334665" y="4664528"/>
            <a:ext cx="7960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用户功能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买家功能（浏览、购买物品）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卖家功能（出售物品）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信息管理（查看、修改信息，充值）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信箱（发送、接受消息）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077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2982981"/>
            <a:ext cx="7960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买家功能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浏览所有正在拍卖的商品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搜索商品（根据商品名称，支持模糊搜索）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查看商品详细信息（依据商品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竞拍商品（出价竞拍商品，会立即扣除余额，若交易不成功将返还）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查看自己的报价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修改还未完成的报价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查看成交的订单（购买的）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EF501F-486F-35AE-2ED8-B411323D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65" y="1733282"/>
            <a:ext cx="9310090" cy="4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2982981"/>
            <a:ext cx="7960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卖家功能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发布想要拍卖的商品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查看自己发布的商品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修改自己发布的商品（名称、底价、描述、结拍时间）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下架自己发布的商品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查看成交的订单（卖出的）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D4D08-F17D-18AA-5B5F-2E5FDFD4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18" y="1644513"/>
            <a:ext cx="7344678" cy="5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3288310"/>
            <a:ext cx="796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个人信息管理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查看自己的各项信息（</a:t>
            </a:r>
            <a:r>
              <a:rPr lang="en-US" altLang="zh-CN" dirty="0"/>
              <a:t>ID</a:t>
            </a:r>
            <a:r>
              <a:rPr lang="zh-CN" altLang="en-US" dirty="0"/>
              <a:t>、用户名、联系方式、地址、余额）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修改自己的各项信息（用户名、联系方式、地址）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充值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627C7F-0E79-FA11-0232-204CF578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76" y="1866565"/>
            <a:ext cx="4082033" cy="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680D47-3A95-D76C-68F6-8B9901686D3D}"/>
              </a:ext>
            </a:extLst>
          </p:cNvPr>
          <p:cNvSpPr txBox="1"/>
          <p:nvPr/>
        </p:nvSpPr>
        <p:spPr>
          <a:xfrm>
            <a:off x="1334665" y="3289805"/>
            <a:ext cx="7960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信箱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发送信息（需要知道对方的用户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查看自己收到的信息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查看自己发出的信息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查看信息详情（依据：信息</a:t>
            </a:r>
            <a:r>
              <a:rPr lang="en-US" altLang="zh-CN" dirty="0"/>
              <a:t>ID   </a:t>
            </a:r>
            <a:r>
              <a:rPr lang="zh-CN" altLang="en-US" dirty="0"/>
              <a:t>需要是和自己有关的信息）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4D76E-C738-17A9-8903-5416674C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04" y="1893860"/>
            <a:ext cx="6786790" cy="6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1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98AA79-02C5-8ADF-B896-5B5B5BC88114}"/>
              </a:ext>
            </a:extLst>
          </p:cNvPr>
          <p:cNvSpPr/>
          <p:nvPr/>
        </p:nvSpPr>
        <p:spPr>
          <a:xfrm>
            <a:off x="1334665" y="360644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用户手册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1A39B6-3957-C709-BBCD-166C499C3037}"/>
              </a:ext>
            </a:extLst>
          </p:cNvPr>
          <p:cNvSpPr/>
          <p:nvPr/>
        </p:nvSpPr>
        <p:spPr>
          <a:xfrm>
            <a:off x="3349104" y="1849886"/>
            <a:ext cx="5109091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注意，您的一切不合法操作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都可能会导致平台的崩溃！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我们对此深表歉意！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尝试重启以解决问题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若无法解决请联系管理员</a:t>
            </a:r>
            <a:endParaRPr lang="en-US" altLang="zh-CN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E01A760-1D0A-44B9-9E3A-FB44A471DB2D}"/>
              </a:ext>
            </a:extLst>
          </p:cNvPr>
          <p:cNvSpPr/>
          <p:nvPr/>
        </p:nvSpPr>
        <p:spPr>
          <a:xfrm>
            <a:off x="3295899" y="2747917"/>
            <a:ext cx="3902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整体设计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93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153654" y="203353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模块设计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3F69DFC-1D77-4D35-9050-4014327CB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392662"/>
              </p:ext>
            </p:extLst>
          </p:nvPr>
        </p:nvGraphicFramePr>
        <p:xfrm>
          <a:off x="-740889" y="10232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A7BA3AC-B221-332E-2C1F-A901832A371E}"/>
              </a:ext>
            </a:extLst>
          </p:cNvPr>
          <p:cNvSpPr txBox="1"/>
          <p:nvPr/>
        </p:nvSpPr>
        <p:spPr>
          <a:xfrm>
            <a:off x="1053036" y="44116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主模块，平台的入口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F6C2DB-3C8B-B63E-A0FA-E4AE483F07D9}"/>
              </a:ext>
            </a:extLst>
          </p:cNvPr>
          <p:cNvSpPr txBox="1"/>
          <p:nvPr/>
        </p:nvSpPr>
        <p:spPr>
          <a:xfrm>
            <a:off x="5601815" y="10232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管理员模块，定义管理员类</a:t>
            </a:r>
            <a:endParaRPr lang="en-US" altLang="zh-CN" dirty="0"/>
          </a:p>
          <a:p>
            <a:r>
              <a:rPr lang="en-US" altLang="zh-CN" dirty="0"/>
              <a:t>				  admin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AD1A-3879-7207-465E-235C4CD11048}"/>
              </a:ext>
            </a:extLst>
          </p:cNvPr>
          <p:cNvSpPr txBox="1"/>
          <p:nvPr/>
        </p:nvSpPr>
        <p:spPr>
          <a:xfrm>
            <a:off x="5601815" y="193946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用户模块，定义用户类</a:t>
            </a:r>
            <a:endParaRPr lang="en-US" altLang="zh-CN" dirty="0"/>
          </a:p>
          <a:p>
            <a:r>
              <a:rPr lang="en-US" altLang="zh-CN" dirty="0"/>
              <a:t>			     user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C2006B-2843-F9BD-B57D-C641BB0F2E9D}"/>
              </a:ext>
            </a:extLst>
          </p:cNvPr>
          <p:cNvSpPr txBox="1"/>
          <p:nvPr/>
        </p:nvSpPr>
        <p:spPr>
          <a:xfrm>
            <a:off x="5601815" y="2855658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商品模块，定义商品类</a:t>
            </a:r>
            <a:endParaRPr lang="en-US" altLang="zh-CN" dirty="0"/>
          </a:p>
          <a:p>
            <a:r>
              <a:rPr lang="en-US" altLang="zh-CN" dirty="0"/>
              <a:t>			 commodity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47D6A6-2CDE-F9FC-C8FE-50F99DFFC299}"/>
              </a:ext>
            </a:extLst>
          </p:cNvPr>
          <p:cNvSpPr txBox="1"/>
          <p:nvPr/>
        </p:nvSpPr>
        <p:spPr>
          <a:xfrm>
            <a:off x="5601815" y="365018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订单模块，定义订单类和报价记录类</a:t>
            </a:r>
            <a:endParaRPr lang="en-US" altLang="zh-CN" dirty="0"/>
          </a:p>
          <a:p>
            <a:r>
              <a:rPr lang="en-US" altLang="zh-CN" dirty="0"/>
              <a:t>			     order         offer</a:t>
            </a:r>
          </a:p>
          <a:p>
            <a:r>
              <a:rPr lang="zh-CN" altLang="en-US" dirty="0"/>
              <a:t>（报价竞拍即生成报价记录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成交才生成订单）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E99A57-71F5-5A01-B4E7-C80303539B6C}"/>
              </a:ext>
            </a:extLst>
          </p:cNvPr>
          <p:cNvSpPr txBox="1"/>
          <p:nvPr/>
        </p:nvSpPr>
        <p:spPr>
          <a:xfrm>
            <a:off x="5601815" y="495145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辅助模块，定义一些辅助函数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17E31-69C9-B664-6D9E-1F6133EA7666}"/>
              </a:ext>
            </a:extLst>
          </p:cNvPr>
          <p:cNvSpPr txBox="1"/>
          <p:nvPr/>
        </p:nvSpPr>
        <p:spPr>
          <a:xfrm>
            <a:off x="5601815" y="5569071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消息模块，定义消息类</a:t>
            </a:r>
            <a:endParaRPr lang="en-US" altLang="zh-CN" dirty="0"/>
          </a:p>
          <a:p>
            <a:r>
              <a:rPr lang="en-US" altLang="zh-CN" dirty="0"/>
              <a:t>			 message</a:t>
            </a:r>
          </a:p>
          <a:p>
            <a:r>
              <a:rPr lang="zh-CN" altLang="en-US" dirty="0"/>
              <a:t>允许用户之间互相通信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8B53C7-4A5A-BFED-C14E-683956F62256}"/>
              </a:ext>
            </a:extLst>
          </p:cNvPr>
          <p:cNvSpPr txBox="1"/>
          <p:nvPr/>
        </p:nvSpPr>
        <p:spPr>
          <a:xfrm>
            <a:off x="8477368" y="5846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附加功能</a:t>
            </a:r>
          </a:p>
        </p:txBody>
      </p:sp>
    </p:spTree>
    <p:extLst>
      <p:ext uri="{BB962C8B-B14F-4D97-AF65-F5344CB8AC3E}">
        <p14:creationId xmlns:p14="http://schemas.microsoft.com/office/powerpoint/2010/main" val="370367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5A486F-0B8E-409C-99B1-14F7C900E939}"/>
              </a:ext>
            </a:extLst>
          </p:cNvPr>
          <p:cNvSpPr txBox="1"/>
          <p:nvPr/>
        </p:nvSpPr>
        <p:spPr>
          <a:xfrm>
            <a:off x="2404754" y="2280062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本项目采用文件</a:t>
            </a:r>
            <a:r>
              <a:rPr lang="en-US" altLang="zh-CN" dirty="0"/>
              <a:t>I/O, </a:t>
            </a:r>
            <a:r>
              <a:rPr lang="zh-CN" altLang="en-US" dirty="0"/>
              <a:t>相关数据均以</a:t>
            </a:r>
            <a:r>
              <a:rPr lang="en-US" altLang="zh-CN" dirty="0"/>
              <a:t>txt</a:t>
            </a:r>
            <a:r>
              <a:rPr lang="zh-CN" altLang="en-US" dirty="0"/>
              <a:t>格式保存在外部文件中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EB262-CA42-86EB-0C6E-A1A335B0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00" y="3301591"/>
            <a:ext cx="4013406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FC5AAC-2A01-49A7-9146-29141B57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73" y="2990827"/>
            <a:ext cx="3587934" cy="8763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4403361" y="1343692"/>
            <a:ext cx="159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81390-5E26-4B4E-A0A4-C4E01EEBEA58}"/>
              </a:ext>
            </a:extLst>
          </p:cNvPr>
          <p:cNvSpPr txBox="1"/>
          <p:nvPr/>
        </p:nvSpPr>
        <p:spPr>
          <a:xfrm>
            <a:off x="5569527" y="282883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zh-CN" altLang="en-US" dirty="0"/>
              <a:t>变量：</a:t>
            </a:r>
            <a:r>
              <a:rPr lang="en-US" altLang="zh-CN" dirty="0"/>
              <a:t>	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zh-CN" altLang="en-US" dirty="0"/>
              <a:t>管理员仅有一位，可设置为常量</a:t>
            </a:r>
          </a:p>
        </p:txBody>
      </p:sp>
    </p:spTree>
    <p:extLst>
      <p:ext uri="{BB962C8B-B14F-4D97-AF65-F5344CB8AC3E}">
        <p14:creationId xmlns:p14="http://schemas.microsoft.com/office/powerpoint/2010/main" val="223247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4617034" y="1316665"/>
            <a:ext cx="11528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81390-5E26-4B4E-A0A4-C4E01EEBEA58}"/>
              </a:ext>
            </a:extLst>
          </p:cNvPr>
          <p:cNvSpPr txBox="1"/>
          <p:nvPr/>
        </p:nvSpPr>
        <p:spPr>
          <a:xfrm>
            <a:off x="5533901" y="2274835"/>
            <a:ext cx="39725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变量：</a:t>
            </a:r>
            <a:r>
              <a:rPr lang="en-US" altLang="zh-CN" dirty="0"/>
              <a:t>	</a:t>
            </a:r>
            <a:r>
              <a:rPr lang="zh-CN" altLang="en-US" dirty="0"/>
              <a:t>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用户名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电话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状态（</a:t>
            </a:r>
            <a:r>
              <a:rPr lang="en-US" altLang="zh-CN" dirty="0"/>
              <a:t>1:active 0:inactive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FBBECB-53BF-4EAA-ADB2-BDFD775E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16" y="2574878"/>
            <a:ext cx="2375022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3828357" y="1316665"/>
            <a:ext cx="27302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commodity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81390-5E26-4B4E-A0A4-C4E01EEBEA58}"/>
              </a:ext>
            </a:extLst>
          </p:cNvPr>
          <p:cNvSpPr txBox="1"/>
          <p:nvPr/>
        </p:nvSpPr>
        <p:spPr>
          <a:xfrm>
            <a:off x="5985163" y="2394966"/>
            <a:ext cx="4751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</a:t>
            </a:r>
            <a:endParaRPr lang="en-US" altLang="zh-CN" dirty="0"/>
          </a:p>
          <a:p>
            <a:r>
              <a:rPr lang="zh-CN" altLang="en-US" dirty="0"/>
              <a:t>变量：</a:t>
            </a:r>
            <a:r>
              <a:rPr lang="en-US" altLang="zh-CN" dirty="0"/>
              <a:t>	</a:t>
            </a:r>
            <a:r>
              <a:rPr lang="zh-CN" altLang="en-US" dirty="0"/>
              <a:t>商品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商品名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价格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数量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描述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卖家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上架时间（</a:t>
            </a:r>
            <a:r>
              <a:rPr lang="en-US" altLang="zh-CN" dirty="0"/>
              <a:t>YYYY-MM-DD</a:t>
            </a:r>
            <a:r>
              <a:rPr lang="zh-CN" altLang="en-US" dirty="0"/>
              <a:t>，</a:t>
            </a:r>
            <a:r>
              <a:rPr lang="en-US" altLang="zh-CN" dirty="0" err="1"/>
              <a:t>hh</a:t>
            </a:r>
            <a:r>
              <a:rPr lang="en-US" altLang="zh-CN" dirty="0"/>
              <a:t>-mm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下架时间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状态（</a:t>
            </a:r>
            <a:r>
              <a:rPr lang="en-US" altLang="zh-CN" dirty="0"/>
              <a:t>0: removed  1: </a:t>
            </a:r>
            <a:r>
              <a:rPr lang="en-US" altLang="zh-CN" dirty="0" err="1"/>
              <a:t>onAuction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9BD223-0F32-4822-A5FD-6ED10A6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79" y="2800549"/>
            <a:ext cx="2495678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6E22D-0776-4A98-A055-2646DFBAFE57}"/>
              </a:ext>
            </a:extLst>
          </p:cNvPr>
          <p:cNvSpPr/>
          <p:nvPr/>
        </p:nvSpPr>
        <p:spPr>
          <a:xfrm>
            <a:off x="1616793" y="342888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A7159-4C98-48C7-B37B-C6071CBDA26A}"/>
              </a:ext>
            </a:extLst>
          </p:cNvPr>
          <p:cNvSpPr/>
          <p:nvPr/>
        </p:nvSpPr>
        <p:spPr>
          <a:xfrm>
            <a:off x="5140121" y="1313597"/>
            <a:ext cx="13179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offer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81390-5E26-4B4E-A0A4-C4E01EEBEA58}"/>
              </a:ext>
            </a:extLst>
          </p:cNvPr>
          <p:cNvSpPr txBox="1"/>
          <p:nvPr/>
        </p:nvSpPr>
        <p:spPr>
          <a:xfrm>
            <a:off x="4872841" y="2210770"/>
            <a:ext cx="75135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报价</a:t>
            </a:r>
            <a:endParaRPr lang="en-US" altLang="zh-CN" dirty="0"/>
          </a:p>
          <a:p>
            <a:r>
              <a:rPr lang="zh-CN" altLang="en-US" dirty="0"/>
              <a:t>变量：</a:t>
            </a:r>
            <a:r>
              <a:rPr lang="en-US" altLang="zh-CN" dirty="0"/>
              <a:t>	</a:t>
            </a:r>
            <a:r>
              <a:rPr lang="zh-CN" altLang="en-US" dirty="0"/>
              <a:t>报价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商品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单价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数量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总价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报价时间（</a:t>
            </a:r>
            <a:r>
              <a:rPr lang="en-US" altLang="zh-CN" dirty="0"/>
              <a:t>YYYY-MM-DD</a:t>
            </a:r>
            <a:r>
              <a:rPr lang="zh-CN" altLang="en-US" dirty="0"/>
              <a:t>，</a:t>
            </a:r>
            <a:r>
              <a:rPr lang="en-US" altLang="zh-CN" dirty="0" err="1"/>
              <a:t>hh</a:t>
            </a:r>
            <a:r>
              <a:rPr lang="en-US" altLang="zh-CN" dirty="0"/>
              <a:t>-mm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卖家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买家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状态（达成交易的情况）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（</a:t>
            </a:r>
            <a:r>
              <a:rPr lang="en-US" altLang="zh-CN" dirty="0"/>
              <a:t>-2:</a:t>
            </a:r>
            <a:r>
              <a:rPr lang="zh-CN" altLang="en-US" dirty="0"/>
              <a:t> 已取消</a:t>
            </a:r>
            <a:r>
              <a:rPr lang="en-US" altLang="zh-CN" dirty="0"/>
              <a:t>-1: </a:t>
            </a:r>
            <a:r>
              <a:rPr lang="zh-CN" altLang="en-US" dirty="0"/>
              <a:t>待确认  </a:t>
            </a:r>
            <a:r>
              <a:rPr lang="en-US" altLang="zh-CN" dirty="0"/>
              <a:t>0: </a:t>
            </a:r>
            <a:r>
              <a:rPr lang="zh-CN" altLang="en-US" dirty="0"/>
              <a:t>未达成交易  </a:t>
            </a:r>
            <a:r>
              <a:rPr lang="en-US" altLang="zh-CN" dirty="0"/>
              <a:t>i: </a:t>
            </a:r>
            <a:r>
              <a:rPr lang="zh-CN" altLang="en-US" dirty="0"/>
              <a:t>交易了</a:t>
            </a:r>
            <a:r>
              <a:rPr lang="en-US" altLang="zh-CN" dirty="0" err="1"/>
              <a:t>i</a:t>
            </a:r>
            <a:r>
              <a:rPr lang="zh-CN" altLang="en-US" dirty="0"/>
              <a:t>个物品）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（</a:t>
            </a:r>
            <a:r>
              <a:rPr lang="en-US" altLang="zh-CN" dirty="0"/>
              <a:t>0 &lt; </a:t>
            </a:r>
            <a:r>
              <a:rPr lang="en-US" altLang="zh-CN" dirty="0" err="1"/>
              <a:t>i</a:t>
            </a:r>
            <a:r>
              <a:rPr lang="en-US" altLang="zh-CN" dirty="0"/>
              <a:t> &lt;= number)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9C90C0-FF53-4765-B3FF-DCC33340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0" y="2794071"/>
            <a:ext cx="4197566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81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1150</Words>
  <Application>Microsoft Office PowerPoint</Application>
  <PresentationFormat>宽屏</PresentationFormat>
  <Paragraphs>196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仿宋</vt:lpstr>
      <vt:lpstr>Arial</vt:lpstr>
      <vt:lpstr>Trebuchet MS</vt:lpstr>
      <vt:lpstr>Wingdings 3</vt:lpstr>
      <vt:lpstr>平面</vt:lpstr>
      <vt:lpstr>商品竞拍平台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商品竞拍</dc:title>
  <dc:creator>程 熙</dc:creator>
  <cp:lastModifiedBy>程 熙</cp:lastModifiedBy>
  <cp:revision>26</cp:revision>
  <dcterms:created xsi:type="dcterms:W3CDTF">2022-09-22T07:21:50Z</dcterms:created>
  <dcterms:modified xsi:type="dcterms:W3CDTF">2022-10-20T12:03:39Z</dcterms:modified>
</cp:coreProperties>
</file>