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2018\10\16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3" y="476672"/>
            <a:ext cx="7824869" cy="58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0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813690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04664"/>
            <a:ext cx="7872875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95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064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7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848872" cy="588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90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3" y="476672"/>
            <a:ext cx="7752861" cy="581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20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58670"/>
            <a:ext cx="7896877" cy="592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7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3" y="548680"/>
            <a:ext cx="748883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59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620688"/>
            <a:ext cx="7392821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85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</TotalTime>
  <Words>0</Words>
  <Application>Microsoft Office PowerPoint</Application>
  <PresentationFormat>全屏显示(4:3)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暗香扑面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</cp:revision>
  <dcterms:created xsi:type="dcterms:W3CDTF">2018-10-16T09:32:34Z</dcterms:created>
  <dcterms:modified xsi:type="dcterms:W3CDTF">2018-10-16T09:40:21Z</dcterms:modified>
</cp:coreProperties>
</file>