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5" r:id="rId2"/>
  </p:sldMasterIdLst>
  <p:notesMasterIdLst>
    <p:notesMasterId r:id="rId53"/>
  </p:notesMasterIdLst>
  <p:handoutMasterIdLst>
    <p:handoutMasterId r:id="rId54"/>
  </p:handoutMasterIdLst>
  <p:sldIdLst>
    <p:sldId id="269" r:id="rId3"/>
    <p:sldId id="460" r:id="rId4"/>
    <p:sldId id="470" r:id="rId5"/>
    <p:sldId id="615" r:id="rId6"/>
    <p:sldId id="540" r:id="rId7"/>
    <p:sldId id="617" r:id="rId8"/>
    <p:sldId id="616" r:id="rId9"/>
    <p:sldId id="618" r:id="rId10"/>
    <p:sldId id="619" r:id="rId11"/>
    <p:sldId id="620" r:id="rId12"/>
    <p:sldId id="622" r:id="rId13"/>
    <p:sldId id="625" r:id="rId14"/>
    <p:sldId id="626" r:id="rId15"/>
    <p:sldId id="62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7" r:id="rId24"/>
    <p:sldId id="635" r:id="rId25"/>
    <p:sldId id="636" r:id="rId26"/>
    <p:sldId id="638" r:id="rId27"/>
    <p:sldId id="644" r:id="rId28"/>
    <p:sldId id="639" r:id="rId29"/>
    <p:sldId id="640" r:id="rId30"/>
    <p:sldId id="645" r:id="rId31"/>
    <p:sldId id="641" r:id="rId32"/>
    <p:sldId id="642" r:id="rId33"/>
    <p:sldId id="643" r:id="rId34"/>
    <p:sldId id="646" r:id="rId35"/>
    <p:sldId id="647" r:id="rId36"/>
    <p:sldId id="648" r:id="rId37"/>
    <p:sldId id="649" r:id="rId38"/>
    <p:sldId id="650" r:id="rId39"/>
    <p:sldId id="651" r:id="rId40"/>
    <p:sldId id="652" r:id="rId41"/>
    <p:sldId id="653" r:id="rId42"/>
    <p:sldId id="654" r:id="rId43"/>
    <p:sldId id="655" r:id="rId44"/>
    <p:sldId id="656" r:id="rId45"/>
    <p:sldId id="657" r:id="rId46"/>
    <p:sldId id="658" r:id="rId47"/>
    <p:sldId id="659" r:id="rId48"/>
    <p:sldId id="660" r:id="rId49"/>
    <p:sldId id="661" r:id="rId50"/>
    <p:sldId id="662" r:id="rId51"/>
    <p:sldId id="663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orient="horz" pos="897">
          <p15:clr>
            <a:srgbClr val="A4A3A4"/>
          </p15:clr>
        </p15:guide>
        <p15:guide id="3" pos="3840">
          <p15:clr>
            <a:srgbClr val="A4A3A4"/>
          </p15:clr>
        </p15:guide>
        <p15:guide id="4" pos="434">
          <p15:clr>
            <a:srgbClr val="A4A3A4"/>
          </p15:clr>
        </p15:guide>
        <p15:guide id="5" pos="72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0D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2" y="1176"/>
      </p:cViewPr>
      <p:guideLst>
        <p:guide orient="horz" pos="2142"/>
        <p:guide orient="horz" pos="897"/>
        <p:guide pos="3840"/>
        <p:guide pos="434"/>
        <p:guide pos="72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4F44D-5D97-406A-BA0E-58D163AAE4C6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CD462-4244-45FD-AE81-8D4A47C32C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90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2B2DD-681E-48D7-A961-2116EC31A552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B16A2-B07D-4345-8CFE-24C537964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2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1" b="14193"/>
          <a:stretch>
            <a:fillRect/>
          </a:stretch>
        </p:blipFill>
        <p:spPr>
          <a:xfrm>
            <a:off x="1" y="0"/>
            <a:ext cx="12192000" cy="48387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48387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838700"/>
            <a:ext cx="12192000" cy="114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chemeClr val="bg1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1" b="14193"/>
          <a:stretch>
            <a:fillRect/>
          </a:stretch>
        </p:blipFill>
        <p:spPr>
          <a:xfrm>
            <a:off x="1" y="0"/>
            <a:ext cx="12192000" cy="48387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48387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4838700"/>
            <a:ext cx="12192000" cy="1143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chemeClr val="bg1"/>
          </a:solidFill>
        </p:grpSpPr>
        <p:sp>
          <p:nvSpPr>
            <p:cNvPr id="11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2" b="15294"/>
          <a:stretch>
            <a:fillRect/>
          </a:stretch>
        </p:blipFill>
        <p:spPr>
          <a:xfrm>
            <a:off x="-63501" y="0"/>
            <a:ext cx="425593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3995879" cy="68580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5691" y="-82146"/>
            <a:ext cx="3853006" cy="3700593"/>
          </a:xfrm>
          <a:prstGeom prst="rect">
            <a:avLst/>
          </a:prstGeom>
        </p:spPr>
      </p:pic>
      <p:sp>
        <p:nvSpPr>
          <p:cNvPr id="70" name="文本框 69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71" name="组合 70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2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-624114" y="4905830"/>
            <a:ext cx="1394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33462" r="1274" b="30750"/>
          <a:stretch>
            <a:fillRect/>
          </a:stretch>
        </p:blipFill>
        <p:spPr>
          <a:xfrm>
            <a:off x="0" y="1847850"/>
            <a:ext cx="12192000" cy="299085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6" b="17049"/>
          <a:stretch>
            <a:fillRect/>
          </a:stretch>
        </p:blipFill>
        <p:spPr>
          <a:xfrm>
            <a:off x="0" y="1878540"/>
            <a:ext cx="12192000" cy="2997201"/>
          </a:xfrm>
          <a:prstGeom prst="rect">
            <a:avLst/>
          </a:prstGeom>
        </p:spPr>
      </p:pic>
      <p:sp>
        <p:nvSpPr>
          <p:cNvPr id="49" name="矩形 48"/>
          <p:cNvSpPr/>
          <p:nvPr userDrawn="1"/>
        </p:nvSpPr>
        <p:spPr>
          <a:xfrm>
            <a:off x="0" y="1829470"/>
            <a:ext cx="12192000" cy="3046271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0" hasCustomPrompt="1"/>
          </p:nvPr>
        </p:nvSpPr>
        <p:spPr>
          <a:xfrm>
            <a:off x="-10706" y="2689225"/>
            <a:ext cx="12202706" cy="1181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这里输入章节标题</a:t>
            </a:r>
          </a:p>
        </p:txBody>
      </p:sp>
      <p:sp>
        <p:nvSpPr>
          <p:cNvPr id="112" name="文本框 111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113" name="组合 112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14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92" b="15294"/>
          <a:stretch>
            <a:fillRect/>
          </a:stretch>
        </p:blipFill>
        <p:spPr>
          <a:xfrm>
            <a:off x="-63501" y="0"/>
            <a:ext cx="4255933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0"/>
            <a:ext cx="3995879" cy="6858000"/>
          </a:xfrm>
          <a:prstGeom prst="rect">
            <a:avLst/>
          </a:prstGeom>
          <a:solidFill>
            <a:schemeClr val="tx1">
              <a:alpha val="8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5691" y="-82146"/>
            <a:ext cx="3853006" cy="3700593"/>
          </a:xfrm>
          <a:prstGeom prst="rect">
            <a:avLst/>
          </a:prstGeom>
        </p:spPr>
      </p:pic>
      <p:sp>
        <p:nvSpPr>
          <p:cNvPr id="70" name="文本框 69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71" name="组合 70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2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2024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10616045" y="51897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75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矩形 63"/>
          <p:cNvSpPr/>
          <p:nvPr userDrawn="1"/>
        </p:nvSpPr>
        <p:spPr>
          <a:xfrm>
            <a:off x="482600" y="1638109"/>
            <a:ext cx="7366000" cy="3889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1" name="图片占位符 70"/>
          <p:cNvSpPr>
            <a:spLocks noGrp="1"/>
          </p:cNvSpPr>
          <p:nvPr>
            <p:ph type="pic" sz="quarter" idx="10"/>
          </p:nvPr>
        </p:nvSpPr>
        <p:spPr>
          <a:xfrm>
            <a:off x="7848600" y="1637847"/>
            <a:ext cx="3733800" cy="3889170"/>
          </a:xfrm>
          <a:custGeom>
            <a:avLst/>
            <a:gdLst>
              <a:gd name="connsiteX0" fmla="*/ 0 w 3733800"/>
              <a:gd name="connsiteY0" fmla="*/ 0 h 3889170"/>
              <a:gd name="connsiteX1" fmla="*/ 3733800 w 3733800"/>
              <a:gd name="connsiteY1" fmla="*/ 0 h 3889170"/>
              <a:gd name="connsiteX2" fmla="*/ 3733800 w 3733800"/>
              <a:gd name="connsiteY2" fmla="*/ 3889170 h 3889170"/>
              <a:gd name="connsiteX3" fmla="*/ 0 w 3733800"/>
              <a:gd name="connsiteY3" fmla="*/ 3889170 h 388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3889170">
                <a:moveTo>
                  <a:pt x="0" y="0"/>
                </a:moveTo>
                <a:lnTo>
                  <a:pt x="3733800" y="0"/>
                </a:lnTo>
                <a:lnTo>
                  <a:pt x="3733800" y="3889170"/>
                </a:lnTo>
                <a:lnTo>
                  <a:pt x="0" y="3889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659999"/>
            <a:ext cx="12192000" cy="4413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530850" y="1233817"/>
            <a:ext cx="11303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 userDrawn="1"/>
        </p:nvGrpSpPr>
        <p:grpSpPr>
          <a:xfrm>
            <a:off x="11320342" y="336984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8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67501"/>
            <a:ext cx="12192000" cy="190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-825500" y="6629400"/>
            <a:ext cx="13385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65" name="组合 64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6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04001"/>
            <a:ext cx="12192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 userDrawn="1"/>
        </p:nvGrpSpPr>
        <p:grpSpPr>
          <a:xfrm>
            <a:off x="242426" y="663990"/>
            <a:ext cx="434926" cy="434926"/>
            <a:chOff x="226124" y="563587"/>
            <a:chExt cx="434926" cy="434926"/>
          </a:xfrm>
        </p:grpSpPr>
        <p:sp>
          <p:nvSpPr>
            <p:cNvPr id="71" name="椭圆 70"/>
            <p:cNvSpPr/>
            <p:nvPr/>
          </p:nvSpPr>
          <p:spPr bwMode="auto">
            <a:xfrm>
              <a:off x="226124" y="563587"/>
              <a:ext cx="434926" cy="4349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72" name="Freeform 5"/>
            <p:cNvSpPr>
              <a:spLocks noEditPoints="1"/>
            </p:cNvSpPr>
            <p:nvPr userDrawn="1"/>
          </p:nvSpPr>
          <p:spPr bwMode="auto">
            <a:xfrm>
              <a:off x="285312" y="713677"/>
              <a:ext cx="316550" cy="192863"/>
            </a:xfrm>
            <a:custGeom>
              <a:avLst/>
              <a:gdLst>
                <a:gd name="T0" fmla="*/ 0 w 353"/>
                <a:gd name="T1" fmla="*/ 0 h 214"/>
                <a:gd name="T2" fmla="*/ 340 w 353"/>
                <a:gd name="T3" fmla="*/ 0 h 214"/>
                <a:gd name="T4" fmla="*/ 340 w 353"/>
                <a:gd name="T5" fmla="*/ 14 h 214"/>
                <a:gd name="T6" fmla="*/ 340 w 353"/>
                <a:gd name="T7" fmla="*/ 41 h 214"/>
                <a:gd name="T8" fmla="*/ 340 w 353"/>
                <a:gd name="T9" fmla="*/ 115 h 214"/>
                <a:gd name="T10" fmla="*/ 349 w 353"/>
                <a:gd name="T11" fmla="*/ 130 h 214"/>
                <a:gd name="T12" fmla="*/ 344 w 353"/>
                <a:gd name="T13" fmla="*/ 142 h 214"/>
                <a:gd name="T14" fmla="*/ 353 w 353"/>
                <a:gd name="T15" fmla="*/ 198 h 214"/>
                <a:gd name="T16" fmla="*/ 329 w 353"/>
                <a:gd name="T17" fmla="*/ 198 h 214"/>
                <a:gd name="T18" fmla="*/ 325 w 353"/>
                <a:gd name="T19" fmla="*/ 177 h 214"/>
                <a:gd name="T20" fmla="*/ 319 w 353"/>
                <a:gd name="T21" fmla="*/ 198 h 214"/>
                <a:gd name="T22" fmla="*/ 313 w 353"/>
                <a:gd name="T23" fmla="*/ 198 h 214"/>
                <a:gd name="T24" fmla="*/ 321 w 353"/>
                <a:gd name="T25" fmla="*/ 142 h 214"/>
                <a:gd name="T26" fmla="*/ 316 w 353"/>
                <a:gd name="T27" fmla="*/ 130 h 214"/>
                <a:gd name="T28" fmla="*/ 325 w 353"/>
                <a:gd name="T29" fmla="*/ 115 h 214"/>
                <a:gd name="T30" fmla="*/ 325 w 353"/>
                <a:gd name="T31" fmla="*/ 41 h 214"/>
                <a:gd name="T32" fmla="*/ 0 w 353"/>
                <a:gd name="T33" fmla="*/ 41 h 214"/>
                <a:gd name="T34" fmla="*/ 0 w 353"/>
                <a:gd name="T35" fmla="*/ 0 h 214"/>
                <a:gd name="T36" fmla="*/ 49 w 353"/>
                <a:gd name="T37" fmla="*/ 66 h 214"/>
                <a:gd name="T38" fmla="*/ 48 w 353"/>
                <a:gd name="T39" fmla="*/ 180 h 214"/>
                <a:gd name="T40" fmla="*/ 175 w 353"/>
                <a:gd name="T41" fmla="*/ 214 h 214"/>
                <a:gd name="T42" fmla="*/ 299 w 353"/>
                <a:gd name="T43" fmla="*/ 180 h 214"/>
                <a:gd name="T44" fmla="*/ 299 w 353"/>
                <a:gd name="T45" fmla="*/ 66 h 214"/>
                <a:gd name="T46" fmla="*/ 49 w 353"/>
                <a:gd name="T47" fmla="*/ 6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3" h="214">
                  <a:moveTo>
                    <a:pt x="0" y="0"/>
                  </a:moveTo>
                  <a:cubicBezTo>
                    <a:pt x="340" y="0"/>
                    <a:pt x="340" y="0"/>
                    <a:pt x="340" y="0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40" y="41"/>
                    <a:pt x="340" y="41"/>
                    <a:pt x="340" y="41"/>
                  </a:cubicBezTo>
                  <a:cubicBezTo>
                    <a:pt x="340" y="115"/>
                    <a:pt x="340" y="115"/>
                    <a:pt x="340" y="115"/>
                  </a:cubicBezTo>
                  <a:cubicBezTo>
                    <a:pt x="345" y="118"/>
                    <a:pt x="349" y="123"/>
                    <a:pt x="349" y="130"/>
                  </a:cubicBezTo>
                  <a:cubicBezTo>
                    <a:pt x="349" y="135"/>
                    <a:pt x="347" y="139"/>
                    <a:pt x="344" y="142"/>
                  </a:cubicBezTo>
                  <a:cubicBezTo>
                    <a:pt x="353" y="198"/>
                    <a:pt x="353" y="198"/>
                    <a:pt x="353" y="198"/>
                  </a:cubicBezTo>
                  <a:cubicBezTo>
                    <a:pt x="329" y="198"/>
                    <a:pt x="329" y="198"/>
                    <a:pt x="329" y="198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19" y="198"/>
                    <a:pt x="319" y="198"/>
                    <a:pt x="319" y="198"/>
                  </a:cubicBezTo>
                  <a:cubicBezTo>
                    <a:pt x="313" y="198"/>
                    <a:pt x="313" y="198"/>
                    <a:pt x="313" y="198"/>
                  </a:cubicBezTo>
                  <a:cubicBezTo>
                    <a:pt x="321" y="142"/>
                    <a:pt x="321" y="142"/>
                    <a:pt x="321" y="142"/>
                  </a:cubicBezTo>
                  <a:cubicBezTo>
                    <a:pt x="318" y="139"/>
                    <a:pt x="316" y="135"/>
                    <a:pt x="316" y="130"/>
                  </a:cubicBezTo>
                  <a:cubicBezTo>
                    <a:pt x="316" y="123"/>
                    <a:pt x="320" y="118"/>
                    <a:pt x="325" y="115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9" y="66"/>
                  </a:moveTo>
                  <a:cubicBezTo>
                    <a:pt x="48" y="180"/>
                    <a:pt x="48" y="180"/>
                    <a:pt x="48" y="180"/>
                  </a:cubicBezTo>
                  <a:cubicBezTo>
                    <a:pt x="98" y="179"/>
                    <a:pt x="138" y="194"/>
                    <a:pt x="175" y="214"/>
                  </a:cubicBezTo>
                  <a:cubicBezTo>
                    <a:pt x="206" y="191"/>
                    <a:pt x="246" y="178"/>
                    <a:pt x="299" y="180"/>
                  </a:cubicBezTo>
                  <a:cubicBezTo>
                    <a:pt x="299" y="142"/>
                    <a:pt x="299" y="104"/>
                    <a:pt x="299" y="66"/>
                  </a:cubicBezTo>
                  <a:lnTo>
                    <a:pt x="49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12" y="6573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89712" y="12034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1240170" y="330679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5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-624114" y="4905830"/>
            <a:ext cx="13948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33462" r="1274" b="30750"/>
          <a:stretch>
            <a:fillRect/>
          </a:stretch>
        </p:blipFill>
        <p:spPr>
          <a:xfrm>
            <a:off x="0" y="1847850"/>
            <a:ext cx="12192000" cy="299085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86" b="17049"/>
          <a:stretch>
            <a:fillRect/>
          </a:stretch>
        </p:blipFill>
        <p:spPr>
          <a:xfrm>
            <a:off x="0" y="1878540"/>
            <a:ext cx="12192000" cy="2997201"/>
          </a:xfrm>
          <a:prstGeom prst="rect">
            <a:avLst/>
          </a:prstGeom>
        </p:spPr>
      </p:pic>
      <p:sp>
        <p:nvSpPr>
          <p:cNvPr id="49" name="矩形 48"/>
          <p:cNvSpPr/>
          <p:nvPr userDrawn="1"/>
        </p:nvSpPr>
        <p:spPr>
          <a:xfrm>
            <a:off x="0" y="1829470"/>
            <a:ext cx="12192000" cy="3046271"/>
          </a:xfrm>
          <a:prstGeom prst="rect">
            <a:avLst/>
          </a:prstGeom>
          <a:solidFill>
            <a:schemeClr val="tx1">
              <a:alpha val="8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占位符 50"/>
          <p:cNvSpPr>
            <a:spLocks noGrp="1"/>
          </p:cNvSpPr>
          <p:nvPr>
            <p:ph type="body" sz="quarter" idx="10" hasCustomPrompt="1"/>
          </p:nvPr>
        </p:nvSpPr>
        <p:spPr>
          <a:xfrm>
            <a:off x="-10706" y="2689225"/>
            <a:ext cx="12202706" cy="1181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这里输入章节标题</a:t>
            </a:r>
          </a:p>
        </p:txBody>
      </p:sp>
      <p:sp>
        <p:nvSpPr>
          <p:cNvPr id="112" name="文本框 111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113" name="组合 112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14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2024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10616045" y="51897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0220325" y="512763"/>
            <a:ext cx="1239777" cy="388521"/>
            <a:chOff x="2571750" y="2305050"/>
            <a:chExt cx="7107238" cy="2227263"/>
          </a:xfrm>
          <a:solidFill>
            <a:srgbClr val="9C0C15"/>
          </a:solidFill>
        </p:grpSpPr>
        <p:sp>
          <p:nvSpPr>
            <p:cNvPr id="75" name="Freeform 5"/>
            <p:cNvSpPr/>
            <p:nvPr/>
          </p:nvSpPr>
          <p:spPr bwMode="auto">
            <a:xfrm>
              <a:off x="5570538" y="2641600"/>
              <a:ext cx="169863" cy="527050"/>
            </a:xfrm>
            <a:custGeom>
              <a:avLst/>
              <a:gdLst>
                <a:gd name="T0" fmla="*/ 0 w 40"/>
                <a:gd name="T1" fmla="*/ 117 h 124"/>
                <a:gd name="T2" fmla="*/ 7 w 40"/>
                <a:gd name="T3" fmla="*/ 122 h 124"/>
                <a:gd name="T4" fmla="*/ 23 w 40"/>
                <a:gd name="T5" fmla="*/ 95 h 124"/>
                <a:gd name="T6" fmla="*/ 39 w 40"/>
                <a:gd name="T7" fmla="*/ 34 h 124"/>
                <a:gd name="T8" fmla="*/ 15 w 40"/>
                <a:gd name="T9" fmla="*/ 0 h 124"/>
                <a:gd name="T10" fmla="*/ 7 w 40"/>
                <a:gd name="T11" fmla="*/ 7 h 124"/>
                <a:gd name="T12" fmla="*/ 12 w 40"/>
                <a:gd name="T13" fmla="*/ 42 h 124"/>
                <a:gd name="T14" fmla="*/ 6 w 40"/>
                <a:gd name="T15" fmla="*/ 95 h 124"/>
                <a:gd name="T16" fmla="*/ 0 w 40"/>
                <a:gd name="T17" fmla="*/ 117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24">
                  <a:moveTo>
                    <a:pt x="0" y="117"/>
                  </a:moveTo>
                  <a:cubicBezTo>
                    <a:pt x="0" y="117"/>
                    <a:pt x="0" y="124"/>
                    <a:pt x="7" y="122"/>
                  </a:cubicBezTo>
                  <a:cubicBezTo>
                    <a:pt x="7" y="122"/>
                    <a:pt x="23" y="109"/>
                    <a:pt x="23" y="95"/>
                  </a:cubicBezTo>
                  <a:cubicBezTo>
                    <a:pt x="23" y="95"/>
                    <a:pt x="29" y="51"/>
                    <a:pt x="39" y="34"/>
                  </a:cubicBezTo>
                  <a:cubicBezTo>
                    <a:pt x="39" y="34"/>
                    <a:pt x="40" y="23"/>
                    <a:pt x="15" y="0"/>
                  </a:cubicBezTo>
                  <a:cubicBezTo>
                    <a:pt x="15" y="0"/>
                    <a:pt x="7" y="2"/>
                    <a:pt x="7" y="7"/>
                  </a:cubicBezTo>
                  <a:cubicBezTo>
                    <a:pt x="8" y="11"/>
                    <a:pt x="19" y="16"/>
                    <a:pt x="12" y="42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5"/>
                    <a:pt x="6" y="111"/>
                    <a:pt x="0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6"/>
            <p:cNvSpPr/>
            <p:nvPr/>
          </p:nvSpPr>
          <p:spPr bwMode="auto">
            <a:xfrm>
              <a:off x="5765800" y="3117850"/>
              <a:ext cx="325438" cy="336550"/>
            </a:xfrm>
            <a:custGeom>
              <a:avLst/>
              <a:gdLst>
                <a:gd name="T0" fmla="*/ 71 w 77"/>
                <a:gd name="T1" fmla="*/ 34 h 79"/>
                <a:gd name="T2" fmla="*/ 46 w 77"/>
                <a:gd name="T3" fmla="*/ 6 h 79"/>
                <a:gd name="T4" fmla="*/ 36 w 77"/>
                <a:gd name="T5" fmla="*/ 13 h 79"/>
                <a:gd name="T6" fmla="*/ 3 w 77"/>
                <a:gd name="T7" fmla="*/ 66 h 79"/>
                <a:gd name="T8" fmla="*/ 14 w 77"/>
                <a:gd name="T9" fmla="*/ 70 h 79"/>
                <a:gd name="T10" fmla="*/ 62 w 77"/>
                <a:gd name="T11" fmla="*/ 48 h 79"/>
                <a:gd name="T12" fmla="*/ 71 w 77"/>
                <a:gd name="T13" fmla="*/ 3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79">
                  <a:moveTo>
                    <a:pt x="71" y="34"/>
                  </a:moveTo>
                  <a:cubicBezTo>
                    <a:pt x="46" y="6"/>
                    <a:pt x="46" y="6"/>
                    <a:pt x="46" y="6"/>
                  </a:cubicBezTo>
                  <a:cubicBezTo>
                    <a:pt x="46" y="6"/>
                    <a:pt x="34" y="0"/>
                    <a:pt x="36" y="13"/>
                  </a:cubicBezTo>
                  <a:cubicBezTo>
                    <a:pt x="36" y="13"/>
                    <a:pt x="24" y="55"/>
                    <a:pt x="3" y="66"/>
                  </a:cubicBezTo>
                  <a:cubicBezTo>
                    <a:pt x="3" y="66"/>
                    <a:pt x="0" y="79"/>
                    <a:pt x="14" y="70"/>
                  </a:cubicBezTo>
                  <a:cubicBezTo>
                    <a:pt x="14" y="70"/>
                    <a:pt x="51" y="47"/>
                    <a:pt x="62" y="48"/>
                  </a:cubicBezTo>
                  <a:cubicBezTo>
                    <a:pt x="62" y="48"/>
                    <a:pt x="77" y="44"/>
                    <a:pt x="71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7"/>
            <p:cNvSpPr/>
            <p:nvPr/>
          </p:nvSpPr>
          <p:spPr bwMode="auto">
            <a:xfrm>
              <a:off x="5103813" y="3186113"/>
              <a:ext cx="619125" cy="506413"/>
            </a:xfrm>
            <a:custGeom>
              <a:avLst/>
              <a:gdLst>
                <a:gd name="T0" fmla="*/ 141 w 146"/>
                <a:gd name="T1" fmla="*/ 10 h 119"/>
                <a:gd name="T2" fmla="*/ 135 w 146"/>
                <a:gd name="T3" fmla="*/ 3 h 119"/>
                <a:gd name="T4" fmla="*/ 96 w 146"/>
                <a:gd name="T5" fmla="*/ 35 h 119"/>
                <a:gd name="T6" fmla="*/ 61 w 146"/>
                <a:gd name="T7" fmla="*/ 66 h 119"/>
                <a:gd name="T8" fmla="*/ 38 w 146"/>
                <a:gd name="T9" fmla="*/ 83 h 119"/>
                <a:gd name="T10" fmla="*/ 36 w 146"/>
                <a:gd name="T11" fmla="*/ 80 h 119"/>
                <a:gd name="T12" fmla="*/ 32 w 146"/>
                <a:gd name="T13" fmla="*/ 18 h 119"/>
                <a:gd name="T14" fmla="*/ 28 w 146"/>
                <a:gd name="T15" fmla="*/ 28 h 119"/>
                <a:gd name="T16" fmla="*/ 0 w 146"/>
                <a:gd name="T17" fmla="*/ 92 h 119"/>
                <a:gd name="T18" fmla="*/ 22 w 146"/>
                <a:gd name="T19" fmla="*/ 119 h 119"/>
                <a:gd name="T20" fmla="*/ 82 w 146"/>
                <a:gd name="T21" fmla="*/ 88 h 119"/>
                <a:gd name="T22" fmla="*/ 111 w 146"/>
                <a:gd name="T23" fmla="*/ 57 h 119"/>
                <a:gd name="T24" fmla="*/ 141 w 146"/>
                <a:gd name="T25" fmla="*/ 1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6" h="119">
                  <a:moveTo>
                    <a:pt x="141" y="10"/>
                  </a:moveTo>
                  <a:cubicBezTo>
                    <a:pt x="141" y="10"/>
                    <a:pt x="146" y="0"/>
                    <a:pt x="135" y="3"/>
                  </a:cubicBezTo>
                  <a:cubicBezTo>
                    <a:pt x="135" y="3"/>
                    <a:pt x="112" y="32"/>
                    <a:pt x="96" y="35"/>
                  </a:cubicBezTo>
                  <a:cubicBezTo>
                    <a:pt x="96" y="35"/>
                    <a:pt x="71" y="61"/>
                    <a:pt x="61" y="66"/>
                  </a:cubicBezTo>
                  <a:cubicBezTo>
                    <a:pt x="61" y="66"/>
                    <a:pt x="41" y="78"/>
                    <a:pt x="38" y="83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6" y="80"/>
                    <a:pt x="58" y="28"/>
                    <a:pt x="32" y="18"/>
                  </a:cubicBezTo>
                  <a:cubicBezTo>
                    <a:pt x="32" y="18"/>
                    <a:pt x="27" y="20"/>
                    <a:pt x="28" y="28"/>
                  </a:cubicBezTo>
                  <a:cubicBezTo>
                    <a:pt x="28" y="28"/>
                    <a:pt x="12" y="85"/>
                    <a:pt x="0" y="92"/>
                  </a:cubicBezTo>
                  <a:cubicBezTo>
                    <a:pt x="0" y="92"/>
                    <a:pt x="10" y="109"/>
                    <a:pt x="22" y="119"/>
                  </a:cubicBezTo>
                  <a:cubicBezTo>
                    <a:pt x="22" y="119"/>
                    <a:pt x="68" y="98"/>
                    <a:pt x="82" y="88"/>
                  </a:cubicBezTo>
                  <a:cubicBezTo>
                    <a:pt x="82" y="88"/>
                    <a:pt x="105" y="66"/>
                    <a:pt x="111" y="57"/>
                  </a:cubicBezTo>
                  <a:cubicBezTo>
                    <a:pt x="111" y="57"/>
                    <a:pt x="134" y="26"/>
                    <a:pt x="14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8"/>
            <p:cNvSpPr/>
            <p:nvPr/>
          </p:nvSpPr>
          <p:spPr bwMode="auto">
            <a:xfrm>
              <a:off x="7410450" y="2632075"/>
              <a:ext cx="890588" cy="1108075"/>
            </a:xfrm>
            <a:custGeom>
              <a:avLst/>
              <a:gdLst>
                <a:gd name="T0" fmla="*/ 196 w 210"/>
                <a:gd name="T1" fmla="*/ 11 h 260"/>
                <a:gd name="T2" fmla="*/ 184 w 210"/>
                <a:gd name="T3" fmla="*/ 19 h 260"/>
                <a:gd name="T4" fmla="*/ 164 w 210"/>
                <a:gd name="T5" fmla="*/ 30 h 260"/>
                <a:gd name="T6" fmla="*/ 140 w 210"/>
                <a:gd name="T7" fmla="*/ 6 h 260"/>
                <a:gd name="T8" fmla="*/ 126 w 210"/>
                <a:gd name="T9" fmla="*/ 7 h 260"/>
                <a:gd name="T10" fmla="*/ 132 w 210"/>
                <a:gd name="T11" fmla="*/ 35 h 260"/>
                <a:gd name="T12" fmla="*/ 133 w 210"/>
                <a:gd name="T13" fmla="*/ 48 h 260"/>
                <a:gd name="T14" fmla="*/ 90 w 210"/>
                <a:gd name="T15" fmla="*/ 80 h 260"/>
                <a:gd name="T16" fmla="*/ 89 w 210"/>
                <a:gd name="T17" fmla="*/ 54 h 260"/>
                <a:gd name="T18" fmla="*/ 78 w 210"/>
                <a:gd name="T19" fmla="*/ 56 h 260"/>
                <a:gd name="T20" fmla="*/ 79 w 210"/>
                <a:gd name="T21" fmla="*/ 105 h 260"/>
                <a:gd name="T22" fmla="*/ 112 w 210"/>
                <a:gd name="T23" fmla="*/ 109 h 260"/>
                <a:gd name="T24" fmla="*/ 89 w 210"/>
                <a:gd name="T25" fmla="*/ 149 h 260"/>
                <a:gd name="T26" fmla="*/ 14 w 210"/>
                <a:gd name="T27" fmla="*/ 244 h 260"/>
                <a:gd name="T28" fmla="*/ 23 w 210"/>
                <a:gd name="T29" fmla="*/ 252 h 260"/>
                <a:gd name="T30" fmla="*/ 98 w 210"/>
                <a:gd name="T31" fmla="*/ 182 h 260"/>
                <a:gd name="T32" fmla="*/ 170 w 210"/>
                <a:gd name="T33" fmla="*/ 55 h 260"/>
                <a:gd name="T34" fmla="*/ 210 w 210"/>
                <a:gd name="T35" fmla="*/ 27 h 260"/>
                <a:gd name="T36" fmla="*/ 196 w 210"/>
                <a:gd name="T37" fmla="*/ 11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60">
                  <a:moveTo>
                    <a:pt x="196" y="11"/>
                  </a:moveTo>
                  <a:cubicBezTo>
                    <a:pt x="189" y="9"/>
                    <a:pt x="184" y="19"/>
                    <a:pt x="184" y="19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6" y="23"/>
                    <a:pt x="140" y="6"/>
                    <a:pt x="140" y="6"/>
                  </a:cubicBezTo>
                  <a:cubicBezTo>
                    <a:pt x="128" y="0"/>
                    <a:pt x="126" y="7"/>
                    <a:pt x="126" y="7"/>
                  </a:cubicBezTo>
                  <a:cubicBezTo>
                    <a:pt x="122" y="16"/>
                    <a:pt x="132" y="35"/>
                    <a:pt x="132" y="35"/>
                  </a:cubicBezTo>
                  <a:cubicBezTo>
                    <a:pt x="133" y="48"/>
                    <a:pt x="133" y="48"/>
                    <a:pt x="133" y="4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75" y="73"/>
                    <a:pt x="89" y="54"/>
                    <a:pt x="89" y="54"/>
                  </a:cubicBezTo>
                  <a:cubicBezTo>
                    <a:pt x="87" y="39"/>
                    <a:pt x="78" y="56"/>
                    <a:pt x="78" y="56"/>
                  </a:cubicBezTo>
                  <a:cubicBezTo>
                    <a:pt x="67" y="81"/>
                    <a:pt x="79" y="105"/>
                    <a:pt x="79" y="105"/>
                  </a:cubicBezTo>
                  <a:cubicBezTo>
                    <a:pt x="90" y="123"/>
                    <a:pt x="108" y="112"/>
                    <a:pt x="112" y="109"/>
                  </a:cubicBezTo>
                  <a:cubicBezTo>
                    <a:pt x="106" y="115"/>
                    <a:pt x="89" y="149"/>
                    <a:pt x="89" y="149"/>
                  </a:cubicBezTo>
                  <a:cubicBezTo>
                    <a:pt x="68" y="204"/>
                    <a:pt x="14" y="244"/>
                    <a:pt x="14" y="244"/>
                  </a:cubicBezTo>
                  <a:cubicBezTo>
                    <a:pt x="0" y="260"/>
                    <a:pt x="23" y="252"/>
                    <a:pt x="23" y="252"/>
                  </a:cubicBezTo>
                  <a:cubicBezTo>
                    <a:pt x="44" y="243"/>
                    <a:pt x="98" y="182"/>
                    <a:pt x="98" y="182"/>
                  </a:cubicBezTo>
                  <a:cubicBezTo>
                    <a:pt x="175" y="91"/>
                    <a:pt x="170" y="55"/>
                    <a:pt x="170" y="55"/>
                  </a:cubicBezTo>
                  <a:cubicBezTo>
                    <a:pt x="188" y="47"/>
                    <a:pt x="210" y="27"/>
                    <a:pt x="210" y="27"/>
                  </a:cubicBezTo>
                  <a:lnTo>
                    <a:pt x="196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9"/>
            <p:cNvSpPr/>
            <p:nvPr/>
          </p:nvSpPr>
          <p:spPr bwMode="auto">
            <a:xfrm>
              <a:off x="8166100" y="3233738"/>
              <a:ext cx="246063" cy="428625"/>
            </a:xfrm>
            <a:custGeom>
              <a:avLst/>
              <a:gdLst>
                <a:gd name="T0" fmla="*/ 9 w 58"/>
                <a:gd name="T1" fmla="*/ 23 h 101"/>
                <a:gd name="T2" fmla="*/ 9 w 58"/>
                <a:gd name="T3" fmla="*/ 86 h 101"/>
                <a:gd name="T4" fmla="*/ 14 w 58"/>
                <a:gd name="T5" fmla="*/ 96 h 101"/>
                <a:gd name="T6" fmla="*/ 51 w 58"/>
                <a:gd name="T7" fmla="*/ 50 h 101"/>
                <a:gd name="T8" fmla="*/ 21 w 58"/>
                <a:gd name="T9" fmla="*/ 11 h 101"/>
                <a:gd name="T10" fmla="*/ 9 w 58"/>
                <a:gd name="T11" fmla="*/ 2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101">
                  <a:moveTo>
                    <a:pt x="9" y="23"/>
                  </a:moveTo>
                  <a:cubicBezTo>
                    <a:pt x="9" y="23"/>
                    <a:pt x="23" y="73"/>
                    <a:pt x="9" y="86"/>
                  </a:cubicBezTo>
                  <a:cubicBezTo>
                    <a:pt x="9" y="86"/>
                    <a:pt x="0" y="101"/>
                    <a:pt x="14" y="96"/>
                  </a:cubicBezTo>
                  <a:cubicBezTo>
                    <a:pt x="14" y="96"/>
                    <a:pt x="35" y="62"/>
                    <a:pt x="51" y="50"/>
                  </a:cubicBezTo>
                  <a:cubicBezTo>
                    <a:pt x="51" y="50"/>
                    <a:pt x="58" y="24"/>
                    <a:pt x="21" y="11"/>
                  </a:cubicBezTo>
                  <a:cubicBezTo>
                    <a:pt x="21" y="11"/>
                    <a:pt x="1" y="0"/>
                    <a:pt x="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10"/>
            <p:cNvSpPr>
              <a:spLocks noEditPoints="1"/>
            </p:cNvSpPr>
            <p:nvPr/>
          </p:nvSpPr>
          <p:spPr bwMode="auto">
            <a:xfrm>
              <a:off x="8755063" y="2305050"/>
              <a:ext cx="923925" cy="1587500"/>
            </a:xfrm>
            <a:custGeom>
              <a:avLst/>
              <a:gdLst>
                <a:gd name="T0" fmla="*/ 140 w 218"/>
                <a:gd name="T1" fmla="*/ 7 h 373"/>
                <a:gd name="T2" fmla="*/ 135 w 218"/>
                <a:gd name="T3" fmla="*/ 15 h 373"/>
                <a:gd name="T4" fmla="*/ 112 w 218"/>
                <a:gd name="T5" fmla="*/ 34 h 373"/>
                <a:gd name="T6" fmla="*/ 88 w 218"/>
                <a:gd name="T7" fmla="*/ 44 h 373"/>
                <a:gd name="T8" fmla="*/ 78 w 218"/>
                <a:gd name="T9" fmla="*/ 59 h 373"/>
                <a:gd name="T10" fmla="*/ 39 w 218"/>
                <a:gd name="T11" fmla="*/ 96 h 373"/>
                <a:gd name="T12" fmla="*/ 22 w 218"/>
                <a:gd name="T13" fmla="*/ 82 h 373"/>
                <a:gd name="T14" fmla="*/ 11 w 218"/>
                <a:gd name="T15" fmla="*/ 90 h 373"/>
                <a:gd name="T16" fmla="*/ 17 w 218"/>
                <a:gd name="T17" fmla="*/ 125 h 373"/>
                <a:gd name="T18" fmla="*/ 43 w 218"/>
                <a:gd name="T19" fmla="*/ 111 h 373"/>
                <a:gd name="T20" fmla="*/ 83 w 218"/>
                <a:gd name="T21" fmla="*/ 70 h 373"/>
                <a:gd name="T22" fmla="*/ 112 w 218"/>
                <a:gd name="T23" fmla="*/ 78 h 373"/>
                <a:gd name="T24" fmla="*/ 103 w 218"/>
                <a:gd name="T25" fmla="*/ 99 h 373"/>
                <a:gd name="T26" fmla="*/ 28 w 218"/>
                <a:gd name="T27" fmla="*/ 189 h 373"/>
                <a:gd name="T28" fmla="*/ 27 w 218"/>
                <a:gd name="T29" fmla="*/ 220 h 373"/>
                <a:gd name="T30" fmla="*/ 51 w 218"/>
                <a:gd name="T31" fmla="*/ 220 h 373"/>
                <a:gd name="T32" fmla="*/ 76 w 218"/>
                <a:gd name="T33" fmla="*/ 194 h 373"/>
                <a:gd name="T34" fmla="*/ 67 w 218"/>
                <a:gd name="T35" fmla="*/ 231 h 373"/>
                <a:gd name="T36" fmla="*/ 90 w 218"/>
                <a:gd name="T37" fmla="*/ 244 h 373"/>
                <a:gd name="T38" fmla="*/ 125 w 218"/>
                <a:gd name="T39" fmla="*/ 255 h 373"/>
                <a:gd name="T40" fmla="*/ 3 w 218"/>
                <a:gd name="T41" fmla="*/ 309 h 373"/>
                <a:gd name="T42" fmla="*/ 102 w 218"/>
                <a:gd name="T43" fmla="*/ 361 h 373"/>
                <a:gd name="T44" fmla="*/ 148 w 218"/>
                <a:gd name="T45" fmla="*/ 325 h 373"/>
                <a:gd name="T46" fmla="*/ 149 w 218"/>
                <a:gd name="T47" fmla="*/ 288 h 373"/>
                <a:gd name="T48" fmla="*/ 154 w 218"/>
                <a:gd name="T49" fmla="*/ 280 h 373"/>
                <a:gd name="T50" fmla="*/ 179 w 218"/>
                <a:gd name="T51" fmla="*/ 286 h 373"/>
                <a:gd name="T52" fmla="*/ 193 w 218"/>
                <a:gd name="T53" fmla="*/ 286 h 373"/>
                <a:gd name="T54" fmla="*/ 188 w 218"/>
                <a:gd name="T55" fmla="*/ 262 h 373"/>
                <a:gd name="T56" fmla="*/ 142 w 218"/>
                <a:gd name="T57" fmla="*/ 256 h 373"/>
                <a:gd name="T58" fmla="*/ 99 w 218"/>
                <a:gd name="T59" fmla="*/ 224 h 373"/>
                <a:gd name="T60" fmla="*/ 114 w 218"/>
                <a:gd name="T61" fmla="*/ 162 h 373"/>
                <a:gd name="T62" fmla="*/ 75 w 218"/>
                <a:gd name="T63" fmla="*/ 168 h 373"/>
                <a:gd name="T64" fmla="*/ 111 w 218"/>
                <a:gd name="T65" fmla="*/ 129 h 373"/>
                <a:gd name="T66" fmla="*/ 120 w 218"/>
                <a:gd name="T67" fmla="*/ 111 h 373"/>
                <a:gd name="T68" fmla="*/ 141 w 218"/>
                <a:gd name="T69" fmla="*/ 80 h 373"/>
                <a:gd name="T70" fmla="*/ 172 w 218"/>
                <a:gd name="T71" fmla="*/ 13 h 373"/>
                <a:gd name="T72" fmla="*/ 140 w 218"/>
                <a:gd name="T73" fmla="*/ 7 h 373"/>
                <a:gd name="T74" fmla="*/ 129 w 218"/>
                <a:gd name="T75" fmla="*/ 314 h 373"/>
                <a:gd name="T76" fmla="*/ 63 w 218"/>
                <a:gd name="T77" fmla="*/ 330 h 373"/>
                <a:gd name="T78" fmla="*/ 79 w 218"/>
                <a:gd name="T79" fmla="*/ 301 h 373"/>
                <a:gd name="T80" fmla="*/ 114 w 218"/>
                <a:gd name="T81" fmla="*/ 283 h 373"/>
                <a:gd name="T82" fmla="*/ 129 w 218"/>
                <a:gd name="T83" fmla="*/ 314 h 373"/>
                <a:gd name="T84" fmla="*/ 119 w 218"/>
                <a:gd name="T85" fmla="*/ 50 h 373"/>
                <a:gd name="T86" fmla="*/ 123 w 218"/>
                <a:gd name="T87" fmla="*/ 42 h 373"/>
                <a:gd name="T88" fmla="*/ 136 w 218"/>
                <a:gd name="T89" fmla="*/ 33 h 373"/>
                <a:gd name="T90" fmla="*/ 119 w 218"/>
                <a:gd name="T91" fmla="*/ 5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373">
                  <a:moveTo>
                    <a:pt x="140" y="7"/>
                  </a:moveTo>
                  <a:cubicBezTo>
                    <a:pt x="135" y="15"/>
                    <a:pt x="135" y="15"/>
                    <a:pt x="135" y="15"/>
                  </a:cubicBezTo>
                  <a:cubicBezTo>
                    <a:pt x="112" y="34"/>
                    <a:pt x="112" y="34"/>
                    <a:pt x="112" y="34"/>
                  </a:cubicBezTo>
                  <a:cubicBezTo>
                    <a:pt x="112" y="34"/>
                    <a:pt x="113" y="52"/>
                    <a:pt x="88" y="44"/>
                  </a:cubicBezTo>
                  <a:cubicBezTo>
                    <a:pt x="88" y="44"/>
                    <a:pt x="79" y="44"/>
                    <a:pt x="78" y="59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39" y="96"/>
                    <a:pt x="26" y="107"/>
                    <a:pt x="22" y="82"/>
                  </a:cubicBezTo>
                  <a:cubicBezTo>
                    <a:pt x="22" y="82"/>
                    <a:pt x="18" y="63"/>
                    <a:pt x="11" y="90"/>
                  </a:cubicBezTo>
                  <a:cubicBezTo>
                    <a:pt x="11" y="90"/>
                    <a:pt x="10" y="120"/>
                    <a:pt x="17" y="125"/>
                  </a:cubicBezTo>
                  <a:cubicBezTo>
                    <a:pt x="17" y="125"/>
                    <a:pt x="41" y="132"/>
                    <a:pt x="43" y="111"/>
                  </a:cubicBezTo>
                  <a:cubicBezTo>
                    <a:pt x="43" y="111"/>
                    <a:pt x="78" y="76"/>
                    <a:pt x="83" y="70"/>
                  </a:cubicBezTo>
                  <a:cubicBezTo>
                    <a:pt x="83" y="70"/>
                    <a:pt x="104" y="82"/>
                    <a:pt x="112" y="78"/>
                  </a:cubicBezTo>
                  <a:cubicBezTo>
                    <a:pt x="112" y="78"/>
                    <a:pt x="120" y="81"/>
                    <a:pt x="103" y="99"/>
                  </a:cubicBezTo>
                  <a:cubicBezTo>
                    <a:pt x="103" y="99"/>
                    <a:pt x="44" y="188"/>
                    <a:pt x="28" y="189"/>
                  </a:cubicBezTo>
                  <a:cubicBezTo>
                    <a:pt x="28" y="189"/>
                    <a:pt x="21" y="209"/>
                    <a:pt x="27" y="220"/>
                  </a:cubicBezTo>
                  <a:cubicBezTo>
                    <a:pt x="27" y="220"/>
                    <a:pt x="47" y="225"/>
                    <a:pt x="51" y="220"/>
                  </a:cubicBezTo>
                  <a:cubicBezTo>
                    <a:pt x="76" y="194"/>
                    <a:pt x="76" y="194"/>
                    <a:pt x="76" y="194"/>
                  </a:cubicBezTo>
                  <a:cubicBezTo>
                    <a:pt x="76" y="194"/>
                    <a:pt x="80" y="207"/>
                    <a:pt x="67" y="231"/>
                  </a:cubicBezTo>
                  <a:cubicBezTo>
                    <a:pt x="67" y="231"/>
                    <a:pt x="66" y="257"/>
                    <a:pt x="90" y="244"/>
                  </a:cubicBezTo>
                  <a:cubicBezTo>
                    <a:pt x="90" y="244"/>
                    <a:pt x="118" y="236"/>
                    <a:pt x="125" y="255"/>
                  </a:cubicBezTo>
                  <a:cubicBezTo>
                    <a:pt x="125" y="255"/>
                    <a:pt x="77" y="246"/>
                    <a:pt x="3" y="309"/>
                  </a:cubicBezTo>
                  <a:cubicBezTo>
                    <a:pt x="3" y="309"/>
                    <a:pt x="0" y="332"/>
                    <a:pt x="102" y="361"/>
                  </a:cubicBezTo>
                  <a:cubicBezTo>
                    <a:pt x="102" y="361"/>
                    <a:pt x="143" y="373"/>
                    <a:pt x="148" y="325"/>
                  </a:cubicBezTo>
                  <a:cubicBezTo>
                    <a:pt x="149" y="288"/>
                    <a:pt x="149" y="288"/>
                    <a:pt x="149" y="288"/>
                  </a:cubicBezTo>
                  <a:cubicBezTo>
                    <a:pt x="149" y="288"/>
                    <a:pt x="143" y="283"/>
                    <a:pt x="154" y="280"/>
                  </a:cubicBezTo>
                  <a:cubicBezTo>
                    <a:pt x="179" y="286"/>
                    <a:pt x="179" y="286"/>
                    <a:pt x="179" y="286"/>
                  </a:cubicBezTo>
                  <a:cubicBezTo>
                    <a:pt x="179" y="286"/>
                    <a:pt x="186" y="300"/>
                    <a:pt x="193" y="286"/>
                  </a:cubicBezTo>
                  <a:cubicBezTo>
                    <a:pt x="193" y="286"/>
                    <a:pt x="218" y="277"/>
                    <a:pt x="188" y="262"/>
                  </a:cubicBezTo>
                  <a:cubicBezTo>
                    <a:pt x="142" y="256"/>
                    <a:pt x="142" y="256"/>
                    <a:pt x="142" y="256"/>
                  </a:cubicBezTo>
                  <a:cubicBezTo>
                    <a:pt x="142" y="256"/>
                    <a:pt x="151" y="228"/>
                    <a:pt x="99" y="224"/>
                  </a:cubicBezTo>
                  <a:cubicBezTo>
                    <a:pt x="114" y="162"/>
                    <a:pt x="114" y="162"/>
                    <a:pt x="114" y="162"/>
                  </a:cubicBezTo>
                  <a:cubicBezTo>
                    <a:pt x="114" y="162"/>
                    <a:pt x="102" y="141"/>
                    <a:pt x="75" y="168"/>
                  </a:cubicBezTo>
                  <a:cubicBezTo>
                    <a:pt x="75" y="168"/>
                    <a:pt x="98" y="137"/>
                    <a:pt x="111" y="129"/>
                  </a:cubicBezTo>
                  <a:cubicBezTo>
                    <a:pt x="111" y="129"/>
                    <a:pt x="118" y="129"/>
                    <a:pt x="120" y="111"/>
                  </a:cubicBezTo>
                  <a:cubicBezTo>
                    <a:pt x="120" y="111"/>
                    <a:pt x="130" y="109"/>
                    <a:pt x="141" y="80"/>
                  </a:cubicBezTo>
                  <a:cubicBezTo>
                    <a:pt x="141" y="80"/>
                    <a:pt x="157" y="80"/>
                    <a:pt x="172" y="13"/>
                  </a:cubicBezTo>
                  <a:cubicBezTo>
                    <a:pt x="172" y="13"/>
                    <a:pt x="152" y="0"/>
                    <a:pt x="140" y="7"/>
                  </a:cubicBezTo>
                  <a:close/>
                  <a:moveTo>
                    <a:pt x="129" y="314"/>
                  </a:moveTo>
                  <a:cubicBezTo>
                    <a:pt x="123" y="356"/>
                    <a:pt x="63" y="330"/>
                    <a:pt x="63" y="330"/>
                  </a:cubicBezTo>
                  <a:cubicBezTo>
                    <a:pt x="32" y="324"/>
                    <a:pt x="79" y="301"/>
                    <a:pt x="79" y="301"/>
                  </a:cubicBezTo>
                  <a:cubicBezTo>
                    <a:pt x="114" y="283"/>
                    <a:pt x="114" y="283"/>
                    <a:pt x="114" y="283"/>
                  </a:cubicBezTo>
                  <a:cubicBezTo>
                    <a:pt x="145" y="270"/>
                    <a:pt x="129" y="314"/>
                    <a:pt x="129" y="314"/>
                  </a:cubicBezTo>
                  <a:close/>
                  <a:moveTo>
                    <a:pt x="119" y="50"/>
                  </a:moveTo>
                  <a:cubicBezTo>
                    <a:pt x="119" y="50"/>
                    <a:pt x="118" y="45"/>
                    <a:pt x="123" y="42"/>
                  </a:cubicBezTo>
                  <a:cubicBezTo>
                    <a:pt x="136" y="33"/>
                    <a:pt x="136" y="33"/>
                    <a:pt x="136" y="33"/>
                  </a:cubicBezTo>
                  <a:cubicBezTo>
                    <a:pt x="136" y="33"/>
                    <a:pt x="128" y="63"/>
                    <a:pt x="11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6375400" y="2355850"/>
              <a:ext cx="836613" cy="1490663"/>
            </a:xfrm>
            <a:custGeom>
              <a:avLst/>
              <a:gdLst>
                <a:gd name="T0" fmla="*/ 115 w 197"/>
                <a:gd name="T1" fmla="*/ 250 h 350"/>
                <a:gd name="T2" fmla="*/ 144 w 197"/>
                <a:gd name="T3" fmla="*/ 194 h 350"/>
                <a:gd name="T4" fmla="*/ 141 w 197"/>
                <a:gd name="T5" fmla="*/ 178 h 350"/>
                <a:gd name="T6" fmla="*/ 145 w 197"/>
                <a:gd name="T7" fmla="*/ 168 h 350"/>
                <a:gd name="T8" fmla="*/ 137 w 197"/>
                <a:gd name="T9" fmla="*/ 162 h 350"/>
                <a:gd name="T10" fmla="*/ 119 w 197"/>
                <a:gd name="T11" fmla="*/ 145 h 350"/>
                <a:gd name="T12" fmla="*/ 129 w 197"/>
                <a:gd name="T13" fmla="*/ 132 h 350"/>
                <a:gd name="T14" fmla="*/ 171 w 197"/>
                <a:gd name="T15" fmla="*/ 107 h 350"/>
                <a:gd name="T16" fmla="*/ 191 w 197"/>
                <a:gd name="T17" fmla="*/ 60 h 350"/>
                <a:gd name="T18" fmla="*/ 181 w 197"/>
                <a:gd name="T19" fmla="*/ 46 h 350"/>
                <a:gd name="T20" fmla="*/ 168 w 197"/>
                <a:gd name="T21" fmla="*/ 62 h 350"/>
                <a:gd name="T22" fmla="*/ 133 w 197"/>
                <a:gd name="T23" fmla="*/ 90 h 350"/>
                <a:gd name="T24" fmla="*/ 151 w 197"/>
                <a:gd name="T25" fmla="*/ 35 h 350"/>
                <a:gd name="T26" fmla="*/ 149 w 197"/>
                <a:gd name="T27" fmla="*/ 15 h 350"/>
                <a:gd name="T28" fmla="*/ 137 w 197"/>
                <a:gd name="T29" fmla="*/ 30 h 350"/>
                <a:gd name="T30" fmla="*/ 90 w 197"/>
                <a:gd name="T31" fmla="*/ 123 h 350"/>
                <a:gd name="T32" fmla="*/ 60 w 197"/>
                <a:gd name="T33" fmla="*/ 138 h 350"/>
                <a:gd name="T34" fmla="*/ 45 w 197"/>
                <a:gd name="T35" fmla="*/ 154 h 350"/>
                <a:gd name="T36" fmla="*/ 69 w 197"/>
                <a:gd name="T37" fmla="*/ 173 h 350"/>
                <a:gd name="T38" fmla="*/ 41 w 197"/>
                <a:gd name="T39" fmla="*/ 234 h 350"/>
                <a:gd name="T40" fmla="*/ 32 w 197"/>
                <a:gd name="T41" fmla="*/ 251 h 350"/>
                <a:gd name="T42" fmla="*/ 52 w 197"/>
                <a:gd name="T43" fmla="*/ 265 h 350"/>
                <a:gd name="T44" fmla="*/ 85 w 197"/>
                <a:gd name="T45" fmla="*/ 246 h 350"/>
                <a:gd name="T46" fmla="*/ 88 w 197"/>
                <a:gd name="T47" fmla="*/ 253 h 350"/>
                <a:gd name="T48" fmla="*/ 78 w 197"/>
                <a:gd name="T49" fmla="*/ 281 h 350"/>
                <a:gd name="T50" fmla="*/ 48 w 197"/>
                <a:gd name="T51" fmla="*/ 302 h 350"/>
                <a:gd name="T52" fmla="*/ 34 w 197"/>
                <a:gd name="T53" fmla="*/ 306 h 350"/>
                <a:gd name="T54" fmla="*/ 31 w 197"/>
                <a:gd name="T55" fmla="*/ 339 h 350"/>
                <a:gd name="T56" fmla="*/ 51 w 197"/>
                <a:gd name="T57" fmla="*/ 332 h 350"/>
                <a:gd name="T58" fmla="*/ 65 w 197"/>
                <a:gd name="T59" fmla="*/ 309 h 350"/>
                <a:gd name="T60" fmla="*/ 108 w 197"/>
                <a:gd name="T61" fmla="*/ 342 h 350"/>
                <a:gd name="T62" fmla="*/ 115 w 197"/>
                <a:gd name="T63" fmla="*/ 309 h 350"/>
                <a:gd name="T64" fmla="*/ 115 w 197"/>
                <a:gd name="T65" fmla="*/ 250 h 350"/>
                <a:gd name="T66" fmla="*/ 85 w 197"/>
                <a:gd name="T67" fmla="*/ 220 h 350"/>
                <a:gd name="T68" fmla="*/ 66 w 197"/>
                <a:gd name="T69" fmla="*/ 232 h 350"/>
                <a:gd name="T70" fmla="*/ 82 w 197"/>
                <a:gd name="T71" fmla="*/ 178 h 350"/>
                <a:gd name="T72" fmla="*/ 106 w 197"/>
                <a:gd name="T73" fmla="*/ 154 h 350"/>
                <a:gd name="T74" fmla="*/ 95 w 197"/>
                <a:gd name="T75" fmla="*/ 197 h 350"/>
                <a:gd name="T76" fmla="*/ 85 w 197"/>
                <a:gd name="T77" fmla="*/ 22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7" h="350">
                  <a:moveTo>
                    <a:pt x="115" y="250"/>
                  </a:moveTo>
                  <a:cubicBezTo>
                    <a:pt x="115" y="250"/>
                    <a:pt x="109" y="233"/>
                    <a:pt x="144" y="194"/>
                  </a:cubicBezTo>
                  <a:cubicBezTo>
                    <a:pt x="141" y="178"/>
                    <a:pt x="141" y="178"/>
                    <a:pt x="141" y="17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37" y="162"/>
                    <a:pt x="137" y="162"/>
                    <a:pt x="137" y="162"/>
                  </a:cubicBezTo>
                  <a:cubicBezTo>
                    <a:pt x="137" y="162"/>
                    <a:pt x="136" y="145"/>
                    <a:pt x="119" y="145"/>
                  </a:cubicBezTo>
                  <a:cubicBezTo>
                    <a:pt x="119" y="145"/>
                    <a:pt x="110" y="143"/>
                    <a:pt x="129" y="132"/>
                  </a:cubicBezTo>
                  <a:cubicBezTo>
                    <a:pt x="171" y="107"/>
                    <a:pt x="171" y="107"/>
                    <a:pt x="171" y="107"/>
                  </a:cubicBezTo>
                  <a:cubicBezTo>
                    <a:pt x="191" y="60"/>
                    <a:pt x="191" y="60"/>
                    <a:pt x="191" y="60"/>
                  </a:cubicBezTo>
                  <a:cubicBezTo>
                    <a:pt x="191" y="60"/>
                    <a:pt x="197" y="52"/>
                    <a:pt x="181" y="46"/>
                  </a:cubicBezTo>
                  <a:cubicBezTo>
                    <a:pt x="181" y="46"/>
                    <a:pt x="179" y="56"/>
                    <a:pt x="168" y="62"/>
                  </a:cubicBezTo>
                  <a:cubicBezTo>
                    <a:pt x="157" y="67"/>
                    <a:pt x="141" y="81"/>
                    <a:pt x="133" y="90"/>
                  </a:cubicBezTo>
                  <a:cubicBezTo>
                    <a:pt x="133" y="90"/>
                    <a:pt x="150" y="45"/>
                    <a:pt x="151" y="35"/>
                  </a:cubicBezTo>
                  <a:cubicBezTo>
                    <a:pt x="149" y="15"/>
                    <a:pt x="149" y="15"/>
                    <a:pt x="149" y="15"/>
                  </a:cubicBezTo>
                  <a:cubicBezTo>
                    <a:pt x="149" y="15"/>
                    <a:pt x="138" y="0"/>
                    <a:pt x="137" y="30"/>
                  </a:cubicBezTo>
                  <a:cubicBezTo>
                    <a:pt x="90" y="123"/>
                    <a:pt x="90" y="123"/>
                    <a:pt x="90" y="123"/>
                  </a:cubicBezTo>
                  <a:cubicBezTo>
                    <a:pt x="60" y="138"/>
                    <a:pt x="60" y="138"/>
                    <a:pt x="60" y="138"/>
                  </a:cubicBezTo>
                  <a:cubicBezTo>
                    <a:pt x="60" y="138"/>
                    <a:pt x="32" y="132"/>
                    <a:pt x="45" y="154"/>
                  </a:cubicBezTo>
                  <a:cubicBezTo>
                    <a:pt x="69" y="173"/>
                    <a:pt x="69" y="173"/>
                    <a:pt x="69" y="173"/>
                  </a:cubicBezTo>
                  <a:cubicBezTo>
                    <a:pt x="41" y="234"/>
                    <a:pt x="41" y="234"/>
                    <a:pt x="41" y="234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85" y="246"/>
                    <a:pt x="85" y="246"/>
                    <a:pt x="85" y="246"/>
                  </a:cubicBezTo>
                  <a:cubicBezTo>
                    <a:pt x="85" y="246"/>
                    <a:pt x="89" y="246"/>
                    <a:pt x="88" y="253"/>
                  </a:cubicBezTo>
                  <a:cubicBezTo>
                    <a:pt x="78" y="281"/>
                    <a:pt x="78" y="281"/>
                    <a:pt x="78" y="281"/>
                  </a:cubicBezTo>
                  <a:cubicBezTo>
                    <a:pt x="78" y="281"/>
                    <a:pt x="56" y="303"/>
                    <a:pt x="48" y="302"/>
                  </a:cubicBezTo>
                  <a:cubicBezTo>
                    <a:pt x="48" y="302"/>
                    <a:pt x="45" y="302"/>
                    <a:pt x="34" y="306"/>
                  </a:cubicBezTo>
                  <a:cubicBezTo>
                    <a:pt x="34" y="306"/>
                    <a:pt x="0" y="323"/>
                    <a:pt x="31" y="339"/>
                  </a:cubicBezTo>
                  <a:cubicBezTo>
                    <a:pt x="31" y="339"/>
                    <a:pt x="41" y="350"/>
                    <a:pt x="51" y="332"/>
                  </a:cubicBezTo>
                  <a:cubicBezTo>
                    <a:pt x="65" y="309"/>
                    <a:pt x="65" y="309"/>
                    <a:pt x="65" y="309"/>
                  </a:cubicBezTo>
                  <a:cubicBezTo>
                    <a:pt x="108" y="342"/>
                    <a:pt x="108" y="342"/>
                    <a:pt x="108" y="342"/>
                  </a:cubicBezTo>
                  <a:cubicBezTo>
                    <a:pt x="108" y="342"/>
                    <a:pt x="117" y="330"/>
                    <a:pt x="115" y="309"/>
                  </a:cubicBezTo>
                  <a:lnTo>
                    <a:pt x="115" y="250"/>
                  </a:lnTo>
                  <a:close/>
                  <a:moveTo>
                    <a:pt x="85" y="220"/>
                  </a:moveTo>
                  <a:cubicBezTo>
                    <a:pt x="66" y="232"/>
                    <a:pt x="66" y="232"/>
                    <a:pt x="66" y="232"/>
                  </a:cubicBezTo>
                  <a:cubicBezTo>
                    <a:pt x="82" y="178"/>
                    <a:pt x="82" y="178"/>
                    <a:pt x="82" y="178"/>
                  </a:cubicBezTo>
                  <a:cubicBezTo>
                    <a:pt x="87" y="161"/>
                    <a:pt x="106" y="154"/>
                    <a:pt x="106" y="154"/>
                  </a:cubicBezTo>
                  <a:cubicBezTo>
                    <a:pt x="105" y="170"/>
                    <a:pt x="95" y="197"/>
                    <a:pt x="95" y="197"/>
                  </a:cubicBezTo>
                  <a:cubicBezTo>
                    <a:pt x="90" y="212"/>
                    <a:pt x="85" y="220"/>
                    <a:pt x="85" y="2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6842125" y="3475038"/>
              <a:ext cx="296863" cy="265113"/>
            </a:xfrm>
            <a:custGeom>
              <a:avLst/>
              <a:gdLst>
                <a:gd name="T0" fmla="*/ 51 w 70"/>
                <a:gd name="T1" fmla="*/ 9 h 62"/>
                <a:gd name="T2" fmla="*/ 22 w 70"/>
                <a:gd name="T3" fmla="*/ 0 h 62"/>
                <a:gd name="T4" fmla="*/ 18 w 70"/>
                <a:gd name="T5" fmla="*/ 12 h 62"/>
                <a:gd name="T6" fmla="*/ 37 w 70"/>
                <a:gd name="T7" fmla="*/ 39 h 62"/>
                <a:gd name="T8" fmla="*/ 57 w 70"/>
                <a:gd name="T9" fmla="*/ 44 h 62"/>
                <a:gd name="T10" fmla="*/ 64 w 70"/>
                <a:gd name="T11" fmla="*/ 30 h 62"/>
                <a:gd name="T12" fmla="*/ 51 w 70"/>
                <a:gd name="T13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62">
                  <a:moveTo>
                    <a:pt x="51" y="9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0" y="1"/>
                    <a:pt x="18" y="12"/>
                  </a:cubicBezTo>
                  <a:cubicBezTo>
                    <a:pt x="18" y="12"/>
                    <a:pt x="32" y="27"/>
                    <a:pt x="37" y="39"/>
                  </a:cubicBezTo>
                  <a:cubicBezTo>
                    <a:pt x="37" y="39"/>
                    <a:pt x="42" y="62"/>
                    <a:pt x="57" y="44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4" y="30"/>
                    <a:pt x="70" y="17"/>
                    <a:pt x="5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519271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0 w 39"/>
                <a:gd name="T11" fmla="*/ 50 h 50"/>
                <a:gd name="T12" fmla="*/ 7 w 39"/>
                <a:gd name="T13" fmla="*/ 48 h 50"/>
                <a:gd name="T14" fmla="*/ 4 w 39"/>
                <a:gd name="T15" fmla="*/ 50 h 50"/>
                <a:gd name="T16" fmla="*/ 2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2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0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4" y="49"/>
                    <a:pt x="4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2" y="20"/>
                    <a:pt x="2" y="13"/>
                  </a:cubicBezTo>
                  <a:cubicBezTo>
                    <a:pt x="2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5387975" y="4046538"/>
              <a:ext cx="249238" cy="204788"/>
            </a:xfrm>
            <a:custGeom>
              <a:avLst/>
              <a:gdLst>
                <a:gd name="T0" fmla="*/ 0 w 59"/>
                <a:gd name="T1" fmla="*/ 47 h 48"/>
                <a:gd name="T2" fmla="*/ 8 w 59"/>
                <a:gd name="T3" fmla="*/ 40 h 48"/>
                <a:gd name="T4" fmla="*/ 8 w 59"/>
                <a:gd name="T5" fmla="*/ 8 h 48"/>
                <a:gd name="T6" fmla="*/ 0 w 59"/>
                <a:gd name="T7" fmla="*/ 2 h 48"/>
                <a:gd name="T8" fmla="*/ 0 w 59"/>
                <a:gd name="T9" fmla="*/ 0 h 48"/>
                <a:gd name="T10" fmla="*/ 24 w 59"/>
                <a:gd name="T11" fmla="*/ 0 h 48"/>
                <a:gd name="T12" fmla="*/ 24 w 59"/>
                <a:gd name="T13" fmla="*/ 2 h 48"/>
                <a:gd name="T14" fmla="*/ 17 w 59"/>
                <a:gd name="T15" fmla="*/ 8 h 48"/>
                <a:gd name="T16" fmla="*/ 17 w 59"/>
                <a:gd name="T17" fmla="*/ 22 h 48"/>
                <a:gd name="T18" fmla="*/ 43 w 59"/>
                <a:gd name="T19" fmla="*/ 22 h 48"/>
                <a:gd name="T20" fmla="*/ 43 w 59"/>
                <a:gd name="T21" fmla="*/ 8 h 48"/>
                <a:gd name="T22" fmla="*/ 35 w 59"/>
                <a:gd name="T23" fmla="*/ 2 h 48"/>
                <a:gd name="T24" fmla="*/ 35 w 59"/>
                <a:gd name="T25" fmla="*/ 0 h 48"/>
                <a:gd name="T26" fmla="*/ 59 w 59"/>
                <a:gd name="T27" fmla="*/ 0 h 48"/>
                <a:gd name="T28" fmla="*/ 59 w 59"/>
                <a:gd name="T29" fmla="*/ 2 h 48"/>
                <a:gd name="T30" fmla="*/ 52 w 59"/>
                <a:gd name="T31" fmla="*/ 8 h 48"/>
                <a:gd name="T32" fmla="*/ 52 w 59"/>
                <a:gd name="T33" fmla="*/ 41 h 48"/>
                <a:gd name="T34" fmla="*/ 59 w 59"/>
                <a:gd name="T35" fmla="*/ 47 h 48"/>
                <a:gd name="T36" fmla="*/ 59 w 59"/>
                <a:gd name="T37" fmla="*/ 48 h 48"/>
                <a:gd name="T38" fmla="*/ 35 w 59"/>
                <a:gd name="T39" fmla="*/ 48 h 48"/>
                <a:gd name="T40" fmla="*/ 35 w 59"/>
                <a:gd name="T41" fmla="*/ 47 h 48"/>
                <a:gd name="T42" fmla="*/ 43 w 59"/>
                <a:gd name="T43" fmla="*/ 40 h 48"/>
                <a:gd name="T44" fmla="*/ 43 w 59"/>
                <a:gd name="T45" fmla="*/ 26 h 48"/>
                <a:gd name="T46" fmla="*/ 17 w 59"/>
                <a:gd name="T47" fmla="*/ 26 h 48"/>
                <a:gd name="T48" fmla="*/ 17 w 59"/>
                <a:gd name="T49" fmla="*/ 41 h 48"/>
                <a:gd name="T50" fmla="*/ 24 w 59"/>
                <a:gd name="T51" fmla="*/ 47 h 48"/>
                <a:gd name="T52" fmla="*/ 24 w 59"/>
                <a:gd name="T53" fmla="*/ 48 h 48"/>
                <a:gd name="T54" fmla="*/ 0 w 59"/>
                <a:gd name="T55" fmla="*/ 48 h 48"/>
                <a:gd name="T56" fmla="*/ 0 w 59"/>
                <a:gd name="T5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9" h="48">
                  <a:moveTo>
                    <a:pt x="0" y="47"/>
                  </a:moveTo>
                  <a:cubicBezTo>
                    <a:pt x="7" y="47"/>
                    <a:pt x="8" y="45"/>
                    <a:pt x="8" y="40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42" y="2"/>
                    <a:pt x="35" y="2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3" y="2"/>
                    <a:pt x="52" y="3"/>
                    <a:pt x="52" y="8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5"/>
                    <a:pt x="53" y="47"/>
                    <a:pt x="59" y="47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43" y="47"/>
                    <a:pt x="43" y="45"/>
                    <a:pt x="43" y="40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5"/>
                    <a:pt x="17" y="47"/>
                    <a:pt x="24" y="47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15"/>
            <p:cNvSpPr>
              <a:spLocks noEditPoints="1"/>
            </p:cNvSpPr>
            <p:nvPr/>
          </p:nvSpPr>
          <p:spPr bwMode="auto">
            <a:xfrm>
              <a:off x="5649913" y="4046538"/>
              <a:ext cx="258763" cy="204788"/>
            </a:xfrm>
            <a:custGeom>
              <a:avLst/>
              <a:gdLst>
                <a:gd name="T0" fmla="*/ 18 w 61"/>
                <a:gd name="T1" fmla="*/ 30 h 48"/>
                <a:gd name="T2" fmla="*/ 28 w 61"/>
                <a:gd name="T3" fmla="*/ 10 h 48"/>
                <a:gd name="T4" fmla="*/ 38 w 61"/>
                <a:gd name="T5" fmla="*/ 30 h 48"/>
                <a:gd name="T6" fmla="*/ 18 w 61"/>
                <a:gd name="T7" fmla="*/ 30 h 48"/>
                <a:gd name="T8" fmla="*/ 61 w 61"/>
                <a:gd name="T9" fmla="*/ 47 h 48"/>
                <a:gd name="T10" fmla="*/ 53 w 61"/>
                <a:gd name="T11" fmla="*/ 41 h 48"/>
                <a:gd name="T12" fmla="*/ 31 w 61"/>
                <a:gd name="T13" fmla="*/ 0 h 48"/>
                <a:gd name="T14" fmla="*/ 29 w 61"/>
                <a:gd name="T15" fmla="*/ 0 h 48"/>
                <a:gd name="T16" fmla="*/ 11 w 61"/>
                <a:gd name="T17" fmla="*/ 35 h 48"/>
                <a:gd name="T18" fmla="*/ 5 w 61"/>
                <a:gd name="T19" fmla="*/ 45 h 48"/>
                <a:gd name="T20" fmla="*/ 0 w 61"/>
                <a:gd name="T21" fmla="*/ 47 h 48"/>
                <a:gd name="T22" fmla="*/ 0 w 61"/>
                <a:gd name="T23" fmla="*/ 48 h 48"/>
                <a:gd name="T24" fmla="*/ 18 w 61"/>
                <a:gd name="T25" fmla="*/ 48 h 48"/>
                <a:gd name="T26" fmla="*/ 18 w 61"/>
                <a:gd name="T27" fmla="*/ 47 h 48"/>
                <a:gd name="T28" fmla="*/ 12 w 61"/>
                <a:gd name="T29" fmla="*/ 44 h 48"/>
                <a:gd name="T30" fmla="*/ 12 w 61"/>
                <a:gd name="T31" fmla="*/ 41 h 48"/>
                <a:gd name="T32" fmla="*/ 16 w 61"/>
                <a:gd name="T33" fmla="*/ 33 h 48"/>
                <a:gd name="T34" fmla="*/ 39 w 61"/>
                <a:gd name="T35" fmla="*/ 33 h 48"/>
                <a:gd name="T36" fmla="*/ 43 w 61"/>
                <a:gd name="T37" fmla="*/ 40 h 48"/>
                <a:gd name="T38" fmla="*/ 44 w 61"/>
                <a:gd name="T39" fmla="*/ 44 h 48"/>
                <a:gd name="T40" fmla="*/ 38 w 61"/>
                <a:gd name="T41" fmla="*/ 47 h 48"/>
                <a:gd name="T42" fmla="*/ 38 w 61"/>
                <a:gd name="T43" fmla="*/ 48 h 48"/>
                <a:gd name="T44" fmla="*/ 61 w 61"/>
                <a:gd name="T45" fmla="*/ 48 h 48"/>
                <a:gd name="T46" fmla="*/ 61 w 61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48">
                  <a:moveTo>
                    <a:pt x="18" y="30"/>
                  </a:moveTo>
                  <a:cubicBezTo>
                    <a:pt x="28" y="10"/>
                    <a:pt x="28" y="10"/>
                    <a:pt x="28" y="10"/>
                  </a:cubicBezTo>
                  <a:cubicBezTo>
                    <a:pt x="38" y="30"/>
                    <a:pt x="38" y="30"/>
                    <a:pt x="38" y="30"/>
                  </a:cubicBezTo>
                  <a:lnTo>
                    <a:pt x="18" y="30"/>
                  </a:lnTo>
                  <a:close/>
                  <a:moveTo>
                    <a:pt x="61" y="47"/>
                  </a:moveTo>
                  <a:cubicBezTo>
                    <a:pt x="57" y="47"/>
                    <a:pt x="55" y="46"/>
                    <a:pt x="53" y="4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0" y="38"/>
                    <a:pt x="7" y="44"/>
                    <a:pt x="5" y="45"/>
                  </a:cubicBezTo>
                  <a:cubicBezTo>
                    <a:pt x="3" y="47"/>
                    <a:pt x="2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6" y="47"/>
                    <a:pt x="12" y="47"/>
                    <a:pt x="12" y="44"/>
                  </a:cubicBezTo>
                  <a:cubicBezTo>
                    <a:pt x="12" y="43"/>
                    <a:pt x="12" y="42"/>
                    <a:pt x="12" y="4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3" y="40"/>
                    <a:pt x="43" y="40"/>
                    <a:pt x="43" y="40"/>
                  </a:cubicBezTo>
                  <a:cubicBezTo>
                    <a:pt x="43" y="41"/>
                    <a:pt x="44" y="43"/>
                    <a:pt x="44" y="44"/>
                  </a:cubicBezTo>
                  <a:cubicBezTo>
                    <a:pt x="44" y="47"/>
                    <a:pt x="42" y="47"/>
                    <a:pt x="38" y="47"/>
                  </a:cubicBezTo>
                  <a:cubicBezTo>
                    <a:pt x="38" y="48"/>
                    <a:pt x="38" y="48"/>
                    <a:pt x="38" y="48"/>
                  </a:cubicBezTo>
                  <a:cubicBezTo>
                    <a:pt x="61" y="48"/>
                    <a:pt x="61" y="48"/>
                    <a:pt x="61" y="48"/>
                  </a:cubicBezTo>
                  <a:lnTo>
                    <a:pt x="6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5918200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17"/>
            <p:cNvSpPr>
              <a:spLocks noEditPoints="1"/>
            </p:cNvSpPr>
            <p:nvPr/>
          </p:nvSpPr>
          <p:spPr bwMode="auto">
            <a:xfrm>
              <a:off x="6184900" y="4046538"/>
              <a:ext cx="246063" cy="204788"/>
            </a:xfrm>
            <a:custGeom>
              <a:avLst/>
              <a:gdLst>
                <a:gd name="T0" fmla="*/ 17 w 58"/>
                <a:gd name="T1" fmla="*/ 6 h 48"/>
                <a:gd name="T2" fmla="*/ 21 w 58"/>
                <a:gd name="T3" fmla="*/ 3 h 48"/>
                <a:gd name="T4" fmla="*/ 41 w 58"/>
                <a:gd name="T5" fmla="*/ 8 h 48"/>
                <a:gd name="T6" fmla="*/ 49 w 58"/>
                <a:gd name="T7" fmla="*/ 25 h 48"/>
                <a:gd name="T8" fmla="*/ 22 w 58"/>
                <a:gd name="T9" fmla="*/ 46 h 48"/>
                <a:gd name="T10" fmla="*/ 17 w 58"/>
                <a:gd name="T11" fmla="*/ 43 h 48"/>
                <a:gd name="T12" fmla="*/ 17 w 58"/>
                <a:gd name="T13" fmla="*/ 6 h 48"/>
                <a:gd name="T14" fmla="*/ 0 w 58"/>
                <a:gd name="T15" fmla="*/ 48 h 48"/>
                <a:gd name="T16" fmla="*/ 25 w 58"/>
                <a:gd name="T17" fmla="*/ 48 h 48"/>
                <a:gd name="T18" fmla="*/ 58 w 58"/>
                <a:gd name="T19" fmla="*/ 25 h 48"/>
                <a:gd name="T20" fmla="*/ 23 w 58"/>
                <a:gd name="T21" fmla="*/ 0 h 48"/>
                <a:gd name="T22" fmla="*/ 0 w 58"/>
                <a:gd name="T23" fmla="*/ 0 h 48"/>
                <a:gd name="T24" fmla="*/ 0 w 58"/>
                <a:gd name="T25" fmla="*/ 2 h 48"/>
                <a:gd name="T26" fmla="*/ 8 w 58"/>
                <a:gd name="T27" fmla="*/ 8 h 48"/>
                <a:gd name="T28" fmla="*/ 8 w 58"/>
                <a:gd name="T29" fmla="*/ 41 h 48"/>
                <a:gd name="T30" fmla="*/ 0 w 58"/>
                <a:gd name="T31" fmla="*/ 47 h 48"/>
                <a:gd name="T32" fmla="*/ 0 w 58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8" h="48">
                  <a:moveTo>
                    <a:pt x="17" y="6"/>
                  </a:moveTo>
                  <a:cubicBezTo>
                    <a:pt x="17" y="5"/>
                    <a:pt x="17" y="3"/>
                    <a:pt x="21" y="3"/>
                  </a:cubicBezTo>
                  <a:cubicBezTo>
                    <a:pt x="32" y="3"/>
                    <a:pt x="36" y="5"/>
                    <a:pt x="41" y="8"/>
                  </a:cubicBezTo>
                  <a:cubicBezTo>
                    <a:pt x="47" y="13"/>
                    <a:pt x="49" y="19"/>
                    <a:pt x="49" y="25"/>
                  </a:cubicBezTo>
                  <a:cubicBezTo>
                    <a:pt x="49" y="46"/>
                    <a:pt x="27" y="46"/>
                    <a:pt x="22" y="46"/>
                  </a:cubicBezTo>
                  <a:cubicBezTo>
                    <a:pt x="18" y="46"/>
                    <a:pt x="17" y="45"/>
                    <a:pt x="17" y="43"/>
                  </a:cubicBezTo>
                  <a:lnTo>
                    <a:pt x="17" y="6"/>
                  </a:lnTo>
                  <a:close/>
                  <a:moveTo>
                    <a:pt x="0" y="48"/>
                  </a:moveTo>
                  <a:cubicBezTo>
                    <a:pt x="25" y="48"/>
                    <a:pt x="25" y="48"/>
                    <a:pt x="25" y="48"/>
                  </a:cubicBezTo>
                  <a:cubicBezTo>
                    <a:pt x="51" y="48"/>
                    <a:pt x="58" y="34"/>
                    <a:pt x="58" y="25"/>
                  </a:cubicBezTo>
                  <a:cubicBezTo>
                    <a:pt x="58" y="8"/>
                    <a:pt x="44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8" y="3"/>
                    <a:pt x="8" y="8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6"/>
                    <a:pt x="7" y="47"/>
                    <a:pt x="0" y="47"/>
                  </a:cubicBez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18"/>
            <p:cNvSpPr>
              <a:spLocks noEditPoints="1"/>
            </p:cNvSpPr>
            <p:nvPr/>
          </p:nvSpPr>
          <p:spPr bwMode="auto">
            <a:xfrm>
              <a:off x="6456363" y="4041775"/>
              <a:ext cx="241300" cy="212725"/>
            </a:xfrm>
            <a:custGeom>
              <a:avLst/>
              <a:gdLst>
                <a:gd name="T0" fmla="*/ 29 w 57"/>
                <a:gd name="T1" fmla="*/ 48 h 50"/>
                <a:gd name="T2" fmla="*/ 10 w 57"/>
                <a:gd name="T3" fmla="*/ 25 h 50"/>
                <a:gd name="T4" fmla="*/ 29 w 57"/>
                <a:gd name="T5" fmla="*/ 3 h 50"/>
                <a:gd name="T6" fmla="*/ 47 w 57"/>
                <a:gd name="T7" fmla="*/ 25 h 50"/>
                <a:gd name="T8" fmla="*/ 29 w 57"/>
                <a:gd name="T9" fmla="*/ 48 h 50"/>
                <a:gd name="T10" fmla="*/ 29 w 57"/>
                <a:gd name="T11" fmla="*/ 50 h 50"/>
                <a:gd name="T12" fmla="*/ 57 w 57"/>
                <a:gd name="T13" fmla="*/ 26 h 50"/>
                <a:gd name="T14" fmla="*/ 29 w 57"/>
                <a:gd name="T15" fmla="*/ 0 h 50"/>
                <a:gd name="T16" fmla="*/ 0 w 57"/>
                <a:gd name="T17" fmla="*/ 26 h 50"/>
                <a:gd name="T18" fmla="*/ 29 w 57"/>
                <a:gd name="T1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" h="50">
                  <a:moveTo>
                    <a:pt x="29" y="48"/>
                  </a:moveTo>
                  <a:cubicBezTo>
                    <a:pt x="19" y="48"/>
                    <a:pt x="10" y="41"/>
                    <a:pt x="10" y="25"/>
                  </a:cubicBezTo>
                  <a:cubicBezTo>
                    <a:pt x="10" y="9"/>
                    <a:pt x="20" y="3"/>
                    <a:pt x="29" y="3"/>
                  </a:cubicBezTo>
                  <a:cubicBezTo>
                    <a:pt x="38" y="3"/>
                    <a:pt x="47" y="9"/>
                    <a:pt x="47" y="25"/>
                  </a:cubicBezTo>
                  <a:cubicBezTo>
                    <a:pt x="47" y="41"/>
                    <a:pt x="38" y="48"/>
                    <a:pt x="29" y="48"/>
                  </a:cubicBezTo>
                  <a:close/>
                  <a:moveTo>
                    <a:pt x="29" y="50"/>
                  </a:moveTo>
                  <a:cubicBezTo>
                    <a:pt x="44" y="50"/>
                    <a:pt x="57" y="41"/>
                    <a:pt x="57" y="26"/>
                  </a:cubicBezTo>
                  <a:cubicBezTo>
                    <a:pt x="57" y="9"/>
                    <a:pt x="43" y="0"/>
                    <a:pt x="29" y="0"/>
                  </a:cubicBezTo>
                  <a:cubicBezTo>
                    <a:pt x="14" y="0"/>
                    <a:pt x="0" y="9"/>
                    <a:pt x="0" y="26"/>
                  </a:cubicBezTo>
                  <a:cubicBezTo>
                    <a:pt x="0" y="41"/>
                    <a:pt x="13" y="50"/>
                    <a:pt x="29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19"/>
            <p:cNvSpPr/>
            <p:nvPr/>
          </p:nvSpPr>
          <p:spPr bwMode="auto">
            <a:xfrm>
              <a:off x="6715125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3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1 w 60"/>
                <a:gd name="T15" fmla="*/ 47 h 49"/>
                <a:gd name="T16" fmla="*/ 21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9 w 60"/>
                <a:gd name="T23" fmla="*/ 38 h 49"/>
                <a:gd name="T24" fmla="*/ 9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1" y="47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9" y="46"/>
                    <a:pt x="9" y="38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0"/>
            <p:cNvSpPr/>
            <p:nvPr/>
          </p:nvSpPr>
          <p:spPr bwMode="auto">
            <a:xfrm>
              <a:off x="6991350" y="4041775"/>
              <a:ext cx="246063" cy="212725"/>
            </a:xfrm>
            <a:custGeom>
              <a:avLst/>
              <a:gdLst>
                <a:gd name="T0" fmla="*/ 58 w 58"/>
                <a:gd name="T1" fmla="*/ 25 h 50"/>
                <a:gd name="T2" fmla="*/ 52 w 58"/>
                <a:gd name="T3" fmla="*/ 31 h 50"/>
                <a:gd name="T4" fmla="*/ 52 w 58"/>
                <a:gd name="T5" fmla="*/ 45 h 50"/>
                <a:gd name="T6" fmla="*/ 31 w 58"/>
                <a:gd name="T7" fmla="*/ 50 h 50"/>
                <a:gd name="T8" fmla="*/ 7 w 58"/>
                <a:gd name="T9" fmla="*/ 43 h 50"/>
                <a:gd name="T10" fmla="*/ 0 w 58"/>
                <a:gd name="T11" fmla="*/ 25 h 50"/>
                <a:gd name="T12" fmla="*/ 29 w 58"/>
                <a:gd name="T13" fmla="*/ 0 h 50"/>
                <a:gd name="T14" fmla="*/ 45 w 58"/>
                <a:gd name="T15" fmla="*/ 3 h 50"/>
                <a:gd name="T16" fmla="*/ 49 w 58"/>
                <a:gd name="T17" fmla="*/ 0 h 50"/>
                <a:gd name="T18" fmla="*/ 51 w 58"/>
                <a:gd name="T19" fmla="*/ 0 h 50"/>
                <a:gd name="T20" fmla="*/ 52 w 58"/>
                <a:gd name="T21" fmla="*/ 16 h 50"/>
                <a:gd name="T22" fmla="*/ 50 w 58"/>
                <a:gd name="T23" fmla="*/ 16 h 50"/>
                <a:gd name="T24" fmla="*/ 31 w 58"/>
                <a:gd name="T25" fmla="*/ 3 h 50"/>
                <a:gd name="T26" fmla="*/ 9 w 58"/>
                <a:gd name="T27" fmla="*/ 26 h 50"/>
                <a:gd name="T28" fmla="*/ 32 w 58"/>
                <a:gd name="T29" fmla="*/ 48 h 50"/>
                <a:gd name="T30" fmla="*/ 44 w 58"/>
                <a:gd name="T31" fmla="*/ 43 h 50"/>
                <a:gd name="T32" fmla="*/ 44 w 58"/>
                <a:gd name="T33" fmla="*/ 32 h 50"/>
                <a:gd name="T34" fmla="*/ 36 w 58"/>
                <a:gd name="T35" fmla="*/ 25 h 50"/>
                <a:gd name="T36" fmla="*/ 36 w 58"/>
                <a:gd name="T37" fmla="*/ 24 h 50"/>
                <a:gd name="T38" fmla="*/ 58 w 58"/>
                <a:gd name="T39" fmla="*/ 24 h 50"/>
                <a:gd name="T40" fmla="*/ 58 w 58"/>
                <a:gd name="T41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50">
                  <a:moveTo>
                    <a:pt x="58" y="25"/>
                  </a:moveTo>
                  <a:cubicBezTo>
                    <a:pt x="55" y="25"/>
                    <a:pt x="52" y="26"/>
                    <a:pt x="52" y="31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6"/>
                    <a:pt x="41" y="50"/>
                    <a:pt x="31" y="50"/>
                  </a:cubicBezTo>
                  <a:cubicBezTo>
                    <a:pt x="23" y="50"/>
                    <a:pt x="13" y="48"/>
                    <a:pt x="7" y="43"/>
                  </a:cubicBezTo>
                  <a:cubicBezTo>
                    <a:pt x="2" y="38"/>
                    <a:pt x="0" y="34"/>
                    <a:pt x="0" y="25"/>
                  </a:cubicBezTo>
                  <a:cubicBezTo>
                    <a:pt x="0" y="13"/>
                    <a:pt x="11" y="0"/>
                    <a:pt x="29" y="0"/>
                  </a:cubicBezTo>
                  <a:cubicBezTo>
                    <a:pt x="38" y="0"/>
                    <a:pt x="42" y="3"/>
                    <a:pt x="45" y="3"/>
                  </a:cubicBezTo>
                  <a:cubicBezTo>
                    <a:pt x="46" y="3"/>
                    <a:pt x="48" y="2"/>
                    <a:pt x="49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47" y="11"/>
                    <a:pt x="43" y="3"/>
                    <a:pt x="31" y="3"/>
                  </a:cubicBezTo>
                  <a:cubicBezTo>
                    <a:pt x="22" y="3"/>
                    <a:pt x="9" y="8"/>
                    <a:pt x="9" y="26"/>
                  </a:cubicBezTo>
                  <a:cubicBezTo>
                    <a:pt x="9" y="39"/>
                    <a:pt x="19" y="48"/>
                    <a:pt x="32" y="48"/>
                  </a:cubicBezTo>
                  <a:cubicBezTo>
                    <a:pt x="38" y="48"/>
                    <a:pt x="44" y="46"/>
                    <a:pt x="44" y="43"/>
                  </a:cubicBezTo>
                  <a:cubicBezTo>
                    <a:pt x="44" y="32"/>
                    <a:pt x="44" y="32"/>
                    <a:pt x="44" y="32"/>
                  </a:cubicBezTo>
                  <a:cubicBezTo>
                    <a:pt x="44" y="26"/>
                    <a:pt x="42" y="25"/>
                    <a:pt x="36" y="25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58" y="24"/>
                    <a:pt x="58" y="24"/>
                    <a:pt x="58" y="24"/>
                  </a:cubicBezTo>
                  <a:lnTo>
                    <a:pt x="58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1"/>
            <p:cNvSpPr/>
            <p:nvPr/>
          </p:nvSpPr>
          <p:spPr bwMode="auto">
            <a:xfrm>
              <a:off x="73390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30 h 49"/>
                <a:gd name="T6" fmla="*/ 30 w 60"/>
                <a:gd name="T7" fmla="*/ 49 h 49"/>
                <a:gd name="T8" fmla="*/ 8 w 60"/>
                <a:gd name="T9" fmla="*/ 31 h 49"/>
                <a:gd name="T10" fmla="*/ 8 w 60"/>
                <a:gd name="T11" fmla="*/ 8 h 49"/>
                <a:gd name="T12" fmla="*/ 0 w 60"/>
                <a:gd name="T13" fmla="*/ 2 h 49"/>
                <a:gd name="T14" fmla="*/ 0 w 60"/>
                <a:gd name="T15" fmla="*/ 0 h 49"/>
                <a:gd name="T16" fmla="*/ 25 w 60"/>
                <a:gd name="T17" fmla="*/ 0 h 49"/>
                <a:gd name="T18" fmla="*/ 25 w 60"/>
                <a:gd name="T19" fmla="*/ 2 h 49"/>
                <a:gd name="T20" fmla="*/ 17 w 60"/>
                <a:gd name="T21" fmla="*/ 8 h 49"/>
                <a:gd name="T22" fmla="*/ 17 w 60"/>
                <a:gd name="T23" fmla="*/ 32 h 49"/>
                <a:gd name="T24" fmla="*/ 32 w 60"/>
                <a:gd name="T25" fmla="*/ 46 h 49"/>
                <a:gd name="T26" fmla="*/ 46 w 60"/>
                <a:gd name="T27" fmla="*/ 41 h 49"/>
                <a:gd name="T28" fmla="*/ 48 w 60"/>
                <a:gd name="T29" fmla="*/ 31 h 49"/>
                <a:gd name="T30" fmla="*/ 48 w 60"/>
                <a:gd name="T31" fmla="*/ 11 h 49"/>
                <a:gd name="T32" fmla="*/ 40 w 60"/>
                <a:gd name="T33" fmla="*/ 2 h 49"/>
                <a:gd name="T34" fmla="*/ 40 w 60"/>
                <a:gd name="T35" fmla="*/ 0 h 49"/>
                <a:gd name="T36" fmla="*/ 60 w 60"/>
                <a:gd name="T37" fmla="*/ 0 h 49"/>
                <a:gd name="T38" fmla="*/ 60 w 60"/>
                <a:gd name="T3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4" y="2"/>
                    <a:pt x="52" y="4"/>
                    <a:pt x="52" y="11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6"/>
                    <a:pt x="52" y="49"/>
                    <a:pt x="30" y="49"/>
                  </a:cubicBezTo>
                  <a:cubicBezTo>
                    <a:pt x="8" y="49"/>
                    <a:pt x="8" y="35"/>
                    <a:pt x="8" y="3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18" y="2"/>
                    <a:pt x="17" y="3"/>
                    <a:pt x="17" y="8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46"/>
                    <a:pt x="32" y="46"/>
                  </a:cubicBezTo>
                  <a:cubicBezTo>
                    <a:pt x="39" y="46"/>
                    <a:pt x="44" y="44"/>
                    <a:pt x="46" y="41"/>
                  </a:cubicBezTo>
                  <a:cubicBezTo>
                    <a:pt x="48" y="39"/>
                    <a:pt x="48" y="37"/>
                    <a:pt x="48" y="3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2"/>
            <p:cNvSpPr/>
            <p:nvPr/>
          </p:nvSpPr>
          <p:spPr bwMode="auto">
            <a:xfrm>
              <a:off x="7605713" y="4046538"/>
              <a:ext cx="254000" cy="207963"/>
            </a:xfrm>
            <a:custGeom>
              <a:avLst/>
              <a:gdLst>
                <a:gd name="T0" fmla="*/ 60 w 60"/>
                <a:gd name="T1" fmla="*/ 2 h 49"/>
                <a:gd name="T2" fmla="*/ 52 w 60"/>
                <a:gd name="T3" fmla="*/ 11 h 49"/>
                <a:gd name="T4" fmla="*/ 52 w 60"/>
                <a:gd name="T5" fmla="*/ 49 h 49"/>
                <a:gd name="T6" fmla="*/ 51 w 60"/>
                <a:gd name="T7" fmla="*/ 49 h 49"/>
                <a:gd name="T8" fmla="*/ 12 w 60"/>
                <a:gd name="T9" fmla="*/ 10 h 49"/>
                <a:gd name="T10" fmla="*/ 12 w 60"/>
                <a:gd name="T11" fmla="*/ 10 h 49"/>
                <a:gd name="T12" fmla="*/ 12 w 60"/>
                <a:gd name="T13" fmla="*/ 38 h 49"/>
                <a:gd name="T14" fmla="*/ 20 w 60"/>
                <a:gd name="T15" fmla="*/ 47 h 49"/>
                <a:gd name="T16" fmla="*/ 20 w 60"/>
                <a:gd name="T17" fmla="*/ 48 h 49"/>
                <a:gd name="T18" fmla="*/ 0 w 60"/>
                <a:gd name="T19" fmla="*/ 48 h 49"/>
                <a:gd name="T20" fmla="*/ 0 w 60"/>
                <a:gd name="T21" fmla="*/ 47 h 49"/>
                <a:gd name="T22" fmla="*/ 8 w 60"/>
                <a:gd name="T23" fmla="*/ 38 h 49"/>
                <a:gd name="T24" fmla="*/ 8 w 60"/>
                <a:gd name="T25" fmla="*/ 6 h 49"/>
                <a:gd name="T26" fmla="*/ 0 w 60"/>
                <a:gd name="T27" fmla="*/ 2 h 49"/>
                <a:gd name="T28" fmla="*/ 0 w 60"/>
                <a:gd name="T29" fmla="*/ 0 h 49"/>
                <a:gd name="T30" fmla="*/ 15 w 60"/>
                <a:gd name="T31" fmla="*/ 0 h 49"/>
                <a:gd name="T32" fmla="*/ 48 w 60"/>
                <a:gd name="T33" fmla="*/ 35 h 49"/>
                <a:gd name="T34" fmla="*/ 48 w 60"/>
                <a:gd name="T35" fmla="*/ 35 h 49"/>
                <a:gd name="T36" fmla="*/ 48 w 60"/>
                <a:gd name="T37" fmla="*/ 11 h 49"/>
                <a:gd name="T38" fmla="*/ 40 w 60"/>
                <a:gd name="T39" fmla="*/ 2 h 49"/>
                <a:gd name="T40" fmla="*/ 40 w 60"/>
                <a:gd name="T41" fmla="*/ 0 h 49"/>
                <a:gd name="T42" fmla="*/ 60 w 60"/>
                <a:gd name="T43" fmla="*/ 0 h 49"/>
                <a:gd name="T44" fmla="*/ 60 w 60"/>
                <a:gd name="T4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" h="49">
                  <a:moveTo>
                    <a:pt x="60" y="2"/>
                  </a:moveTo>
                  <a:cubicBezTo>
                    <a:pt x="55" y="2"/>
                    <a:pt x="52" y="3"/>
                    <a:pt x="52" y="11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49"/>
                    <a:pt x="51" y="49"/>
                    <a:pt x="51" y="49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45"/>
                    <a:pt x="14" y="47"/>
                    <a:pt x="20" y="47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7" y="47"/>
                    <a:pt x="8" y="46"/>
                    <a:pt x="8" y="3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3"/>
                    <a:pt x="46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60" y="0"/>
                    <a:pt x="60" y="0"/>
                    <a:pt x="60" y="0"/>
                  </a:cubicBezTo>
                  <a:lnTo>
                    <a:pt x="6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3"/>
            <p:cNvSpPr/>
            <p:nvPr/>
          </p:nvSpPr>
          <p:spPr bwMode="auto">
            <a:xfrm>
              <a:off x="7872413" y="4046538"/>
              <a:ext cx="111125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4"/>
            <p:cNvSpPr/>
            <p:nvPr/>
          </p:nvSpPr>
          <p:spPr bwMode="auto">
            <a:xfrm>
              <a:off x="7996238" y="4046538"/>
              <a:ext cx="249238" cy="207963"/>
            </a:xfrm>
            <a:custGeom>
              <a:avLst/>
              <a:gdLst>
                <a:gd name="T0" fmla="*/ 59 w 59"/>
                <a:gd name="T1" fmla="*/ 2 h 49"/>
                <a:gd name="T2" fmla="*/ 51 w 59"/>
                <a:gd name="T3" fmla="*/ 9 h 49"/>
                <a:gd name="T4" fmla="*/ 32 w 59"/>
                <a:gd name="T5" fmla="*/ 49 h 49"/>
                <a:gd name="T6" fmla="*/ 31 w 59"/>
                <a:gd name="T7" fmla="*/ 49 h 49"/>
                <a:gd name="T8" fmla="*/ 9 w 59"/>
                <a:gd name="T9" fmla="*/ 9 h 49"/>
                <a:gd name="T10" fmla="*/ 0 w 59"/>
                <a:gd name="T11" fmla="*/ 2 h 49"/>
                <a:gd name="T12" fmla="*/ 0 w 59"/>
                <a:gd name="T13" fmla="*/ 0 h 49"/>
                <a:gd name="T14" fmla="*/ 23 w 59"/>
                <a:gd name="T15" fmla="*/ 0 h 49"/>
                <a:gd name="T16" fmla="*/ 23 w 59"/>
                <a:gd name="T17" fmla="*/ 2 h 49"/>
                <a:gd name="T18" fmla="*/ 17 w 59"/>
                <a:gd name="T19" fmla="*/ 5 h 49"/>
                <a:gd name="T20" fmla="*/ 20 w 59"/>
                <a:gd name="T21" fmla="*/ 12 h 49"/>
                <a:gd name="T22" fmla="*/ 33 w 59"/>
                <a:gd name="T23" fmla="*/ 37 h 49"/>
                <a:gd name="T24" fmla="*/ 46 w 59"/>
                <a:gd name="T25" fmla="*/ 10 h 49"/>
                <a:gd name="T26" fmla="*/ 48 w 59"/>
                <a:gd name="T27" fmla="*/ 5 h 49"/>
                <a:gd name="T28" fmla="*/ 41 w 59"/>
                <a:gd name="T29" fmla="*/ 2 h 49"/>
                <a:gd name="T30" fmla="*/ 41 w 59"/>
                <a:gd name="T31" fmla="*/ 0 h 49"/>
                <a:gd name="T32" fmla="*/ 59 w 59"/>
                <a:gd name="T33" fmla="*/ 0 h 49"/>
                <a:gd name="T34" fmla="*/ 59 w 59"/>
                <a:gd name="T35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" h="49">
                  <a:moveTo>
                    <a:pt x="59" y="2"/>
                  </a:moveTo>
                  <a:cubicBezTo>
                    <a:pt x="55" y="2"/>
                    <a:pt x="54" y="3"/>
                    <a:pt x="51" y="9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3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8" y="2"/>
                    <a:pt x="17" y="2"/>
                    <a:pt x="17" y="5"/>
                  </a:cubicBezTo>
                  <a:cubicBezTo>
                    <a:pt x="17" y="6"/>
                    <a:pt x="18" y="9"/>
                    <a:pt x="20" y="12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6" y="10"/>
                    <a:pt x="48" y="7"/>
                    <a:pt x="48" y="5"/>
                  </a:cubicBezTo>
                  <a:cubicBezTo>
                    <a:pt x="48" y="2"/>
                    <a:pt x="45" y="2"/>
                    <a:pt x="41" y="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5"/>
            <p:cNvSpPr/>
            <p:nvPr/>
          </p:nvSpPr>
          <p:spPr bwMode="auto">
            <a:xfrm>
              <a:off x="8258175" y="4046538"/>
              <a:ext cx="217488" cy="204788"/>
            </a:xfrm>
            <a:custGeom>
              <a:avLst/>
              <a:gdLst>
                <a:gd name="T0" fmla="*/ 47 w 51"/>
                <a:gd name="T1" fmla="*/ 48 h 48"/>
                <a:gd name="T2" fmla="*/ 0 w 51"/>
                <a:gd name="T3" fmla="*/ 48 h 48"/>
                <a:gd name="T4" fmla="*/ 0 w 51"/>
                <a:gd name="T5" fmla="*/ 47 h 48"/>
                <a:gd name="T6" fmla="*/ 8 w 51"/>
                <a:gd name="T7" fmla="*/ 41 h 48"/>
                <a:gd name="T8" fmla="*/ 8 w 51"/>
                <a:gd name="T9" fmla="*/ 8 h 48"/>
                <a:gd name="T10" fmla="*/ 0 w 51"/>
                <a:gd name="T11" fmla="*/ 2 h 48"/>
                <a:gd name="T12" fmla="*/ 0 w 51"/>
                <a:gd name="T13" fmla="*/ 0 h 48"/>
                <a:gd name="T14" fmla="*/ 47 w 51"/>
                <a:gd name="T15" fmla="*/ 0 h 48"/>
                <a:gd name="T16" fmla="*/ 47 w 51"/>
                <a:gd name="T17" fmla="*/ 11 h 48"/>
                <a:gd name="T18" fmla="*/ 45 w 51"/>
                <a:gd name="T19" fmla="*/ 11 h 48"/>
                <a:gd name="T20" fmla="*/ 31 w 51"/>
                <a:gd name="T21" fmla="*/ 3 h 48"/>
                <a:gd name="T22" fmla="*/ 20 w 51"/>
                <a:gd name="T23" fmla="*/ 3 h 48"/>
                <a:gd name="T24" fmla="*/ 17 w 51"/>
                <a:gd name="T25" fmla="*/ 6 h 48"/>
                <a:gd name="T26" fmla="*/ 17 w 51"/>
                <a:gd name="T27" fmla="*/ 22 h 48"/>
                <a:gd name="T28" fmla="*/ 30 w 51"/>
                <a:gd name="T29" fmla="*/ 22 h 48"/>
                <a:gd name="T30" fmla="*/ 40 w 51"/>
                <a:gd name="T31" fmla="*/ 15 h 48"/>
                <a:gd name="T32" fmla="*/ 42 w 51"/>
                <a:gd name="T33" fmla="*/ 15 h 48"/>
                <a:gd name="T34" fmla="*/ 42 w 51"/>
                <a:gd name="T35" fmla="*/ 32 h 48"/>
                <a:gd name="T36" fmla="*/ 40 w 51"/>
                <a:gd name="T37" fmla="*/ 32 h 48"/>
                <a:gd name="T38" fmla="*/ 30 w 51"/>
                <a:gd name="T39" fmla="*/ 25 h 48"/>
                <a:gd name="T40" fmla="*/ 17 w 51"/>
                <a:gd name="T41" fmla="*/ 25 h 48"/>
                <a:gd name="T42" fmla="*/ 17 w 51"/>
                <a:gd name="T43" fmla="*/ 43 h 48"/>
                <a:gd name="T44" fmla="*/ 30 w 51"/>
                <a:gd name="T45" fmla="*/ 46 h 48"/>
                <a:gd name="T46" fmla="*/ 49 w 51"/>
                <a:gd name="T47" fmla="*/ 36 h 48"/>
                <a:gd name="T48" fmla="*/ 51 w 51"/>
                <a:gd name="T49" fmla="*/ 36 h 48"/>
                <a:gd name="T50" fmla="*/ 47 w 51"/>
                <a:gd name="T5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1" h="48">
                  <a:moveTo>
                    <a:pt x="47" y="48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6" y="47"/>
                    <a:pt x="8" y="46"/>
                    <a:pt x="8" y="41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3"/>
                    <a:pt x="6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3" y="4"/>
                    <a:pt x="41" y="3"/>
                    <a:pt x="3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8" y="3"/>
                    <a:pt x="17" y="3"/>
                    <a:pt x="17" y="6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8" y="22"/>
                    <a:pt x="39" y="20"/>
                    <a:pt x="40" y="1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9" y="26"/>
                    <a:pt x="37" y="25"/>
                    <a:pt x="30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6"/>
                    <a:pt x="17" y="46"/>
                    <a:pt x="30" y="46"/>
                  </a:cubicBezTo>
                  <a:cubicBezTo>
                    <a:pt x="41" y="46"/>
                    <a:pt x="45" y="43"/>
                    <a:pt x="49" y="36"/>
                  </a:cubicBezTo>
                  <a:cubicBezTo>
                    <a:pt x="51" y="36"/>
                    <a:pt x="51" y="36"/>
                    <a:pt x="51" y="36"/>
                  </a:cubicBezTo>
                  <a:lnTo>
                    <a:pt x="47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6"/>
            <p:cNvSpPr>
              <a:spLocks noEditPoints="1"/>
            </p:cNvSpPr>
            <p:nvPr/>
          </p:nvSpPr>
          <p:spPr bwMode="auto">
            <a:xfrm>
              <a:off x="8488363" y="4046538"/>
              <a:ext cx="236538" cy="204788"/>
            </a:xfrm>
            <a:custGeom>
              <a:avLst/>
              <a:gdLst>
                <a:gd name="T0" fmla="*/ 16 w 56"/>
                <a:gd name="T1" fmla="*/ 6 h 48"/>
                <a:gd name="T2" fmla="*/ 22 w 56"/>
                <a:gd name="T3" fmla="*/ 3 h 48"/>
                <a:gd name="T4" fmla="*/ 36 w 56"/>
                <a:gd name="T5" fmla="*/ 13 h 48"/>
                <a:gd name="T6" fmla="*/ 16 w 56"/>
                <a:gd name="T7" fmla="*/ 24 h 48"/>
                <a:gd name="T8" fmla="*/ 16 w 56"/>
                <a:gd name="T9" fmla="*/ 6 h 48"/>
                <a:gd name="T10" fmla="*/ 56 w 56"/>
                <a:gd name="T11" fmla="*/ 47 h 48"/>
                <a:gd name="T12" fmla="*/ 48 w 56"/>
                <a:gd name="T13" fmla="*/ 44 h 48"/>
                <a:gd name="T14" fmla="*/ 30 w 56"/>
                <a:gd name="T15" fmla="*/ 25 h 48"/>
                <a:gd name="T16" fmla="*/ 46 w 56"/>
                <a:gd name="T17" fmla="*/ 13 h 48"/>
                <a:gd name="T18" fmla="*/ 24 w 56"/>
                <a:gd name="T19" fmla="*/ 0 h 48"/>
                <a:gd name="T20" fmla="*/ 0 w 56"/>
                <a:gd name="T21" fmla="*/ 0 h 48"/>
                <a:gd name="T22" fmla="*/ 0 w 56"/>
                <a:gd name="T23" fmla="*/ 2 h 48"/>
                <a:gd name="T24" fmla="*/ 7 w 56"/>
                <a:gd name="T25" fmla="*/ 8 h 48"/>
                <a:gd name="T26" fmla="*/ 7 w 56"/>
                <a:gd name="T27" fmla="*/ 40 h 48"/>
                <a:gd name="T28" fmla="*/ 0 w 56"/>
                <a:gd name="T29" fmla="*/ 47 h 48"/>
                <a:gd name="T30" fmla="*/ 0 w 56"/>
                <a:gd name="T31" fmla="*/ 48 h 48"/>
                <a:gd name="T32" fmla="*/ 24 w 56"/>
                <a:gd name="T33" fmla="*/ 48 h 48"/>
                <a:gd name="T34" fmla="*/ 24 w 56"/>
                <a:gd name="T35" fmla="*/ 47 h 48"/>
                <a:gd name="T36" fmla="*/ 16 w 56"/>
                <a:gd name="T37" fmla="*/ 41 h 48"/>
                <a:gd name="T38" fmla="*/ 16 w 56"/>
                <a:gd name="T39" fmla="*/ 26 h 48"/>
                <a:gd name="T40" fmla="*/ 21 w 56"/>
                <a:gd name="T41" fmla="*/ 26 h 48"/>
                <a:gd name="T42" fmla="*/ 42 w 56"/>
                <a:gd name="T43" fmla="*/ 48 h 48"/>
                <a:gd name="T44" fmla="*/ 56 w 56"/>
                <a:gd name="T45" fmla="*/ 48 h 48"/>
                <a:gd name="T46" fmla="*/ 56 w 56"/>
                <a:gd name="T47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" h="48">
                  <a:moveTo>
                    <a:pt x="16" y="6"/>
                  </a:moveTo>
                  <a:cubicBezTo>
                    <a:pt x="16" y="4"/>
                    <a:pt x="17" y="3"/>
                    <a:pt x="22" y="3"/>
                  </a:cubicBezTo>
                  <a:cubicBezTo>
                    <a:pt x="25" y="3"/>
                    <a:pt x="36" y="3"/>
                    <a:pt x="36" y="13"/>
                  </a:cubicBezTo>
                  <a:cubicBezTo>
                    <a:pt x="36" y="23"/>
                    <a:pt x="23" y="24"/>
                    <a:pt x="16" y="24"/>
                  </a:cubicBezTo>
                  <a:lnTo>
                    <a:pt x="16" y="6"/>
                  </a:lnTo>
                  <a:close/>
                  <a:moveTo>
                    <a:pt x="56" y="47"/>
                  </a:moveTo>
                  <a:cubicBezTo>
                    <a:pt x="52" y="47"/>
                    <a:pt x="50" y="46"/>
                    <a:pt x="48" y="44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25"/>
                    <a:pt x="46" y="23"/>
                    <a:pt x="46" y="13"/>
                  </a:cubicBezTo>
                  <a:cubicBezTo>
                    <a:pt x="46" y="2"/>
                    <a:pt x="32" y="0"/>
                    <a:pt x="2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7" y="3"/>
                    <a:pt x="7" y="8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7" y="45"/>
                    <a:pt x="7" y="47"/>
                    <a:pt x="0" y="47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17" y="47"/>
                    <a:pt x="16" y="45"/>
                    <a:pt x="16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56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"/>
            <p:cNvSpPr/>
            <p:nvPr/>
          </p:nvSpPr>
          <p:spPr bwMode="auto">
            <a:xfrm>
              <a:off x="8742363" y="4041775"/>
              <a:ext cx="165100" cy="212725"/>
            </a:xfrm>
            <a:custGeom>
              <a:avLst/>
              <a:gdLst>
                <a:gd name="T0" fmla="*/ 37 w 39"/>
                <a:gd name="T1" fmla="*/ 16 h 50"/>
                <a:gd name="T2" fmla="*/ 35 w 39"/>
                <a:gd name="T3" fmla="*/ 16 h 50"/>
                <a:gd name="T4" fmla="*/ 19 w 39"/>
                <a:gd name="T5" fmla="*/ 3 h 50"/>
                <a:gd name="T6" fmla="*/ 10 w 39"/>
                <a:gd name="T7" fmla="*/ 10 h 50"/>
                <a:gd name="T8" fmla="*/ 39 w 39"/>
                <a:gd name="T9" fmla="*/ 37 h 50"/>
                <a:gd name="T10" fmla="*/ 21 w 39"/>
                <a:gd name="T11" fmla="*/ 50 h 50"/>
                <a:gd name="T12" fmla="*/ 7 w 39"/>
                <a:gd name="T13" fmla="*/ 48 h 50"/>
                <a:gd name="T14" fmla="*/ 5 w 39"/>
                <a:gd name="T15" fmla="*/ 50 h 50"/>
                <a:gd name="T16" fmla="*/ 3 w 39"/>
                <a:gd name="T17" fmla="*/ 50 h 50"/>
                <a:gd name="T18" fmla="*/ 0 w 39"/>
                <a:gd name="T19" fmla="*/ 35 h 50"/>
                <a:gd name="T20" fmla="*/ 2 w 39"/>
                <a:gd name="T21" fmla="*/ 35 h 50"/>
                <a:gd name="T22" fmla="*/ 20 w 39"/>
                <a:gd name="T23" fmla="*/ 48 h 50"/>
                <a:gd name="T24" fmla="*/ 30 w 39"/>
                <a:gd name="T25" fmla="*/ 40 h 50"/>
                <a:gd name="T26" fmla="*/ 16 w 39"/>
                <a:gd name="T27" fmla="*/ 27 h 50"/>
                <a:gd name="T28" fmla="*/ 3 w 39"/>
                <a:gd name="T29" fmla="*/ 13 h 50"/>
                <a:gd name="T30" fmla="*/ 18 w 39"/>
                <a:gd name="T31" fmla="*/ 0 h 50"/>
                <a:gd name="T32" fmla="*/ 30 w 39"/>
                <a:gd name="T33" fmla="*/ 3 h 50"/>
                <a:gd name="T34" fmla="*/ 33 w 39"/>
                <a:gd name="T35" fmla="*/ 0 h 50"/>
                <a:gd name="T36" fmla="*/ 35 w 39"/>
                <a:gd name="T37" fmla="*/ 0 h 50"/>
                <a:gd name="T38" fmla="*/ 37 w 39"/>
                <a:gd name="T39" fmla="*/ 1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" h="50">
                  <a:moveTo>
                    <a:pt x="37" y="16"/>
                  </a:moveTo>
                  <a:cubicBezTo>
                    <a:pt x="35" y="16"/>
                    <a:pt x="35" y="16"/>
                    <a:pt x="35" y="16"/>
                  </a:cubicBezTo>
                  <a:cubicBezTo>
                    <a:pt x="33" y="10"/>
                    <a:pt x="28" y="3"/>
                    <a:pt x="19" y="3"/>
                  </a:cubicBezTo>
                  <a:cubicBezTo>
                    <a:pt x="14" y="3"/>
                    <a:pt x="10" y="6"/>
                    <a:pt x="10" y="10"/>
                  </a:cubicBezTo>
                  <a:cubicBezTo>
                    <a:pt x="10" y="21"/>
                    <a:pt x="39" y="22"/>
                    <a:pt x="39" y="37"/>
                  </a:cubicBezTo>
                  <a:cubicBezTo>
                    <a:pt x="39" y="43"/>
                    <a:pt x="33" y="50"/>
                    <a:pt x="21" y="50"/>
                  </a:cubicBezTo>
                  <a:cubicBezTo>
                    <a:pt x="14" y="50"/>
                    <a:pt x="10" y="48"/>
                    <a:pt x="7" y="48"/>
                  </a:cubicBezTo>
                  <a:cubicBezTo>
                    <a:pt x="5" y="48"/>
                    <a:pt x="5" y="49"/>
                    <a:pt x="5" y="50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4" y="38"/>
                    <a:pt x="8" y="48"/>
                    <a:pt x="20" y="48"/>
                  </a:cubicBezTo>
                  <a:cubicBezTo>
                    <a:pt x="27" y="48"/>
                    <a:pt x="30" y="44"/>
                    <a:pt x="30" y="40"/>
                  </a:cubicBezTo>
                  <a:cubicBezTo>
                    <a:pt x="30" y="36"/>
                    <a:pt x="29" y="33"/>
                    <a:pt x="16" y="27"/>
                  </a:cubicBezTo>
                  <a:cubicBezTo>
                    <a:pt x="8" y="23"/>
                    <a:pt x="3" y="20"/>
                    <a:pt x="3" y="13"/>
                  </a:cubicBezTo>
                  <a:cubicBezTo>
                    <a:pt x="3" y="5"/>
                    <a:pt x="10" y="0"/>
                    <a:pt x="18" y="0"/>
                  </a:cubicBezTo>
                  <a:cubicBezTo>
                    <a:pt x="23" y="0"/>
                    <a:pt x="28" y="3"/>
                    <a:pt x="30" y="3"/>
                  </a:cubicBezTo>
                  <a:cubicBezTo>
                    <a:pt x="33" y="3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8"/>
            <p:cNvSpPr/>
            <p:nvPr/>
          </p:nvSpPr>
          <p:spPr bwMode="auto">
            <a:xfrm>
              <a:off x="8937625" y="4046538"/>
              <a:ext cx="109538" cy="204788"/>
            </a:xfrm>
            <a:custGeom>
              <a:avLst/>
              <a:gdLst>
                <a:gd name="T0" fmla="*/ 0 w 26"/>
                <a:gd name="T1" fmla="*/ 47 h 48"/>
                <a:gd name="T2" fmla="*/ 9 w 26"/>
                <a:gd name="T3" fmla="*/ 41 h 48"/>
                <a:gd name="T4" fmla="*/ 9 w 26"/>
                <a:gd name="T5" fmla="*/ 8 h 48"/>
                <a:gd name="T6" fmla="*/ 0 w 26"/>
                <a:gd name="T7" fmla="*/ 2 h 48"/>
                <a:gd name="T8" fmla="*/ 0 w 26"/>
                <a:gd name="T9" fmla="*/ 0 h 48"/>
                <a:gd name="T10" fmla="*/ 26 w 26"/>
                <a:gd name="T11" fmla="*/ 0 h 48"/>
                <a:gd name="T12" fmla="*/ 26 w 26"/>
                <a:gd name="T13" fmla="*/ 2 h 48"/>
                <a:gd name="T14" fmla="*/ 18 w 26"/>
                <a:gd name="T15" fmla="*/ 8 h 48"/>
                <a:gd name="T16" fmla="*/ 18 w 26"/>
                <a:gd name="T17" fmla="*/ 41 h 48"/>
                <a:gd name="T18" fmla="*/ 26 w 26"/>
                <a:gd name="T19" fmla="*/ 47 h 48"/>
                <a:gd name="T20" fmla="*/ 26 w 26"/>
                <a:gd name="T21" fmla="*/ 48 h 48"/>
                <a:gd name="T22" fmla="*/ 0 w 26"/>
                <a:gd name="T23" fmla="*/ 48 h 48"/>
                <a:gd name="T24" fmla="*/ 0 w 26"/>
                <a:gd name="T25" fmla="*/ 4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48">
                  <a:moveTo>
                    <a:pt x="0" y="47"/>
                  </a:moveTo>
                  <a:cubicBezTo>
                    <a:pt x="8" y="47"/>
                    <a:pt x="9" y="46"/>
                    <a:pt x="9" y="4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3"/>
                    <a:pt x="7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0" y="2"/>
                    <a:pt x="18" y="3"/>
                    <a:pt x="18" y="8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8" y="46"/>
                    <a:pt x="20" y="47"/>
                    <a:pt x="26" y="47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0" y="48"/>
                    <a:pt x="0" y="48"/>
                    <a:pt x="0" y="48"/>
                  </a:cubicBez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9"/>
            <p:cNvSpPr/>
            <p:nvPr/>
          </p:nvSpPr>
          <p:spPr bwMode="auto">
            <a:xfrm>
              <a:off x="9059863" y="4046538"/>
              <a:ext cx="212725" cy="204788"/>
            </a:xfrm>
            <a:custGeom>
              <a:avLst/>
              <a:gdLst>
                <a:gd name="T0" fmla="*/ 38 w 50"/>
                <a:gd name="T1" fmla="*/ 48 h 48"/>
                <a:gd name="T2" fmla="*/ 13 w 50"/>
                <a:gd name="T3" fmla="*/ 48 h 48"/>
                <a:gd name="T4" fmla="*/ 13 w 50"/>
                <a:gd name="T5" fmla="*/ 47 h 48"/>
                <a:gd name="T6" fmla="*/ 21 w 50"/>
                <a:gd name="T7" fmla="*/ 40 h 48"/>
                <a:gd name="T8" fmla="*/ 21 w 50"/>
                <a:gd name="T9" fmla="*/ 4 h 48"/>
                <a:gd name="T10" fmla="*/ 16 w 50"/>
                <a:gd name="T11" fmla="*/ 4 h 48"/>
                <a:gd name="T12" fmla="*/ 2 w 50"/>
                <a:gd name="T13" fmla="*/ 13 h 48"/>
                <a:gd name="T14" fmla="*/ 0 w 50"/>
                <a:gd name="T15" fmla="*/ 13 h 48"/>
                <a:gd name="T16" fmla="*/ 1 w 50"/>
                <a:gd name="T17" fmla="*/ 0 h 48"/>
                <a:gd name="T18" fmla="*/ 50 w 50"/>
                <a:gd name="T19" fmla="*/ 0 h 48"/>
                <a:gd name="T20" fmla="*/ 50 w 50"/>
                <a:gd name="T21" fmla="*/ 13 h 48"/>
                <a:gd name="T22" fmla="*/ 48 w 50"/>
                <a:gd name="T23" fmla="*/ 13 h 48"/>
                <a:gd name="T24" fmla="*/ 34 w 50"/>
                <a:gd name="T25" fmla="*/ 4 h 48"/>
                <a:gd name="T26" fmla="*/ 30 w 50"/>
                <a:gd name="T27" fmla="*/ 4 h 48"/>
                <a:gd name="T28" fmla="*/ 30 w 50"/>
                <a:gd name="T29" fmla="*/ 41 h 48"/>
                <a:gd name="T30" fmla="*/ 38 w 50"/>
                <a:gd name="T31" fmla="*/ 47 h 48"/>
                <a:gd name="T32" fmla="*/ 38 w 50"/>
                <a:gd name="T3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8">
                  <a:moveTo>
                    <a:pt x="38" y="48"/>
                  </a:moveTo>
                  <a:cubicBezTo>
                    <a:pt x="13" y="48"/>
                    <a:pt x="13" y="48"/>
                    <a:pt x="13" y="48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20" y="47"/>
                    <a:pt x="21" y="45"/>
                    <a:pt x="21" y="40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6" y="4"/>
                    <a:pt x="4" y="5"/>
                    <a:pt x="2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6" y="5"/>
                    <a:pt x="44" y="4"/>
                    <a:pt x="34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45"/>
                    <a:pt x="31" y="47"/>
                    <a:pt x="38" y="47"/>
                  </a:cubicBezTo>
                  <a:lnTo>
                    <a:pt x="38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30"/>
            <p:cNvSpPr/>
            <p:nvPr/>
          </p:nvSpPr>
          <p:spPr bwMode="auto">
            <a:xfrm>
              <a:off x="9290050" y="4046538"/>
              <a:ext cx="249238" cy="204788"/>
            </a:xfrm>
            <a:custGeom>
              <a:avLst/>
              <a:gdLst>
                <a:gd name="T0" fmla="*/ 59 w 59"/>
                <a:gd name="T1" fmla="*/ 2 h 48"/>
                <a:gd name="T2" fmla="*/ 47 w 59"/>
                <a:gd name="T3" fmla="*/ 10 h 48"/>
                <a:gd name="T4" fmla="*/ 34 w 59"/>
                <a:gd name="T5" fmla="*/ 26 h 48"/>
                <a:gd name="T6" fmla="*/ 34 w 59"/>
                <a:gd name="T7" fmla="*/ 41 h 48"/>
                <a:gd name="T8" fmla="*/ 43 w 59"/>
                <a:gd name="T9" fmla="*/ 47 h 48"/>
                <a:gd name="T10" fmla="*/ 43 w 59"/>
                <a:gd name="T11" fmla="*/ 48 h 48"/>
                <a:gd name="T12" fmla="*/ 16 w 59"/>
                <a:gd name="T13" fmla="*/ 48 h 48"/>
                <a:gd name="T14" fmla="*/ 16 w 59"/>
                <a:gd name="T15" fmla="*/ 47 h 48"/>
                <a:gd name="T16" fmla="*/ 25 w 59"/>
                <a:gd name="T17" fmla="*/ 40 h 48"/>
                <a:gd name="T18" fmla="*/ 25 w 59"/>
                <a:gd name="T19" fmla="*/ 27 h 48"/>
                <a:gd name="T20" fmla="*/ 14 w 59"/>
                <a:gd name="T21" fmla="*/ 13 h 48"/>
                <a:gd name="T22" fmla="*/ 0 w 59"/>
                <a:gd name="T23" fmla="*/ 2 h 48"/>
                <a:gd name="T24" fmla="*/ 0 w 59"/>
                <a:gd name="T25" fmla="*/ 0 h 48"/>
                <a:gd name="T26" fmla="*/ 24 w 59"/>
                <a:gd name="T27" fmla="*/ 0 h 48"/>
                <a:gd name="T28" fmla="*/ 24 w 59"/>
                <a:gd name="T29" fmla="*/ 2 h 48"/>
                <a:gd name="T30" fmla="*/ 18 w 59"/>
                <a:gd name="T31" fmla="*/ 4 h 48"/>
                <a:gd name="T32" fmla="*/ 19 w 59"/>
                <a:gd name="T33" fmla="*/ 7 h 48"/>
                <a:gd name="T34" fmla="*/ 32 w 59"/>
                <a:gd name="T35" fmla="*/ 23 h 48"/>
                <a:gd name="T36" fmla="*/ 45 w 59"/>
                <a:gd name="T37" fmla="*/ 7 h 48"/>
                <a:gd name="T38" fmla="*/ 46 w 59"/>
                <a:gd name="T39" fmla="*/ 4 h 48"/>
                <a:gd name="T40" fmla="*/ 40 w 59"/>
                <a:gd name="T41" fmla="*/ 2 h 48"/>
                <a:gd name="T42" fmla="*/ 40 w 59"/>
                <a:gd name="T43" fmla="*/ 0 h 48"/>
                <a:gd name="T44" fmla="*/ 59 w 59"/>
                <a:gd name="T45" fmla="*/ 0 h 48"/>
                <a:gd name="T46" fmla="*/ 59 w 59"/>
                <a:gd name="T4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48">
                  <a:moveTo>
                    <a:pt x="59" y="2"/>
                  </a:moveTo>
                  <a:cubicBezTo>
                    <a:pt x="56" y="2"/>
                    <a:pt x="53" y="2"/>
                    <a:pt x="47" y="1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34" y="46"/>
                    <a:pt x="35" y="47"/>
                    <a:pt x="43" y="47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25" y="47"/>
                    <a:pt x="25" y="45"/>
                    <a:pt x="25" y="4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5" y="2"/>
                    <a:pt x="4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0" y="2"/>
                    <a:pt x="18" y="2"/>
                    <a:pt x="18" y="4"/>
                  </a:cubicBezTo>
                  <a:cubicBezTo>
                    <a:pt x="18" y="5"/>
                    <a:pt x="18" y="6"/>
                    <a:pt x="19" y="7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6" y="5"/>
                    <a:pt x="46" y="4"/>
                  </a:cubicBezTo>
                  <a:cubicBezTo>
                    <a:pt x="46" y="2"/>
                    <a:pt x="42" y="2"/>
                    <a:pt x="40" y="2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4" name="矩形 63"/>
          <p:cNvSpPr/>
          <p:nvPr userDrawn="1"/>
        </p:nvSpPr>
        <p:spPr>
          <a:xfrm>
            <a:off x="482600" y="1638109"/>
            <a:ext cx="7366000" cy="38891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1" name="图片占位符 70"/>
          <p:cNvSpPr>
            <a:spLocks noGrp="1"/>
          </p:cNvSpPr>
          <p:nvPr>
            <p:ph type="pic" sz="quarter" idx="10"/>
          </p:nvPr>
        </p:nvSpPr>
        <p:spPr>
          <a:xfrm>
            <a:off x="7848600" y="1637847"/>
            <a:ext cx="3733800" cy="3889170"/>
          </a:xfrm>
          <a:custGeom>
            <a:avLst/>
            <a:gdLst>
              <a:gd name="connsiteX0" fmla="*/ 0 w 3733800"/>
              <a:gd name="connsiteY0" fmla="*/ 0 h 3889170"/>
              <a:gd name="connsiteX1" fmla="*/ 3733800 w 3733800"/>
              <a:gd name="connsiteY1" fmla="*/ 0 h 3889170"/>
              <a:gd name="connsiteX2" fmla="*/ 3733800 w 3733800"/>
              <a:gd name="connsiteY2" fmla="*/ 3889170 h 3889170"/>
              <a:gd name="connsiteX3" fmla="*/ 0 w 3733800"/>
              <a:gd name="connsiteY3" fmla="*/ 3889170 h 388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3800" h="3889170">
                <a:moveTo>
                  <a:pt x="0" y="0"/>
                </a:moveTo>
                <a:lnTo>
                  <a:pt x="3733800" y="0"/>
                </a:lnTo>
                <a:lnTo>
                  <a:pt x="3733800" y="3889170"/>
                </a:lnTo>
                <a:lnTo>
                  <a:pt x="0" y="38891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任意多边形: 形状 71"/>
          <p:cNvSpPr/>
          <p:nvPr userDrawn="1"/>
        </p:nvSpPr>
        <p:spPr>
          <a:xfrm flipH="1">
            <a:off x="0" y="6594331"/>
            <a:ext cx="10719266" cy="512843"/>
          </a:xfrm>
          <a:custGeom>
            <a:avLst/>
            <a:gdLst>
              <a:gd name="connsiteX0" fmla="*/ 10719266 w 10719266"/>
              <a:gd name="connsiteY0" fmla="*/ 0 h 512843"/>
              <a:gd name="connsiteX1" fmla="*/ 0 w 10719266"/>
              <a:gd name="connsiteY1" fmla="*/ 428770 h 512843"/>
              <a:gd name="connsiteX2" fmla="*/ 10719266 w 10719266"/>
              <a:gd name="connsiteY2" fmla="*/ 512843 h 512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9266" h="512843">
                <a:moveTo>
                  <a:pt x="10719266" y="0"/>
                </a:moveTo>
                <a:lnTo>
                  <a:pt x="0" y="428770"/>
                </a:lnTo>
                <a:lnTo>
                  <a:pt x="10719266" y="512843"/>
                </a:lnTo>
                <a:close/>
              </a:path>
            </a:pathLst>
          </a:custGeom>
          <a:solidFill>
            <a:srgbClr val="9B0D14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3" name="任意多边形: 形状 72"/>
          <p:cNvSpPr/>
          <p:nvPr userDrawn="1"/>
        </p:nvSpPr>
        <p:spPr>
          <a:xfrm>
            <a:off x="-42744" y="6502400"/>
            <a:ext cx="12539544" cy="622300"/>
          </a:xfrm>
          <a:custGeom>
            <a:avLst/>
            <a:gdLst>
              <a:gd name="connsiteX0" fmla="*/ 12539544 w 12539544"/>
              <a:gd name="connsiteY0" fmla="*/ 0 h 622300"/>
              <a:gd name="connsiteX1" fmla="*/ 12466070 w 12539544"/>
              <a:gd name="connsiteY1" fmla="*/ 622300 h 622300"/>
              <a:gd name="connsiteX2" fmla="*/ 0 w 12539544"/>
              <a:gd name="connsiteY2" fmla="*/ 537800 h 622300"/>
              <a:gd name="connsiteX3" fmla="*/ 0 w 12539544"/>
              <a:gd name="connsiteY3" fmla="*/ 433492 h 62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39544" h="622300">
                <a:moveTo>
                  <a:pt x="12539544" y="0"/>
                </a:moveTo>
                <a:lnTo>
                  <a:pt x="12466070" y="622300"/>
                </a:lnTo>
                <a:lnTo>
                  <a:pt x="0" y="537800"/>
                </a:lnTo>
                <a:lnTo>
                  <a:pt x="0" y="433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659999"/>
            <a:ext cx="12192000" cy="4413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530850" y="1233817"/>
            <a:ext cx="11303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 userDrawn="1"/>
        </p:nvGrpSpPr>
        <p:grpSpPr>
          <a:xfrm>
            <a:off x="11320342" y="336984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8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67501"/>
            <a:ext cx="12192000" cy="190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-825500" y="6629400"/>
            <a:ext cx="133858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 userDrawn="1"/>
        </p:nvSpPr>
        <p:spPr>
          <a:xfrm>
            <a:off x="10936013" y="440142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AEAP</a:t>
            </a:r>
            <a:endParaRPr lang="zh-CN" altLang="en-US" sz="1800" b="1" dirty="0"/>
          </a:p>
        </p:txBody>
      </p:sp>
      <p:grpSp>
        <p:nvGrpSpPr>
          <p:cNvPr id="65" name="组合 64"/>
          <p:cNvGrpSpPr/>
          <p:nvPr userDrawn="1"/>
        </p:nvGrpSpPr>
        <p:grpSpPr>
          <a:xfrm>
            <a:off x="10560231" y="428430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66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 68"/>
          <p:cNvSpPr/>
          <p:nvPr userDrawn="1"/>
        </p:nvSpPr>
        <p:spPr>
          <a:xfrm>
            <a:off x="0" y="6604001"/>
            <a:ext cx="12192000" cy="25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0" name="组合 69"/>
          <p:cNvGrpSpPr/>
          <p:nvPr userDrawn="1"/>
        </p:nvGrpSpPr>
        <p:grpSpPr>
          <a:xfrm>
            <a:off x="242426" y="663990"/>
            <a:ext cx="434926" cy="434926"/>
            <a:chOff x="226124" y="563587"/>
            <a:chExt cx="434926" cy="434926"/>
          </a:xfrm>
        </p:grpSpPr>
        <p:sp>
          <p:nvSpPr>
            <p:cNvPr id="71" name="椭圆 70"/>
            <p:cNvSpPr/>
            <p:nvPr/>
          </p:nvSpPr>
          <p:spPr bwMode="auto">
            <a:xfrm>
              <a:off x="226124" y="563587"/>
              <a:ext cx="434926" cy="43492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72" name="Freeform 5"/>
            <p:cNvSpPr>
              <a:spLocks noEditPoints="1"/>
            </p:cNvSpPr>
            <p:nvPr userDrawn="1"/>
          </p:nvSpPr>
          <p:spPr bwMode="auto">
            <a:xfrm>
              <a:off x="285312" y="713677"/>
              <a:ext cx="316550" cy="192863"/>
            </a:xfrm>
            <a:custGeom>
              <a:avLst/>
              <a:gdLst>
                <a:gd name="T0" fmla="*/ 0 w 353"/>
                <a:gd name="T1" fmla="*/ 0 h 214"/>
                <a:gd name="T2" fmla="*/ 340 w 353"/>
                <a:gd name="T3" fmla="*/ 0 h 214"/>
                <a:gd name="T4" fmla="*/ 340 w 353"/>
                <a:gd name="T5" fmla="*/ 14 h 214"/>
                <a:gd name="T6" fmla="*/ 340 w 353"/>
                <a:gd name="T7" fmla="*/ 41 h 214"/>
                <a:gd name="T8" fmla="*/ 340 w 353"/>
                <a:gd name="T9" fmla="*/ 115 h 214"/>
                <a:gd name="T10" fmla="*/ 349 w 353"/>
                <a:gd name="T11" fmla="*/ 130 h 214"/>
                <a:gd name="T12" fmla="*/ 344 w 353"/>
                <a:gd name="T13" fmla="*/ 142 h 214"/>
                <a:gd name="T14" fmla="*/ 353 w 353"/>
                <a:gd name="T15" fmla="*/ 198 h 214"/>
                <a:gd name="T16" fmla="*/ 329 w 353"/>
                <a:gd name="T17" fmla="*/ 198 h 214"/>
                <a:gd name="T18" fmla="*/ 325 w 353"/>
                <a:gd name="T19" fmla="*/ 177 h 214"/>
                <a:gd name="T20" fmla="*/ 319 w 353"/>
                <a:gd name="T21" fmla="*/ 198 h 214"/>
                <a:gd name="T22" fmla="*/ 313 w 353"/>
                <a:gd name="T23" fmla="*/ 198 h 214"/>
                <a:gd name="T24" fmla="*/ 321 w 353"/>
                <a:gd name="T25" fmla="*/ 142 h 214"/>
                <a:gd name="T26" fmla="*/ 316 w 353"/>
                <a:gd name="T27" fmla="*/ 130 h 214"/>
                <a:gd name="T28" fmla="*/ 325 w 353"/>
                <a:gd name="T29" fmla="*/ 115 h 214"/>
                <a:gd name="T30" fmla="*/ 325 w 353"/>
                <a:gd name="T31" fmla="*/ 41 h 214"/>
                <a:gd name="T32" fmla="*/ 0 w 353"/>
                <a:gd name="T33" fmla="*/ 41 h 214"/>
                <a:gd name="T34" fmla="*/ 0 w 353"/>
                <a:gd name="T35" fmla="*/ 0 h 214"/>
                <a:gd name="T36" fmla="*/ 49 w 353"/>
                <a:gd name="T37" fmla="*/ 66 h 214"/>
                <a:gd name="T38" fmla="*/ 48 w 353"/>
                <a:gd name="T39" fmla="*/ 180 h 214"/>
                <a:gd name="T40" fmla="*/ 175 w 353"/>
                <a:gd name="T41" fmla="*/ 214 h 214"/>
                <a:gd name="T42" fmla="*/ 299 w 353"/>
                <a:gd name="T43" fmla="*/ 180 h 214"/>
                <a:gd name="T44" fmla="*/ 299 w 353"/>
                <a:gd name="T45" fmla="*/ 66 h 214"/>
                <a:gd name="T46" fmla="*/ 49 w 353"/>
                <a:gd name="T47" fmla="*/ 6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3" h="214">
                  <a:moveTo>
                    <a:pt x="0" y="0"/>
                  </a:moveTo>
                  <a:cubicBezTo>
                    <a:pt x="340" y="0"/>
                    <a:pt x="340" y="0"/>
                    <a:pt x="340" y="0"/>
                  </a:cubicBezTo>
                  <a:cubicBezTo>
                    <a:pt x="340" y="14"/>
                    <a:pt x="340" y="14"/>
                    <a:pt x="340" y="14"/>
                  </a:cubicBezTo>
                  <a:cubicBezTo>
                    <a:pt x="340" y="41"/>
                    <a:pt x="340" y="41"/>
                    <a:pt x="340" y="41"/>
                  </a:cubicBezTo>
                  <a:cubicBezTo>
                    <a:pt x="340" y="115"/>
                    <a:pt x="340" y="115"/>
                    <a:pt x="340" y="115"/>
                  </a:cubicBezTo>
                  <a:cubicBezTo>
                    <a:pt x="345" y="118"/>
                    <a:pt x="349" y="123"/>
                    <a:pt x="349" y="130"/>
                  </a:cubicBezTo>
                  <a:cubicBezTo>
                    <a:pt x="349" y="135"/>
                    <a:pt x="347" y="139"/>
                    <a:pt x="344" y="142"/>
                  </a:cubicBezTo>
                  <a:cubicBezTo>
                    <a:pt x="353" y="198"/>
                    <a:pt x="353" y="198"/>
                    <a:pt x="353" y="198"/>
                  </a:cubicBezTo>
                  <a:cubicBezTo>
                    <a:pt x="329" y="198"/>
                    <a:pt x="329" y="198"/>
                    <a:pt x="329" y="198"/>
                  </a:cubicBezTo>
                  <a:cubicBezTo>
                    <a:pt x="325" y="177"/>
                    <a:pt x="325" y="177"/>
                    <a:pt x="325" y="177"/>
                  </a:cubicBezTo>
                  <a:cubicBezTo>
                    <a:pt x="319" y="198"/>
                    <a:pt x="319" y="198"/>
                    <a:pt x="319" y="198"/>
                  </a:cubicBezTo>
                  <a:cubicBezTo>
                    <a:pt x="313" y="198"/>
                    <a:pt x="313" y="198"/>
                    <a:pt x="313" y="198"/>
                  </a:cubicBezTo>
                  <a:cubicBezTo>
                    <a:pt x="321" y="142"/>
                    <a:pt x="321" y="142"/>
                    <a:pt x="321" y="142"/>
                  </a:cubicBezTo>
                  <a:cubicBezTo>
                    <a:pt x="318" y="139"/>
                    <a:pt x="316" y="135"/>
                    <a:pt x="316" y="130"/>
                  </a:cubicBezTo>
                  <a:cubicBezTo>
                    <a:pt x="316" y="123"/>
                    <a:pt x="320" y="118"/>
                    <a:pt x="325" y="115"/>
                  </a:cubicBezTo>
                  <a:cubicBezTo>
                    <a:pt x="325" y="41"/>
                    <a:pt x="325" y="41"/>
                    <a:pt x="32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49" y="66"/>
                  </a:moveTo>
                  <a:cubicBezTo>
                    <a:pt x="48" y="180"/>
                    <a:pt x="48" y="180"/>
                    <a:pt x="48" y="180"/>
                  </a:cubicBezTo>
                  <a:cubicBezTo>
                    <a:pt x="98" y="179"/>
                    <a:pt x="138" y="194"/>
                    <a:pt x="175" y="214"/>
                  </a:cubicBezTo>
                  <a:cubicBezTo>
                    <a:pt x="206" y="191"/>
                    <a:pt x="246" y="178"/>
                    <a:pt x="299" y="180"/>
                  </a:cubicBezTo>
                  <a:cubicBezTo>
                    <a:pt x="299" y="142"/>
                    <a:pt x="299" y="104"/>
                    <a:pt x="299" y="66"/>
                  </a:cubicBezTo>
                  <a:lnTo>
                    <a:pt x="49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89712" y="6573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89712" y="1203433"/>
            <a:ext cx="8656269" cy="441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74" name="组合 73"/>
          <p:cNvGrpSpPr/>
          <p:nvPr userDrawn="1"/>
        </p:nvGrpSpPr>
        <p:grpSpPr>
          <a:xfrm>
            <a:off x="11240170" y="330679"/>
            <a:ext cx="375782" cy="381044"/>
            <a:chOff x="2571750" y="2347913"/>
            <a:chExt cx="2154238" cy="2184400"/>
          </a:xfrm>
          <a:solidFill>
            <a:srgbClr val="9C0C15"/>
          </a:solidFill>
        </p:grpSpPr>
        <p:sp>
          <p:nvSpPr>
            <p:cNvPr id="75" name="Freeform 31"/>
            <p:cNvSpPr>
              <a:spLocks noEditPoints="1"/>
            </p:cNvSpPr>
            <p:nvPr/>
          </p:nvSpPr>
          <p:spPr bwMode="auto">
            <a:xfrm>
              <a:off x="2571750" y="2347913"/>
              <a:ext cx="2154238" cy="2184400"/>
            </a:xfrm>
            <a:custGeom>
              <a:avLst/>
              <a:gdLst>
                <a:gd name="T0" fmla="*/ 254 w 508"/>
                <a:gd name="T1" fmla="*/ 0 h 513"/>
                <a:gd name="T2" fmla="*/ 0 w 508"/>
                <a:gd name="T3" fmla="*/ 256 h 513"/>
                <a:gd name="T4" fmla="*/ 254 w 508"/>
                <a:gd name="T5" fmla="*/ 513 h 513"/>
                <a:gd name="T6" fmla="*/ 508 w 508"/>
                <a:gd name="T7" fmla="*/ 256 h 513"/>
                <a:gd name="T8" fmla="*/ 254 w 508"/>
                <a:gd name="T9" fmla="*/ 0 h 513"/>
                <a:gd name="T10" fmla="*/ 254 w 508"/>
                <a:gd name="T11" fmla="*/ 504 h 513"/>
                <a:gd name="T12" fmla="*/ 9 w 508"/>
                <a:gd name="T13" fmla="*/ 256 h 513"/>
                <a:gd name="T14" fmla="*/ 254 w 508"/>
                <a:gd name="T15" fmla="*/ 9 h 513"/>
                <a:gd name="T16" fmla="*/ 499 w 508"/>
                <a:gd name="T17" fmla="*/ 256 h 513"/>
                <a:gd name="T18" fmla="*/ 254 w 508"/>
                <a:gd name="T19" fmla="*/ 504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8" h="513">
                  <a:moveTo>
                    <a:pt x="254" y="0"/>
                  </a:moveTo>
                  <a:cubicBezTo>
                    <a:pt x="114" y="0"/>
                    <a:pt x="0" y="115"/>
                    <a:pt x="0" y="256"/>
                  </a:cubicBezTo>
                  <a:cubicBezTo>
                    <a:pt x="0" y="398"/>
                    <a:pt x="114" y="513"/>
                    <a:pt x="254" y="513"/>
                  </a:cubicBezTo>
                  <a:cubicBezTo>
                    <a:pt x="394" y="513"/>
                    <a:pt x="508" y="398"/>
                    <a:pt x="508" y="256"/>
                  </a:cubicBezTo>
                  <a:cubicBezTo>
                    <a:pt x="508" y="115"/>
                    <a:pt x="394" y="0"/>
                    <a:pt x="254" y="0"/>
                  </a:cubicBezTo>
                  <a:close/>
                  <a:moveTo>
                    <a:pt x="254" y="504"/>
                  </a:moveTo>
                  <a:cubicBezTo>
                    <a:pt x="119" y="504"/>
                    <a:pt x="9" y="393"/>
                    <a:pt x="9" y="256"/>
                  </a:cubicBezTo>
                  <a:cubicBezTo>
                    <a:pt x="9" y="119"/>
                    <a:pt x="119" y="9"/>
                    <a:pt x="254" y="9"/>
                  </a:cubicBezTo>
                  <a:cubicBezTo>
                    <a:pt x="389" y="9"/>
                    <a:pt x="499" y="119"/>
                    <a:pt x="499" y="256"/>
                  </a:cubicBezTo>
                  <a:cubicBezTo>
                    <a:pt x="499" y="393"/>
                    <a:pt x="389" y="504"/>
                    <a:pt x="254" y="5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2"/>
            <p:cNvSpPr/>
            <p:nvPr/>
          </p:nvSpPr>
          <p:spPr bwMode="auto">
            <a:xfrm>
              <a:off x="3449638" y="4246563"/>
              <a:ext cx="134938" cy="149225"/>
            </a:xfrm>
            <a:custGeom>
              <a:avLst/>
              <a:gdLst>
                <a:gd name="T0" fmla="*/ 16 w 32"/>
                <a:gd name="T1" fmla="*/ 22 h 35"/>
                <a:gd name="T2" fmla="*/ 17 w 32"/>
                <a:gd name="T3" fmla="*/ 16 h 35"/>
                <a:gd name="T4" fmla="*/ 31 w 32"/>
                <a:gd name="T5" fmla="*/ 18 h 35"/>
                <a:gd name="T6" fmla="*/ 29 w 32"/>
                <a:gd name="T7" fmla="*/ 31 h 35"/>
                <a:gd name="T8" fmla="*/ 23 w 32"/>
                <a:gd name="T9" fmla="*/ 34 h 35"/>
                <a:gd name="T10" fmla="*/ 15 w 32"/>
                <a:gd name="T11" fmla="*/ 34 h 35"/>
                <a:gd name="T12" fmla="*/ 6 w 32"/>
                <a:gd name="T13" fmla="*/ 31 h 35"/>
                <a:gd name="T14" fmla="*/ 1 w 32"/>
                <a:gd name="T15" fmla="*/ 24 h 35"/>
                <a:gd name="T16" fmla="*/ 1 w 32"/>
                <a:gd name="T17" fmla="*/ 15 h 35"/>
                <a:gd name="T18" fmla="*/ 4 w 32"/>
                <a:gd name="T19" fmla="*/ 6 h 35"/>
                <a:gd name="T20" fmla="*/ 11 w 32"/>
                <a:gd name="T21" fmla="*/ 1 h 35"/>
                <a:gd name="T22" fmla="*/ 19 w 32"/>
                <a:gd name="T23" fmla="*/ 1 h 35"/>
                <a:gd name="T24" fmla="*/ 28 w 32"/>
                <a:gd name="T25" fmla="*/ 5 h 35"/>
                <a:gd name="T26" fmla="*/ 32 w 32"/>
                <a:gd name="T27" fmla="*/ 12 h 35"/>
                <a:gd name="T28" fmla="*/ 25 w 32"/>
                <a:gd name="T29" fmla="*/ 12 h 35"/>
                <a:gd name="T30" fmla="*/ 23 w 32"/>
                <a:gd name="T31" fmla="*/ 8 h 35"/>
                <a:gd name="T32" fmla="*/ 18 w 32"/>
                <a:gd name="T33" fmla="*/ 6 h 35"/>
                <a:gd name="T34" fmla="*/ 11 w 32"/>
                <a:gd name="T35" fmla="*/ 8 h 35"/>
                <a:gd name="T36" fmla="*/ 7 w 32"/>
                <a:gd name="T37" fmla="*/ 16 h 35"/>
                <a:gd name="T38" fmla="*/ 9 w 32"/>
                <a:gd name="T39" fmla="*/ 25 h 35"/>
                <a:gd name="T40" fmla="*/ 15 w 32"/>
                <a:gd name="T41" fmla="*/ 29 h 35"/>
                <a:gd name="T42" fmla="*/ 19 w 32"/>
                <a:gd name="T43" fmla="*/ 28 h 35"/>
                <a:gd name="T44" fmla="*/ 23 w 32"/>
                <a:gd name="T45" fmla="*/ 27 h 35"/>
                <a:gd name="T46" fmla="*/ 24 w 32"/>
                <a:gd name="T47" fmla="*/ 23 h 35"/>
                <a:gd name="T48" fmla="*/ 16 w 32"/>
                <a:gd name="T4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2" h="35">
                  <a:moveTo>
                    <a:pt x="16" y="22"/>
                  </a:moveTo>
                  <a:cubicBezTo>
                    <a:pt x="17" y="16"/>
                    <a:pt x="17" y="16"/>
                    <a:pt x="17" y="1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28" y="32"/>
                    <a:pt x="26" y="33"/>
                    <a:pt x="23" y="34"/>
                  </a:cubicBezTo>
                  <a:cubicBezTo>
                    <a:pt x="20" y="34"/>
                    <a:pt x="17" y="35"/>
                    <a:pt x="15" y="34"/>
                  </a:cubicBezTo>
                  <a:cubicBezTo>
                    <a:pt x="11" y="34"/>
                    <a:pt x="8" y="33"/>
                    <a:pt x="6" y="31"/>
                  </a:cubicBezTo>
                  <a:cubicBezTo>
                    <a:pt x="4" y="29"/>
                    <a:pt x="2" y="27"/>
                    <a:pt x="1" y="24"/>
                  </a:cubicBezTo>
                  <a:cubicBezTo>
                    <a:pt x="0" y="21"/>
                    <a:pt x="0" y="18"/>
                    <a:pt x="1" y="15"/>
                  </a:cubicBezTo>
                  <a:cubicBezTo>
                    <a:pt x="1" y="11"/>
                    <a:pt x="2" y="9"/>
                    <a:pt x="4" y="6"/>
                  </a:cubicBezTo>
                  <a:cubicBezTo>
                    <a:pt x="6" y="4"/>
                    <a:pt x="8" y="2"/>
                    <a:pt x="11" y="1"/>
                  </a:cubicBezTo>
                  <a:cubicBezTo>
                    <a:pt x="14" y="0"/>
                    <a:pt x="16" y="0"/>
                    <a:pt x="19" y="1"/>
                  </a:cubicBezTo>
                  <a:cubicBezTo>
                    <a:pt x="23" y="1"/>
                    <a:pt x="26" y="2"/>
                    <a:pt x="28" y="5"/>
                  </a:cubicBezTo>
                  <a:cubicBezTo>
                    <a:pt x="31" y="7"/>
                    <a:pt x="32" y="9"/>
                    <a:pt x="32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4" y="9"/>
                    <a:pt x="23" y="8"/>
                  </a:cubicBezTo>
                  <a:cubicBezTo>
                    <a:pt x="22" y="7"/>
                    <a:pt x="20" y="6"/>
                    <a:pt x="18" y="6"/>
                  </a:cubicBezTo>
                  <a:cubicBezTo>
                    <a:pt x="16" y="6"/>
                    <a:pt x="13" y="6"/>
                    <a:pt x="11" y="8"/>
                  </a:cubicBezTo>
                  <a:cubicBezTo>
                    <a:pt x="9" y="9"/>
                    <a:pt x="8" y="12"/>
                    <a:pt x="7" y="16"/>
                  </a:cubicBezTo>
                  <a:cubicBezTo>
                    <a:pt x="7" y="19"/>
                    <a:pt x="7" y="22"/>
                    <a:pt x="9" y="25"/>
                  </a:cubicBezTo>
                  <a:cubicBezTo>
                    <a:pt x="10" y="27"/>
                    <a:pt x="12" y="28"/>
                    <a:pt x="15" y="29"/>
                  </a:cubicBezTo>
                  <a:cubicBezTo>
                    <a:pt x="16" y="29"/>
                    <a:pt x="18" y="29"/>
                    <a:pt x="19" y="28"/>
                  </a:cubicBezTo>
                  <a:cubicBezTo>
                    <a:pt x="21" y="28"/>
                    <a:pt x="22" y="28"/>
                    <a:pt x="23" y="27"/>
                  </a:cubicBezTo>
                  <a:cubicBezTo>
                    <a:pt x="24" y="23"/>
                    <a:pt x="24" y="23"/>
                    <a:pt x="24" y="23"/>
                  </a:cubicBezTo>
                  <a:lnTo>
                    <a:pt x="1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33"/>
            <p:cNvSpPr/>
            <p:nvPr/>
          </p:nvSpPr>
          <p:spPr bwMode="auto">
            <a:xfrm>
              <a:off x="3287713" y="4198938"/>
              <a:ext cx="153988" cy="166688"/>
            </a:xfrm>
            <a:custGeom>
              <a:avLst/>
              <a:gdLst>
                <a:gd name="T0" fmla="*/ 0 w 97"/>
                <a:gd name="T1" fmla="*/ 84 h 105"/>
                <a:gd name="T2" fmla="*/ 30 w 97"/>
                <a:gd name="T3" fmla="*/ 0 h 105"/>
                <a:gd name="T4" fmla="*/ 46 w 97"/>
                <a:gd name="T5" fmla="*/ 6 h 105"/>
                <a:gd name="T6" fmla="*/ 62 w 97"/>
                <a:gd name="T7" fmla="*/ 73 h 105"/>
                <a:gd name="T8" fmla="*/ 81 w 97"/>
                <a:gd name="T9" fmla="*/ 17 h 105"/>
                <a:gd name="T10" fmla="*/ 97 w 97"/>
                <a:gd name="T11" fmla="*/ 22 h 105"/>
                <a:gd name="T12" fmla="*/ 67 w 97"/>
                <a:gd name="T13" fmla="*/ 105 h 105"/>
                <a:gd name="T14" fmla="*/ 49 w 97"/>
                <a:gd name="T15" fmla="*/ 100 h 105"/>
                <a:gd name="T16" fmla="*/ 35 w 97"/>
                <a:gd name="T17" fmla="*/ 35 h 105"/>
                <a:gd name="T18" fmla="*/ 17 w 97"/>
                <a:gd name="T19" fmla="*/ 89 h 105"/>
                <a:gd name="T20" fmla="*/ 0 w 97"/>
                <a:gd name="T21" fmla="*/ 8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105">
                  <a:moveTo>
                    <a:pt x="0" y="84"/>
                  </a:moveTo>
                  <a:lnTo>
                    <a:pt x="30" y="0"/>
                  </a:lnTo>
                  <a:lnTo>
                    <a:pt x="46" y="6"/>
                  </a:lnTo>
                  <a:lnTo>
                    <a:pt x="62" y="73"/>
                  </a:lnTo>
                  <a:lnTo>
                    <a:pt x="81" y="17"/>
                  </a:lnTo>
                  <a:lnTo>
                    <a:pt x="97" y="22"/>
                  </a:lnTo>
                  <a:lnTo>
                    <a:pt x="67" y="105"/>
                  </a:lnTo>
                  <a:lnTo>
                    <a:pt x="49" y="100"/>
                  </a:lnTo>
                  <a:lnTo>
                    <a:pt x="35" y="35"/>
                  </a:lnTo>
                  <a:lnTo>
                    <a:pt x="17" y="89"/>
                  </a:lnTo>
                  <a:lnTo>
                    <a:pt x="0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4"/>
            <p:cNvSpPr/>
            <p:nvPr/>
          </p:nvSpPr>
          <p:spPr bwMode="auto">
            <a:xfrm>
              <a:off x="2889250" y="3935413"/>
              <a:ext cx="182563" cy="174625"/>
            </a:xfrm>
            <a:custGeom>
              <a:avLst/>
              <a:gdLst>
                <a:gd name="T0" fmla="*/ 0 w 115"/>
                <a:gd name="T1" fmla="*/ 56 h 110"/>
                <a:gd name="T2" fmla="*/ 67 w 115"/>
                <a:gd name="T3" fmla="*/ 0 h 110"/>
                <a:gd name="T4" fmla="*/ 81 w 115"/>
                <a:gd name="T5" fmla="*/ 14 h 110"/>
                <a:gd name="T6" fmla="*/ 59 w 115"/>
                <a:gd name="T7" fmla="*/ 78 h 110"/>
                <a:gd name="T8" fmla="*/ 105 w 115"/>
                <a:gd name="T9" fmla="*/ 40 h 110"/>
                <a:gd name="T10" fmla="*/ 115 w 115"/>
                <a:gd name="T11" fmla="*/ 54 h 110"/>
                <a:gd name="T12" fmla="*/ 46 w 115"/>
                <a:gd name="T13" fmla="*/ 110 h 110"/>
                <a:gd name="T14" fmla="*/ 35 w 115"/>
                <a:gd name="T15" fmla="*/ 97 h 110"/>
                <a:gd name="T16" fmla="*/ 56 w 115"/>
                <a:gd name="T17" fmla="*/ 32 h 110"/>
                <a:gd name="T18" fmla="*/ 11 w 115"/>
                <a:gd name="T19" fmla="*/ 70 h 110"/>
                <a:gd name="T20" fmla="*/ 0 w 115"/>
                <a:gd name="T21" fmla="*/ 56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10">
                  <a:moveTo>
                    <a:pt x="0" y="56"/>
                  </a:moveTo>
                  <a:lnTo>
                    <a:pt x="67" y="0"/>
                  </a:lnTo>
                  <a:lnTo>
                    <a:pt x="81" y="14"/>
                  </a:lnTo>
                  <a:lnTo>
                    <a:pt x="59" y="78"/>
                  </a:lnTo>
                  <a:lnTo>
                    <a:pt x="105" y="40"/>
                  </a:lnTo>
                  <a:lnTo>
                    <a:pt x="115" y="54"/>
                  </a:lnTo>
                  <a:lnTo>
                    <a:pt x="46" y="110"/>
                  </a:lnTo>
                  <a:lnTo>
                    <a:pt x="35" y="97"/>
                  </a:lnTo>
                  <a:lnTo>
                    <a:pt x="56" y="32"/>
                  </a:lnTo>
                  <a:lnTo>
                    <a:pt x="11" y="70"/>
                  </a:lnTo>
                  <a:lnTo>
                    <a:pt x="0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5"/>
            <p:cNvSpPr>
              <a:spLocks noEditPoints="1"/>
            </p:cNvSpPr>
            <p:nvPr/>
          </p:nvSpPr>
          <p:spPr bwMode="auto">
            <a:xfrm>
              <a:off x="3144838" y="4144963"/>
              <a:ext cx="147638" cy="147638"/>
            </a:xfrm>
            <a:custGeom>
              <a:avLst/>
              <a:gdLst>
                <a:gd name="T0" fmla="*/ 17 w 35"/>
                <a:gd name="T1" fmla="*/ 7 h 35"/>
                <a:gd name="T2" fmla="*/ 24 w 35"/>
                <a:gd name="T3" fmla="*/ 8 h 35"/>
                <a:gd name="T4" fmla="*/ 28 w 35"/>
                <a:gd name="T5" fmla="*/ 14 h 35"/>
                <a:gd name="T6" fmla="*/ 26 w 35"/>
                <a:gd name="T7" fmla="*/ 22 h 35"/>
                <a:gd name="T8" fmla="*/ 19 w 35"/>
                <a:gd name="T9" fmla="*/ 28 h 35"/>
                <a:gd name="T10" fmla="*/ 12 w 35"/>
                <a:gd name="T11" fmla="*/ 27 h 35"/>
                <a:gd name="T12" fmla="*/ 8 w 35"/>
                <a:gd name="T13" fmla="*/ 21 h 35"/>
                <a:gd name="T14" fmla="*/ 10 w 35"/>
                <a:gd name="T15" fmla="*/ 13 h 35"/>
                <a:gd name="T16" fmla="*/ 17 w 35"/>
                <a:gd name="T17" fmla="*/ 7 h 35"/>
                <a:gd name="T18" fmla="*/ 1 w 35"/>
                <a:gd name="T19" fmla="*/ 22 h 35"/>
                <a:gd name="T20" fmla="*/ 9 w 35"/>
                <a:gd name="T21" fmla="*/ 32 h 35"/>
                <a:gd name="T22" fmla="*/ 21 w 35"/>
                <a:gd name="T23" fmla="*/ 34 h 35"/>
                <a:gd name="T24" fmla="*/ 32 w 35"/>
                <a:gd name="T25" fmla="*/ 26 h 35"/>
                <a:gd name="T26" fmla="*/ 35 w 35"/>
                <a:gd name="T27" fmla="*/ 13 h 35"/>
                <a:gd name="T28" fmla="*/ 27 w 35"/>
                <a:gd name="T29" fmla="*/ 3 h 35"/>
                <a:gd name="T30" fmla="*/ 20 w 35"/>
                <a:gd name="T31" fmla="*/ 0 h 35"/>
                <a:gd name="T32" fmla="*/ 15 w 35"/>
                <a:gd name="T33" fmla="*/ 1 h 35"/>
                <a:gd name="T34" fmla="*/ 10 w 35"/>
                <a:gd name="T35" fmla="*/ 3 h 35"/>
                <a:gd name="T36" fmla="*/ 4 w 35"/>
                <a:gd name="T37" fmla="*/ 9 h 35"/>
                <a:gd name="T38" fmla="*/ 1 w 35"/>
                <a:gd name="T3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35">
                  <a:moveTo>
                    <a:pt x="17" y="7"/>
                  </a:moveTo>
                  <a:cubicBezTo>
                    <a:pt x="19" y="6"/>
                    <a:pt x="22" y="6"/>
                    <a:pt x="24" y="8"/>
                  </a:cubicBezTo>
                  <a:cubicBezTo>
                    <a:pt x="26" y="9"/>
                    <a:pt x="28" y="11"/>
                    <a:pt x="28" y="14"/>
                  </a:cubicBezTo>
                  <a:cubicBezTo>
                    <a:pt x="29" y="16"/>
                    <a:pt x="28" y="19"/>
                    <a:pt x="26" y="22"/>
                  </a:cubicBezTo>
                  <a:cubicBezTo>
                    <a:pt x="24" y="25"/>
                    <a:pt x="22" y="27"/>
                    <a:pt x="19" y="28"/>
                  </a:cubicBezTo>
                  <a:cubicBezTo>
                    <a:pt x="17" y="29"/>
                    <a:pt x="14" y="29"/>
                    <a:pt x="12" y="27"/>
                  </a:cubicBezTo>
                  <a:cubicBezTo>
                    <a:pt x="10" y="26"/>
                    <a:pt x="8" y="24"/>
                    <a:pt x="8" y="21"/>
                  </a:cubicBezTo>
                  <a:cubicBezTo>
                    <a:pt x="7" y="19"/>
                    <a:pt x="8" y="16"/>
                    <a:pt x="10" y="13"/>
                  </a:cubicBezTo>
                  <a:cubicBezTo>
                    <a:pt x="12" y="10"/>
                    <a:pt x="14" y="8"/>
                    <a:pt x="17" y="7"/>
                  </a:cubicBezTo>
                  <a:close/>
                  <a:moveTo>
                    <a:pt x="1" y="22"/>
                  </a:moveTo>
                  <a:cubicBezTo>
                    <a:pt x="2" y="26"/>
                    <a:pt x="5" y="30"/>
                    <a:pt x="9" y="32"/>
                  </a:cubicBezTo>
                  <a:cubicBezTo>
                    <a:pt x="13" y="35"/>
                    <a:pt x="17" y="35"/>
                    <a:pt x="21" y="34"/>
                  </a:cubicBezTo>
                  <a:cubicBezTo>
                    <a:pt x="26" y="33"/>
                    <a:pt x="29" y="30"/>
                    <a:pt x="32" y="26"/>
                  </a:cubicBezTo>
                  <a:cubicBezTo>
                    <a:pt x="35" y="21"/>
                    <a:pt x="35" y="17"/>
                    <a:pt x="35" y="13"/>
                  </a:cubicBezTo>
                  <a:cubicBezTo>
                    <a:pt x="34" y="9"/>
                    <a:pt x="31" y="5"/>
                    <a:pt x="27" y="3"/>
                  </a:cubicBezTo>
                  <a:cubicBezTo>
                    <a:pt x="24" y="2"/>
                    <a:pt x="22" y="1"/>
                    <a:pt x="20" y="0"/>
                  </a:cubicBezTo>
                  <a:cubicBezTo>
                    <a:pt x="18" y="0"/>
                    <a:pt x="17" y="0"/>
                    <a:pt x="15" y="1"/>
                  </a:cubicBezTo>
                  <a:cubicBezTo>
                    <a:pt x="13" y="1"/>
                    <a:pt x="11" y="2"/>
                    <a:pt x="10" y="3"/>
                  </a:cubicBezTo>
                  <a:cubicBezTo>
                    <a:pt x="8" y="4"/>
                    <a:pt x="6" y="7"/>
                    <a:pt x="4" y="9"/>
                  </a:cubicBezTo>
                  <a:cubicBezTo>
                    <a:pt x="1" y="14"/>
                    <a:pt x="0" y="18"/>
                    <a:pt x="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6"/>
            <p:cNvSpPr>
              <a:spLocks noEditPoints="1"/>
            </p:cNvSpPr>
            <p:nvPr/>
          </p:nvSpPr>
          <p:spPr bwMode="auto">
            <a:xfrm>
              <a:off x="3000375" y="4038600"/>
              <a:ext cx="157163" cy="160338"/>
            </a:xfrm>
            <a:custGeom>
              <a:avLst/>
              <a:gdLst>
                <a:gd name="T0" fmla="*/ 25 w 37"/>
                <a:gd name="T1" fmla="*/ 11 h 38"/>
                <a:gd name="T2" fmla="*/ 29 w 37"/>
                <a:gd name="T3" fmla="*/ 15 h 38"/>
                <a:gd name="T4" fmla="*/ 31 w 37"/>
                <a:gd name="T5" fmla="*/ 18 h 38"/>
                <a:gd name="T6" fmla="*/ 30 w 37"/>
                <a:gd name="T7" fmla="*/ 21 h 38"/>
                <a:gd name="T8" fmla="*/ 27 w 37"/>
                <a:gd name="T9" fmla="*/ 26 h 38"/>
                <a:gd name="T10" fmla="*/ 22 w 37"/>
                <a:gd name="T11" fmla="*/ 30 h 38"/>
                <a:gd name="T12" fmla="*/ 19 w 37"/>
                <a:gd name="T13" fmla="*/ 32 h 38"/>
                <a:gd name="T14" fmla="*/ 16 w 37"/>
                <a:gd name="T15" fmla="*/ 31 h 38"/>
                <a:gd name="T16" fmla="*/ 13 w 37"/>
                <a:gd name="T17" fmla="*/ 29 h 38"/>
                <a:gd name="T18" fmla="*/ 9 w 37"/>
                <a:gd name="T19" fmla="*/ 25 h 38"/>
                <a:gd name="T20" fmla="*/ 23 w 37"/>
                <a:gd name="T21" fmla="*/ 9 h 38"/>
                <a:gd name="T22" fmla="*/ 25 w 37"/>
                <a:gd name="T23" fmla="*/ 11 h 38"/>
                <a:gd name="T24" fmla="*/ 0 w 37"/>
                <a:gd name="T25" fmla="*/ 25 h 38"/>
                <a:gd name="T26" fmla="*/ 10 w 37"/>
                <a:gd name="T27" fmla="*/ 33 h 38"/>
                <a:gd name="T28" fmla="*/ 15 w 37"/>
                <a:gd name="T29" fmla="*/ 37 h 38"/>
                <a:gd name="T30" fmla="*/ 20 w 37"/>
                <a:gd name="T31" fmla="*/ 38 h 38"/>
                <a:gd name="T32" fmla="*/ 27 w 37"/>
                <a:gd name="T33" fmla="*/ 36 h 38"/>
                <a:gd name="T34" fmla="*/ 32 w 37"/>
                <a:gd name="T35" fmla="*/ 31 h 38"/>
                <a:gd name="T36" fmla="*/ 36 w 37"/>
                <a:gd name="T37" fmla="*/ 24 h 38"/>
                <a:gd name="T38" fmla="*/ 37 w 37"/>
                <a:gd name="T39" fmla="*/ 18 h 38"/>
                <a:gd name="T40" fmla="*/ 35 w 37"/>
                <a:gd name="T41" fmla="*/ 13 h 38"/>
                <a:gd name="T42" fmla="*/ 31 w 37"/>
                <a:gd name="T43" fmla="*/ 8 h 38"/>
                <a:gd name="T44" fmla="*/ 22 w 37"/>
                <a:gd name="T45" fmla="*/ 0 h 38"/>
                <a:gd name="T46" fmla="*/ 0 w 37"/>
                <a:gd name="T47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" h="38">
                  <a:moveTo>
                    <a:pt x="25" y="11"/>
                  </a:moveTo>
                  <a:cubicBezTo>
                    <a:pt x="28" y="13"/>
                    <a:pt x="29" y="14"/>
                    <a:pt x="29" y="15"/>
                  </a:cubicBezTo>
                  <a:cubicBezTo>
                    <a:pt x="30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1"/>
                  </a:cubicBezTo>
                  <a:cubicBezTo>
                    <a:pt x="30" y="23"/>
                    <a:pt x="28" y="24"/>
                    <a:pt x="27" y="26"/>
                  </a:cubicBezTo>
                  <a:cubicBezTo>
                    <a:pt x="25" y="28"/>
                    <a:pt x="24" y="29"/>
                    <a:pt x="22" y="30"/>
                  </a:cubicBezTo>
                  <a:cubicBezTo>
                    <a:pt x="21" y="31"/>
                    <a:pt x="20" y="32"/>
                    <a:pt x="19" y="32"/>
                  </a:cubicBezTo>
                  <a:cubicBezTo>
                    <a:pt x="18" y="32"/>
                    <a:pt x="17" y="31"/>
                    <a:pt x="16" y="31"/>
                  </a:cubicBezTo>
                  <a:cubicBezTo>
                    <a:pt x="15" y="31"/>
                    <a:pt x="14" y="30"/>
                    <a:pt x="13" y="29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23" y="9"/>
                    <a:pt x="23" y="9"/>
                    <a:pt x="23" y="9"/>
                  </a:cubicBezTo>
                  <a:lnTo>
                    <a:pt x="25" y="11"/>
                  </a:lnTo>
                  <a:close/>
                  <a:moveTo>
                    <a:pt x="0" y="25"/>
                  </a:moveTo>
                  <a:cubicBezTo>
                    <a:pt x="10" y="33"/>
                    <a:pt x="10" y="33"/>
                    <a:pt x="10" y="33"/>
                  </a:cubicBezTo>
                  <a:cubicBezTo>
                    <a:pt x="12" y="35"/>
                    <a:pt x="13" y="36"/>
                    <a:pt x="15" y="37"/>
                  </a:cubicBezTo>
                  <a:cubicBezTo>
                    <a:pt x="17" y="37"/>
                    <a:pt x="18" y="38"/>
                    <a:pt x="20" y="38"/>
                  </a:cubicBezTo>
                  <a:cubicBezTo>
                    <a:pt x="22" y="38"/>
                    <a:pt x="24" y="37"/>
                    <a:pt x="27" y="36"/>
                  </a:cubicBezTo>
                  <a:cubicBezTo>
                    <a:pt x="28" y="34"/>
                    <a:pt x="30" y="33"/>
                    <a:pt x="32" y="31"/>
                  </a:cubicBezTo>
                  <a:cubicBezTo>
                    <a:pt x="34" y="28"/>
                    <a:pt x="35" y="26"/>
                    <a:pt x="36" y="24"/>
                  </a:cubicBezTo>
                  <a:cubicBezTo>
                    <a:pt x="37" y="22"/>
                    <a:pt x="37" y="20"/>
                    <a:pt x="37" y="18"/>
                  </a:cubicBezTo>
                  <a:cubicBezTo>
                    <a:pt x="37" y="16"/>
                    <a:pt x="36" y="14"/>
                    <a:pt x="35" y="13"/>
                  </a:cubicBezTo>
                  <a:cubicBezTo>
                    <a:pt x="35" y="11"/>
                    <a:pt x="33" y="10"/>
                    <a:pt x="31" y="8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7"/>
            <p:cNvSpPr>
              <a:spLocks noEditPoints="1"/>
            </p:cNvSpPr>
            <p:nvPr/>
          </p:nvSpPr>
          <p:spPr bwMode="auto">
            <a:xfrm>
              <a:off x="2800350" y="3851275"/>
              <a:ext cx="161925" cy="144463"/>
            </a:xfrm>
            <a:custGeom>
              <a:avLst/>
              <a:gdLst>
                <a:gd name="T0" fmla="*/ 46 w 102"/>
                <a:gd name="T1" fmla="*/ 24 h 91"/>
                <a:gd name="T2" fmla="*/ 80 w 102"/>
                <a:gd name="T3" fmla="*/ 18 h 91"/>
                <a:gd name="T4" fmla="*/ 56 w 102"/>
                <a:gd name="T5" fmla="*/ 45 h 91"/>
                <a:gd name="T6" fmla="*/ 46 w 102"/>
                <a:gd name="T7" fmla="*/ 24 h 91"/>
                <a:gd name="T8" fmla="*/ 102 w 102"/>
                <a:gd name="T9" fmla="*/ 16 h 91"/>
                <a:gd name="T10" fmla="*/ 94 w 102"/>
                <a:gd name="T11" fmla="*/ 0 h 91"/>
                <a:gd name="T12" fmla="*/ 0 w 102"/>
                <a:gd name="T13" fmla="*/ 13 h 91"/>
                <a:gd name="T14" fmla="*/ 8 w 102"/>
                <a:gd name="T15" fmla="*/ 29 h 91"/>
                <a:gd name="T16" fmla="*/ 30 w 102"/>
                <a:gd name="T17" fmla="*/ 26 h 91"/>
                <a:gd name="T18" fmla="*/ 48 w 102"/>
                <a:gd name="T19" fmla="*/ 56 h 91"/>
                <a:gd name="T20" fmla="*/ 32 w 102"/>
                <a:gd name="T21" fmla="*/ 75 h 91"/>
                <a:gd name="T22" fmla="*/ 43 w 102"/>
                <a:gd name="T23" fmla="*/ 91 h 91"/>
                <a:gd name="T24" fmla="*/ 102 w 102"/>
                <a:gd name="T25" fmla="*/ 1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91">
                  <a:moveTo>
                    <a:pt x="46" y="24"/>
                  </a:moveTo>
                  <a:lnTo>
                    <a:pt x="80" y="18"/>
                  </a:lnTo>
                  <a:lnTo>
                    <a:pt x="56" y="45"/>
                  </a:lnTo>
                  <a:lnTo>
                    <a:pt x="46" y="24"/>
                  </a:lnTo>
                  <a:close/>
                  <a:moveTo>
                    <a:pt x="102" y="16"/>
                  </a:moveTo>
                  <a:lnTo>
                    <a:pt x="94" y="0"/>
                  </a:lnTo>
                  <a:lnTo>
                    <a:pt x="0" y="13"/>
                  </a:lnTo>
                  <a:lnTo>
                    <a:pt x="8" y="29"/>
                  </a:lnTo>
                  <a:lnTo>
                    <a:pt x="30" y="26"/>
                  </a:lnTo>
                  <a:lnTo>
                    <a:pt x="48" y="56"/>
                  </a:lnTo>
                  <a:lnTo>
                    <a:pt x="32" y="75"/>
                  </a:lnTo>
                  <a:lnTo>
                    <a:pt x="43" y="91"/>
                  </a:lnTo>
                  <a:lnTo>
                    <a:pt x="10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8"/>
            <p:cNvSpPr/>
            <p:nvPr/>
          </p:nvSpPr>
          <p:spPr bwMode="auto">
            <a:xfrm>
              <a:off x="2746375" y="3684588"/>
              <a:ext cx="168275" cy="152400"/>
            </a:xfrm>
            <a:custGeom>
              <a:avLst/>
              <a:gdLst>
                <a:gd name="T0" fmla="*/ 0 w 106"/>
                <a:gd name="T1" fmla="*/ 29 h 96"/>
                <a:gd name="T2" fmla="*/ 82 w 106"/>
                <a:gd name="T3" fmla="*/ 0 h 96"/>
                <a:gd name="T4" fmla="*/ 88 w 106"/>
                <a:gd name="T5" fmla="*/ 19 h 96"/>
                <a:gd name="T6" fmla="*/ 56 w 106"/>
                <a:gd name="T7" fmla="*/ 29 h 96"/>
                <a:gd name="T8" fmla="*/ 66 w 106"/>
                <a:gd name="T9" fmla="*/ 62 h 96"/>
                <a:gd name="T10" fmla="*/ 101 w 106"/>
                <a:gd name="T11" fmla="*/ 51 h 96"/>
                <a:gd name="T12" fmla="*/ 106 w 106"/>
                <a:gd name="T13" fmla="*/ 67 h 96"/>
                <a:gd name="T14" fmla="*/ 24 w 106"/>
                <a:gd name="T15" fmla="*/ 96 h 96"/>
                <a:gd name="T16" fmla="*/ 16 w 106"/>
                <a:gd name="T17" fmla="*/ 80 h 96"/>
                <a:gd name="T18" fmla="*/ 53 w 106"/>
                <a:gd name="T19" fmla="*/ 67 h 96"/>
                <a:gd name="T20" fmla="*/ 42 w 106"/>
                <a:gd name="T21" fmla="*/ 35 h 96"/>
                <a:gd name="T22" fmla="*/ 5 w 106"/>
                <a:gd name="T23" fmla="*/ 48 h 96"/>
                <a:gd name="T24" fmla="*/ 0 w 106"/>
                <a:gd name="T25" fmla="*/ 2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96">
                  <a:moveTo>
                    <a:pt x="0" y="29"/>
                  </a:moveTo>
                  <a:lnTo>
                    <a:pt x="82" y="0"/>
                  </a:lnTo>
                  <a:lnTo>
                    <a:pt x="88" y="19"/>
                  </a:lnTo>
                  <a:lnTo>
                    <a:pt x="56" y="29"/>
                  </a:lnTo>
                  <a:lnTo>
                    <a:pt x="66" y="62"/>
                  </a:lnTo>
                  <a:lnTo>
                    <a:pt x="101" y="51"/>
                  </a:lnTo>
                  <a:lnTo>
                    <a:pt x="106" y="67"/>
                  </a:lnTo>
                  <a:lnTo>
                    <a:pt x="24" y="96"/>
                  </a:lnTo>
                  <a:lnTo>
                    <a:pt x="16" y="80"/>
                  </a:lnTo>
                  <a:lnTo>
                    <a:pt x="53" y="67"/>
                  </a:lnTo>
                  <a:lnTo>
                    <a:pt x="42" y="35"/>
                  </a:lnTo>
                  <a:lnTo>
                    <a:pt x="5" y="48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39"/>
            <p:cNvSpPr/>
            <p:nvPr/>
          </p:nvSpPr>
          <p:spPr bwMode="auto">
            <a:xfrm>
              <a:off x="2716213" y="3560763"/>
              <a:ext cx="147638" cy="119063"/>
            </a:xfrm>
            <a:custGeom>
              <a:avLst/>
              <a:gdLst>
                <a:gd name="T0" fmla="*/ 9 w 35"/>
                <a:gd name="T1" fmla="*/ 1 h 28"/>
                <a:gd name="T2" fmla="*/ 11 w 35"/>
                <a:gd name="T3" fmla="*/ 8 h 28"/>
                <a:gd name="T4" fmla="*/ 7 w 35"/>
                <a:gd name="T5" fmla="*/ 11 h 28"/>
                <a:gd name="T6" fmla="*/ 6 w 35"/>
                <a:gd name="T7" fmla="*/ 16 h 28"/>
                <a:gd name="T8" fmla="*/ 8 w 35"/>
                <a:gd name="T9" fmla="*/ 20 h 28"/>
                <a:gd name="T10" fmla="*/ 12 w 35"/>
                <a:gd name="T11" fmla="*/ 21 h 28"/>
                <a:gd name="T12" fmla="*/ 14 w 35"/>
                <a:gd name="T13" fmla="*/ 20 h 28"/>
                <a:gd name="T14" fmla="*/ 15 w 35"/>
                <a:gd name="T15" fmla="*/ 18 h 28"/>
                <a:gd name="T16" fmla="*/ 15 w 35"/>
                <a:gd name="T17" fmla="*/ 12 h 28"/>
                <a:gd name="T18" fmla="*/ 17 w 35"/>
                <a:gd name="T19" fmla="*/ 4 h 28"/>
                <a:gd name="T20" fmla="*/ 23 w 35"/>
                <a:gd name="T21" fmla="*/ 0 h 28"/>
                <a:gd name="T22" fmla="*/ 28 w 35"/>
                <a:gd name="T23" fmla="*/ 1 h 28"/>
                <a:gd name="T24" fmla="*/ 32 w 35"/>
                <a:gd name="T25" fmla="*/ 4 h 28"/>
                <a:gd name="T26" fmla="*/ 34 w 35"/>
                <a:gd name="T27" fmla="*/ 10 h 28"/>
                <a:gd name="T28" fmla="*/ 33 w 35"/>
                <a:gd name="T29" fmla="*/ 20 h 28"/>
                <a:gd name="T30" fmla="*/ 27 w 35"/>
                <a:gd name="T31" fmla="*/ 24 h 28"/>
                <a:gd name="T32" fmla="*/ 25 w 35"/>
                <a:gd name="T33" fmla="*/ 18 h 28"/>
                <a:gd name="T34" fmla="*/ 28 w 35"/>
                <a:gd name="T35" fmla="*/ 16 h 28"/>
                <a:gd name="T36" fmla="*/ 29 w 35"/>
                <a:gd name="T37" fmla="*/ 11 h 28"/>
                <a:gd name="T38" fmla="*/ 27 w 35"/>
                <a:gd name="T39" fmla="*/ 7 h 28"/>
                <a:gd name="T40" fmla="*/ 25 w 35"/>
                <a:gd name="T41" fmla="*/ 6 h 28"/>
                <a:gd name="T42" fmla="*/ 23 w 35"/>
                <a:gd name="T43" fmla="*/ 8 h 28"/>
                <a:gd name="T44" fmla="*/ 22 w 35"/>
                <a:gd name="T45" fmla="*/ 14 h 28"/>
                <a:gd name="T46" fmla="*/ 21 w 35"/>
                <a:gd name="T47" fmla="*/ 22 h 28"/>
                <a:gd name="T48" fmla="*/ 18 w 35"/>
                <a:gd name="T49" fmla="*/ 26 h 28"/>
                <a:gd name="T50" fmla="*/ 13 w 35"/>
                <a:gd name="T51" fmla="*/ 28 h 28"/>
                <a:gd name="T52" fmla="*/ 7 w 35"/>
                <a:gd name="T53" fmla="*/ 27 h 28"/>
                <a:gd name="T54" fmla="*/ 3 w 35"/>
                <a:gd name="T55" fmla="*/ 24 h 28"/>
                <a:gd name="T56" fmla="*/ 0 w 35"/>
                <a:gd name="T57" fmla="*/ 17 h 28"/>
                <a:gd name="T58" fmla="*/ 2 w 35"/>
                <a:gd name="T59" fmla="*/ 7 h 28"/>
                <a:gd name="T60" fmla="*/ 9 w 35"/>
                <a:gd name="T6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5" h="28">
                  <a:moveTo>
                    <a:pt x="9" y="1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9" y="8"/>
                    <a:pt x="7" y="10"/>
                    <a:pt x="7" y="11"/>
                  </a:cubicBezTo>
                  <a:cubicBezTo>
                    <a:pt x="6" y="12"/>
                    <a:pt x="6" y="14"/>
                    <a:pt x="6" y="16"/>
                  </a:cubicBezTo>
                  <a:cubicBezTo>
                    <a:pt x="6" y="18"/>
                    <a:pt x="7" y="19"/>
                    <a:pt x="8" y="20"/>
                  </a:cubicBezTo>
                  <a:cubicBezTo>
                    <a:pt x="9" y="21"/>
                    <a:pt x="10" y="22"/>
                    <a:pt x="12" y="21"/>
                  </a:cubicBezTo>
                  <a:cubicBezTo>
                    <a:pt x="12" y="21"/>
                    <a:pt x="13" y="21"/>
                    <a:pt x="14" y="20"/>
                  </a:cubicBezTo>
                  <a:cubicBezTo>
                    <a:pt x="14" y="20"/>
                    <a:pt x="14" y="19"/>
                    <a:pt x="15" y="18"/>
                  </a:cubicBezTo>
                  <a:cubicBezTo>
                    <a:pt x="15" y="17"/>
                    <a:pt x="15" y="15"/>
                    <a:pt x="15" y="12"/>
                  </a:cubicBezTo>
                  <a:cubicBezTo>
                    <a:pt x="15" y="9"/>
                    <a:pt x="16" y="6"/>
                    <a:pt x="17" y="4"/>
                  </a:cubicBezTo>
                  <a:cubicBezTo>
                    <a:pt x="18" y="2"/>
                    <a:pt x="20" y="1"/>
                    <a:pt x="23" y="0"/>
                  </a:cubicBezTo>
                  <a:cubicBezTo>
                    <a:pt x="25" y="0"/>
                    <a:pt x="26" y="0"/>
                    <a:pt x="28" y="1"/>
                  </a:cubicBezTo>
                  <a:cubicBezTo>
                    <a:pt x="29" y="2"/>
                    <a:pt x="31" y="3"/>
                    <a:pt x="32" y="4"/>
                  </a:cubicBezTo>
                  <a:cubicBezTo>
                    <a:pt x="33" y="6"/>
                    <a:pt x="34" y="8"/>
                    <a:pt x="34" y="10"/>
                  </a:cubicBezTo>
                  <a:cubicBezTo>
                    <a:pt x="35" y="14"/>
                    <a:pt x="35" y="18"/>
                    <a:pt x="33" y="20"/>
                  </a:cubicBezTo>
                  <a:cubicBezTo>
                    <a:pt x="32" y="22"/>
                    <a:pt x="30" y="24"/>
                    <a:pt x="27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7" y="17"/>
                    <a:pt x="28" y="17"/>
                    <a:pt x="28" y="16"/>
                  </a:cubicBezTo>
                  <a:cubicBezTo>
                    <a:pt x="29" y="15"/>
                    <a:pt x="29" y="13"/>
                    <a:pt x="29" y="11"/>
                  </a:cubicBezTo>
                  <a:cubicBezTo>
                    <a:pt x="28" y="9"/>
                    <a:pt x="28" y="8"/>
                    <a:pt x="27" y="7"/>
                  </a:cubicBezTo>
                  <a:cubicBezTo>
                    <a:pt x="26" y="7"/>
                    <a:pt x="25" y="6"/>
                    <a:pt x="25" y="6"/>
                  </a:cubicBezTo>
                  <a:cubicBezTo>
                    <a:pt x="24" y="7"/>
                    <a:pt x="23" y="7"/>
                    <a:pt x="23" y="8"/>
                  </a:cubicBezTo>
                  <a:cubicBezTo>
                    <a:pt x="22" y="9"/>
                    <a:pt x="22" y="11"/>
                    <a:pt x="22" y="14"/>
                  </a:cubicBezTo>
                  <a:cubicBezTo>
                    <a:pt x="21" y="17"/>
                    <a:pt x="21" y="20"/>
                    <a:pt x="21" y="22"/>
                  </a:cubicBezTo>
                  <a:cubicBezTo>
                    <a:pt x="20" y="23"/>
                    <a:pt x="19" y="25"/>
                    <a:pt x="18" y="26"/>
                  </a:cubicBezTo>
                  <a:cubicBezTo>
                    <a:pt x="17" y="27"/>
                    <a:pt x="15" y="28"/>
                    <a:pt x="13" y="28"/>
                  </a:cubicBezTo>
                  <a:cubicBezTo>
                    <a:pt x="11" y="28"/>
                    <a:pt x="9" y="28"/>
                    <a:pt x="7" y="27"/>
                  </a:cubicBezTo>
                  <a:cubicBezTo>
                    <a:pt x="6" y="27"/>
                    <a:pt x="4" y="25"/>
                    <a:pt x="3" y="24"/>
                  </a:cubicBezTo>
                  <a:cubicBezTo>
                    <a:pt x="2" y="22"/>
                    <a:pt x="1" y="20"/>
                    <a:pt x="0" y="17"/>
                  </a:cubicBezTo>
                  <a:cubicBezTo>
                    <a:pt x="0" y="13"/>
                    <a:pt x="0" y="9"/>
                    <a:pt x="2" y="7"/>
                  </a:cubicBezTo>
                  <a:cubicBezTo>
                    <a:pt x="3" y="4"/>
                    <a:pt x="6" y="3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0"/>
            <p:cNvSpPr/>
            <p:nvPr/>
          </p:nvSpPr>
          <p:spPr bwMode="auto">
            <a:xfrm>
              <a:off x="3675063" y="4251325"/>
              <a:ext cx="122238" cy="149225"/>
            </a:xfrm>
            <a:custGeom>
              <a:avLst/>
              <a:gdLst>
                <a:gd name="T0" fmla="*/ 0 w 29"/>
                <a:gd name="T1" fmla="*/ 3 h 35"/>
                <a:gd name="T2" fmla="*/ 7 w 29"/>
                <a:gd name="T3" fmla="*/ 2 h 35"/>
                <a:gd name="T4" fmla="*/ 9 w 29"/>
                <a:gd name="T5" fmla="*/ 20 h 35"/>
                <a:gd name="T6" fmla="*/ 9 w 29"/>
                <a:gd name="T7" fmla="*/ 25 h 35"/>
                <a:gd name="T8" fmla="*/ 12 w 29"/>
                <a:gd name="T9" fmla="*/ 28 h 35"/>
                <a:gd name="T10" fmla="*/ 16 w 29"/>
                <a:gd name="T11" fmla="*/ 29 h 35"/>
                <a:gd name="T12" fmla="*/ 20 w 29"/>
                <a:gd name="T13" fmla="*/ 28 h 35"/>
                <a:gd name="T14" fmla="*/ 22 w 29"/>
                <a:gd name="T15" fmla="*/ 25 h 35"/>
                <a:gd name="T16" fmla="*/ 22 w 29"/>
                <a:gd name="T17" fmla="*/ 19 h 35"/>
                <a:gd name="T18" fmla="*/ 20 w 29"/>
                <a:gd name="T19" fmla="*/ 1 h 35"/>
                <a:gd name="T20" fmla="*/ 27 w 29"/>
                <a:gd name="T21" fmla="*/ 0 h 35"/>
                <a:gd name="T22" fmla="*/ 28 w 29"/>
                <a:gd name="T23" fmla="*/ 18 h 35"/>
                <a:gd name="T24" fmla="*/ 28 w 29"/>
                <a:gd name="T25" fmla="*/ 26 h 35"/>
                <a:gd name="T26" fmla="*/ 27 w 29"/>
                <a:gd name="T27" fmla="*/ 30 h 35"/>
                <a:gd name="T28" fmla="*/ 23 w 29"/>
                <a:gd name="T29" fmla="*/ 33 h 35"/>
                <a:gd name="T30" fmla="*/ 17 w 29"/>
                <a:gd name="T31" fmla="*/ 35 h 35"/>
                <a:gd name="T32" fmla="*/ 10 w 29"/>
                <a:gd name="T33" fmla="*/ 34 h 35"/>
                <a:gd name="T34" fmla="*/ 6 w 29"/>
                <a:gd name="T35" fmla="*/ 32 h 35"/>
                <a:gd name="T36" fmla="*/ 3 w 29"/>
                <a:gd name="T37" fmla="*/ 28 h 35"/>
                <a:gd name="T38" fmla="*/ 2 w 29"/>
                <a:gd name="T39" fmla="*/ 20 h 35"/>
                <a:gd name="T40" fmla="*/ 0 w 29"/>
                <a:gd name="T41" fmla="*/ 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35">
                  <a:moveTo>
                    <a:pt x="0" y="3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3"/>
                    <a:pt x="9" y="25"/>
                    <a:pt x="9" y="25"/>
                  </a:cubicBezTo>
                  <a:cubicBezTo>
                    <a:pt x="10" y="27"/>
                    <a:pt x="11" y="28"/>
                    <a:pt x="12" y="28"/>
                  </a:cubicBezTo>
                  <a:cubicBezTo>
                    <a:pt x="13" y="29"/>
                    <a:pt x="14" y="29"/>
                    <a:pt x="16" y="29"/>
                  </a:cubicBezTo>
                  <a:cubicBezTo>
                    <a:pt x="18" y="29"/>
                    <a:pt x="19" y="29"/>
                    <a:pt x="20" y="28"/>
                  </a:cubicBezTo>
                  <a:cubicBezTo>
                    <a:pt x="21" y="27"/>
                    <a:pt x="22" y="26"/>
                    <a:pt x="22" y="25"/>
                  </a:cubicBezTo>
                  <a:cubicBezTo>
                    <a:pt x="22" y="24"/>
                    <a:pt x="22" y="22"/>
                    <a:pt x="22" y="19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22"/>
                    <a:pt x="29" y="24"/>
                    <a:pt x="28" y="26"/>
                  </a:cubicBezTo>
                  <a:cubicBezTo>
                    <a:pt x="28" y="28"/>
                    <a:pt x="28" y="29"/>
                    <a:pt x="27" y="30"/>
                  </a:cubicBezTo>
                  <a:cubicBezTo>
                    <a:pt x="26" y="32"/>
                    <a:pt x="25" y="33"/>
                    <a:pt x="23" y="33"/>
                  </a:cubicBezTo>
                  <a:cubicBezTo>
                    <a:pt x="22" y="34"/>
                    <a:pt x="20" y="35"/>
                    <a:pt x="17" y="35"/>
                  </a:cubicBezTo>
                  <a:cubicBezTo>
                    <a:pt x="14" y="35"/>
                    <a:pt x="11" y="35"/>
                    <a:pt x="10" y="34"/>
                  </a:cubicBezTo>
                  <a:cubicBezTo>
                    <a:pt x="8" y="34"/>
                    <a:pt x="7" y="33"/>
                    <a:pt x="6" y="32"/>
                  </a:cubicBezTo>
                  <a:cubicBezTo>
                    <a:pt x="5" y="31"/>
                    <a:pt x="4" y="30"/>
                    <a:pt x="3" y="28"/>
                  </a:cubicBezTo>
                  <a:cubicBezTo>
                    <a:pt x="3" y="27"/>
                    <a:pt x="2" y="24"/>
                    <a:pt x="2" y="2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1"/>
            <p:cNvSpPr/>
            <p:nvPr/>
          </p:nvSpPr>
          <p:spPr bwMode="auto">
            <a:xfrm>
              <a:off x="3814763" y="4216400"/>
              <a:ext cx="147638" cy="166688"/>
            </a:xfrm>
            <a:custGeom>
              <a:avLst/>
              <a:gdLst>
                <a:gd name="T0" fmla="*/ 24 w 93"/>
                <a:gd name="T1" fmla="*/ 105 h 105"/>
                <a:gd name="T2" fmla="*/ 0 w 93"/>
                <a:gd name="T3" fmla="*/ 19 h 105"/>
                <a:gd name="T4" fmla="*/ 18 w 93"/>
                <a:gd name="T5" fmla="*/ 16 h 105"/>
                <a:gd name="T6" fmla="*/ 69 w 93"/>
                <a:gd name="T7" fmla="*/ 62 h 105"/>
                <a:gd name="T8" fmla="*/ 53 w 93"/>
                <a:gd name="T9" fmla="*/ 6 h 105"/>
                <a:gd name="T10" fmla="*/ 69 w 93"/>
                <a:gd name="T11" fmla="*/ 0 h 105"/>
                <a:gd name="T12" fmla="*/ 93 w 93"/>
                <a:gd name="T13" fmla="*/ 86 h 105"/>
                <a:gd name="T14" fmla="*/ 75 w 93"/>
                <a:gd name="T15" fmla="*/ 91 h 105"/>
                <a:gd name="T16" fmla="*/ 24 w 93"/>
                <a:gd name="T17" fmla="*/ 43 h 105"/>
                <a:gd name="T18" fmla="*/ 40 w 93"/>
                <a:gd name="T19" fmla="*/ 99 h 105"/>
                <a:gd name="T20" fmla="*/ 24 w 93"/>
                <a:gd name="T2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05">
                  <a:moveTo>
                    <a:pt x="24" y="105"/>
                  </a:moveTo>
                  <a:lnTo>
                    <a:pt x="0" y="19"/>
                  </a:lnTo>
                  <a:lnTo>
                    <a:pt x="18" y="16"/>
                  </a:lnTo>
                  <a:lnTo>
                    <a:pt x="69" y="62"/>
                  </a:lnTo>
                  <a:lnTo>
                    <a:pt x="53" y="6"/>
                  </a:lnTo>
                  <a:lnTo>
                    <a:pt x="69" y="0"/>
                  </a:lnTo>
                  <a:lnTo>
                    <a:pt x="93" y="86"/>
                  </a:lnTo>
                  <a:lnTo>
                    <a:pt x="75" y="91"/>
                  </a:lnTo>
                  <a:lnTo>
                    <a:pt x="24" y="43"/>
                  </a:lnTo>
                  <a:lnTo>
                    <a:pt x="40" y="99"/>
                  </a:lnTo>
                  <a:lnTo>
                    <a:pt x="24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2"/>
            <p:cNvSpPr/>
            <p:nvPr/>
          </p:nvSpPr>
          <p:spPr bwMode="auto">
            <a:xfrm>
              <a:off x="3949700" y="4195763"/>
              <a:ext cx="80963" cy="139700"/>
            </a:xfrm>
            <a:custGeom>
              <a:avLst/>
              <a:gdLst>
                <a:gd name="T0" fmla="*/ 35 w 51"/>
                <a:gd name="T1" fmla="*/ 88 h 88"/>
                <a:gd name="T2" fmla="*/ 0 w 51"/>
                <a:gd name="T3" fmla="*/ 5 h 88"/>
                <a:gd name="T4" fmla="*/ 16 w 51"/>
                <a:gd name="T5" fmla="*/ 0 h 88"/>
                <a:gd name="T6" fmla="*/ 51 w 51"/>
                <a:gd name="T7" fmla="*/ 80 h 88"/>
                <a:gd name="T8" fmla="*/ 35 w 51"/>
                <a:gd name="T9" fmla="*/ 8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35" y="88"/>
                  </a:moveTo>
                  <a:lnTo>
                    <a:pt x="0" y="5"/>
                  </a:lnTo>
                  <a:lnTo>
                    <a:pt x="16" y="0"/>
                  </a:lnTo>
                  <a:lnTo>
                    <a:pt x="51" y="80"/>
                  </a:lnTo>
                  <a:lnTo>
                    <a:pt x="35" y="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3"/>
            <p:cNvSpPr/>
            <p:nvPr/>
          </p:nvSpPr>
          <p:spPr bwMode="auto">
            <a:xfrm>
              <a:off x="3987800" y="4127500"/>
              <a:ext cx="139700" cy="161925"/>
            </a:xfrm>
            <a:custGeom>
              <a:avLst/>
              <a:gdLst>
                <a:gd name="T0" fmla="*/ 72 w 88"/>
                <a:gd name="T1" fmla="*/ 102 h 102"/>
                <a:gd name="T2" fmla="*/ 0 w 88"/>
                <a:gd name="T3" fmla="*/ 40 h 102"/>
                <a:gd name="T4" fmla="*/ 19 w 88"/>
                <a:gd name="T5" fmla="*/ 32 h 102"/>
                <a:gd name="T6" fmla="*/ 70 w 88"/>
                <a:gd name="T7" fmla="*/ 78 h 102"/>
                <a:gd name="T8" fmla="*/ 56 w 88"/>
                <a:gd name="T9" fmla="*/ 11 h 102"/>
                <a:gd name="T10" fmla="*/ 72 w 88"/>
                <a:gd name="T11" fmla="*/ 0 h 102"/>
                <a:gd name="T12" fmla="*/ 88 w 88"/>
                <a:gd name="T13" fmla="*/ 94 h 102"/>
                <a:gd name="T14" fmla="*/ 72 w 88"/>
                <a:gd name="T15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102">
                  <a:moveTo>
                    <a:pt x="72" y="102"/>
                  </a:moveTo>
                  <a:lnTo>
                    <a:pt x="0" y="40"/>
                  </a:lnTo>
                  <a:lnTo>
                    <a:pt x="19" y="32"/>
                  </a:lnTo>
                  <a:lnTo>
                    <a:pt x="70" y="78"/>
                  </a:lnTo>
                  <a:lnTo>
                    <a:pt x="56" y="11"/>
                  </a:lnTo>
                  <a:lnTo>
                    <a:pt x="72" y="0"/>
                  </a:lnTo>
                  <a:lnTo>
                    <a:pt x="88" y="94"/>
                  </a:lnTo>
                  <a:lnTo>
                    <a:pt x="7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4"/>
            <p:cNvSpPr/>
            <p:nvPr/>
          </p:nvSpPr>
          <p:spPr bwMode="auto">
            <a:xfrm>
              <a:off x="4114800" y="4054475"/>
              <a:ext cx="169863" cy="174625"/>
            </a:xfrm>
            <a:custGeom>
              <a:avLst/>
              <a:gdLst>
                <a:gd name="T0" fmla="*/ 57 w 107"/>
                <a:gd name="T1" fmla="*/ 110 h 110"/>
                <a:gd name="T2" fmla="*/ 0 w 107"/>
                <a:gd name="T3" fmla="*/ 40 h 110"/>
                <a:gd name="T4" fmla="*/ 51 w 107"/>
                <a:gd name="T5" fmla="*/ 0 h 110"/>
                <a:gd name="T6" fmla="*/ 62 w 107"/>
                <a:gd name="T7" fmla="*/ 11 h 110"/>
                <a:gd name="T8" fmla="*/ 24 w 107"/>
                <a:gd name="T9" fmla="*/ 40 h 110"/>
                <a:gd name="T10" fmla="*/ 35 w 107"/>
                <a:gd name="T11" fmla="*/ 57 h 110"/>
                <a:gd name="T12" fmla="*/ 70 w 107"/>
                <a:gd name="T13" fmla="*/ 30 h 110"/>
                <a:gd name="T14" fmla="*/ 81 w 107"/>
                <a:gd name="T15" fmla="*/ 40 h 110"/>
                <a:gd name="T16" fmla="*/ 46 w 107"/>
                <a:gd name="T17" fmla="*/ 67 h 110"/>
                <a:gd name="T18" fmla="*/ 59 w 107"/>
                <a:gd name="T19" fmla="*/ 86 h 110"/>
                <a:gd name="T20" fmla="*/ 99 w 107"/>
                <a:gd name="T21" fmla="*/ 57 h 110"/>
                <a:gd name="T22" fmla="*/ 107 w 107"/>
                <a:gd name="T23" fmla="*/ 67 h 110"/>
                <a:gd name="T24" fmla="*/ 57 w 107"/>
                <a:gd name="T25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7" h="110">
                  <a:moveTo>
                    <a:pt x="57" y="110"/>
                  </a:moveTo>
                  <a:lnTo>
                    <a:pt x="0" y="40"/>
                  </a:lnTo>
                  <a:lnTo>
                    <a:pt x="51" y="0"/>
                  </a:lnTo>
                  <a:lnTo>
                    <a:pt x="62" y="11"/>
                  </a:lnTo>
                  <a:lnTo>
                    <a:pt x="24" y="40"/>
                  </a:lnTo>
                  <a:lnTo>
                    <a:pt x="35" y="57"/>
                  </a:lnTo>
                  <a:lnTo>
                    <a:pt x="70" y="30"/>
                  </a:lnTo>
                  <a:lnTo>
                    <a:pt x="81" y="40"/>
                  </a:lnTo>
                  <a:lnTo>
                    <a:pt x="46" y="67"/>
                  </a:lnTo>
                  <a:lnTo>
                    <a:pt x="59" y="86"/>
                  </a:lnTo>
                  <a:lnTo>
                    <a:pt x="99" y="57"/>
                  </a:lnTo>
                  <a:lnTo>
                    <a:pt x="107" y="67"/>
                  </a:lnTo>
                  <a:lnTo>
                    <a:pt x="57" y="1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5"/>
            <p:cNvSpPr>
              <a:spLocks noEditPoints="1"/>
            </p:cNvSpPr>
            <p:nvPr/>
          </p:nvSpPr>
          <p:spPr bwMode="auto">
            <a:xfrm>
              <a:off x="4217988" y="3965575"/>
              <a:ext cx="185738" cy="166688"/>
            </a:xfrm>
            <a:custGeom>
              <a:avLst/>
              <a:gdLst>
                <a:gd name="T0" fmla="*/ 8 w 44"/>
                <a:gd name="T1" fmla="*/ 16 h 39"/>
                <a:gd name="T2" fmla="*/ 12 w 44"/>
                <a:gd name="T3" fmla="*/ 12 h 39"/>
                <a:gd name="T4" fmla="*/ 15 w 44"/>
                <a:gd name="T5" fmla="*/ 8 h 39"/>
                <a:gd name="T6" fmla="*/ 18 w 44"/>
                <a:gd name="T7" fmla="*/ 7 h 39"/>
                <a:gd name="T8" fmla="*/ 21 w 44"/>
                <a:gd name="T9" fmla="*/ 9 h 39"/>
                <a:gd name="T10" fmla="*/ 22 w 44"/>
                <a:gd name="T11" fmla="*/ 11 h 39"/>
                <a:gd name="T12" fmla="*/ 22 w 44"/>
                <a:gd name="T13" fmla="*/ 13 h 39"/>
                <a:gd name="T14" fmla="*/ 18 w 44"/>
                <a:gd name="T15" fmla="*/ 18 h 39"/>
                <a:gd name="T16" fmla="*/ 15 w 44"/>
                <a:gd name="T17" fmla="*/ 21 h 39"/>
                <a:gd name="T18" fmla="*/ 8 w 44"/>
                <a:gd name="T19" fmla="*/ 16 h 39"/>
                <a:gd name="T20" fmla="*/ 29 w 44"/>
                <a:gd name="T21" fmla="*/ 34 h 39"/>
                <a:gd name="T22" fmla="*/ 19 w 44"/>
                <a:gd name="T23" fmla="*/ 25 h 39"/>
                <a:gd name="T24" fmla="*/ 19 w 44"/>
                <a:gd name="T25" fmla="*/ 24 h 39"/>
                <a:gd name="T26" fmla="*/ 22 w 44"/>
                <a:gd name="T27" fmla="*/ 22 h 39"/>
                <a:gd name="T28" fmla="*/ 24 w 44"/>
                <a:gd name="T29" fmla="*/ 21 h 39"/>
                <a:gd name="T30" fmla="*/ 30 w 44"/>
                <a:gd name="T31" fmla="*/ 22 h 39"/>
                <a:gd name="T32" fmla="*/ 39 w 44"/>
                <a:gd name="T33" fmla="*/ 23 h 39"/>
                <a:gd name="T34" fmla="*/ 44 w 44"/>
                <a:gd name="T35" fmla="*/ 17 h 39"/>
                <a:gd name="T36" fmla="*/ 37 w 44"/>
                <a:gd name="T37" fmla="*/ 16 h 39"/>
                <a:gd name="T38" fmla="*/ 30 w 44"/>
                <a:gd name="T39" fmla="*/ 15 h 39"/>
                <a:gd name="T40" fmla="*/ 26 w 44"/>
                <a:gd name="T41" fmla="*/ 16 h 39"/>
                <a:gd name="T42" fmla="*/ 28 w 44"/>
                <a:gd name="T43" fmla="*/ 9 h 39"/>
                <a:gd name="T44" fmla="*/ 25 w 44"/>
                <a:gd name="T45" fmla="*/ 3 h 39"/>
                <a:gd name="T46" fmla="*/ 20 w 44"/>
                <a:gd name="T47" fmla="*/ 1 h 39"/>
                <a:gd name="T48" fmla="*/ 15 w 44"/>
                <a:gd name="T49" fmla="*/ 1 h 39"/>
                <a:gd name="T50" fmla="*/ 9 w 44"/>
                <a:gd name="T51" fmla="*/ 6 h 39"/>
                <a:gd name="T52" fmla="*/ 0 w 44"/>
                <a:gd name="T53" fmla="*/ 17 h 39"/>
                <a:gd name="T54" fmla="*/ 24 w 44"/>
                <a:gd name="T55" fmla="*/ 39 h 39"/>
                <a:gd name="T56" fmla="*/ 29 w 44"/>
                <a:gd name="T57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" h="39">
                  <a:moveTo>
                    <a:pt x="8" y="16"/>
                  </a:moveTo>
                  <a:cubicBezTo>
                    <a:pt x="12" y="12"/>
                    <a:pt x="12" y="12"/>
                    <a:pt x="12" y="12"/>
                  </a:cubicBezTo>
                  <a:cubicBezTo>
                    <a:pt x="14" y="10"/>
                    <a:pt x="15" y="9"/>
                    <a:pt x="15" y="8"/>
                  </a:cubicBezTo>
                  <a:cubicBezTo>
                    <a:pt x="16" y="8"/>
                    <a:pt x="17" y="7"/>
                    <a:pt x="18" y="7"/>
                  </a:cubicBezTo>
                  <a:cubicBezTo>
                    <a:pt x="19" y="7"/>
                    <a:pt x="20" y="8"/>
                    <a:pt x="21" y="9"/>
                  </a:cubicBezTo>
                  <a:cubicBezTo>
                    <a:pt x="21" y="9"/>
                    <a:pt x="22" y="10"/>
                    <a:pt x="22" y="11"/>
                  </a:cubicBezTo>
                  <a:cubicBezTo>
                    <a:pt x="22" y="11"/>
                    <a:pt x="22" y="12"/>
                    <a:pt x="22" y="13"/>
                  </a:cubicBezTo>
                  <a:cubicBezTo>
                    <a:pt x="21" y="14"/>
                    <a:pt x="20" y="15"/>
                    <a:pt x="18" y="18"/>
                  </a:cubicBezTo>
                  <a:cubicBezTo>
                    <a:pt x="15" y="21"/>
                    <a:pt x="15" y="21"/>
                    <a:pt x="15" y="21"/>
                  </a:cubicBezTo>
                  <a:lnTo>
                    <a:pt x="8" y="16"/>
                  </a:lnTo>
                  <a:close/>
                  <a:moveTo>
                    <a:pt x="29" y="34"/>
                  </a:moveTo>
                  <a:cubicBezTo>
                    <a:pt x="19" y="25"/>
                    <a:pt x="19" y="25"/>
                    <a:pt x="19" y="2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20" y="23"/>
                    <a:pt x="21" y="22"/>
                    <a:pt x="22" y="22"/>
                  </a:cubicBezTo>
                  <a:cubicBezTo>
                    <a:pt x="23" y="21"/>
                    <a:pt x="23" y="21"/>
                    <a:pt x="24" y="21"/>
                  </a:cubicBezTo>
                  <a:cubicBezTo>
                    <a:pt x="25" y="21"/>
                    <a:pt x="27" y="21"/>
                    <a:pt x="30" y="22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4" y="15"/>
                    <a:pt x="32" y="15"/>
                    <a:pt x="30" y="15"/>
                  </a:cubicBezTo>
                  <a:cubicBezTo>
                    <a:pt x="29" y="15"/>
                    <a:pt x="27" y="15"/>
                    <a:pt x="26" y="16"/>
                  </a:cubicBezTo>
                  <a:cubicBezTo>
                    <a:pt x="27" y="13"/>
                    <a:pt x="28" y="11"/>
                    <a:pt x="28" y="9"/>
                  </a:cubicBezTo>
                  <a:cubicBezTo>
                    <a:pt x="28" y="7"/>
                    <a:pt x="27" y="5"/>
                    <a:pt x="25" y="3"/>
                  </a:cubicBezTo>
                  <a:cubicBezTo>
                    <a:pt x="23" y="2"/>
                    <a:pt x="22" y="1"/>
                    <a:pt x="20" y="1"/>
                  </a:cubicBezTo>
                  <a:cubicBezTo>
                    <a:pt x="18" y="0"/>
                    <a:pt x="17" y="1"/>
                    <a:pt x="15" y="1"/>
                  </a:cubicBezTo>
                  <a:cubicBezTo>
                    <a:pt x="14" y="2"/>
                    <a:pt x="12" y="4"/>
                    <a:pt x="9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4" y="39"/>
                    <a:pt x="24" y="39"/>
                    <a:pt x="24" y="39"/>
                  </a:cubicBezTo>
                  <a:lnTo>
                    <a:pt x="29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6"/>
            <p:cNvSpPr/>
            <p:nvPr/>
          </p:nvSpPr>
          <p:spPr bwMode="auto">
            <a:xfrm>
              <a:off x="4319588" y="3859213"/>
              <a:ext cx="152400" cy="136525"/>
            </a:xfrm>
            <a:custGeom>
              <a:avLst/>
              <a:gdLst>
                <a:gd name="T0" fmla="*/ 15 w 36"/>
                <a:gd name="T1" fmla="*/ 30 h 32"/>
                <a:gd name="T2" fmla="*/ 18 w 36"/>
                <a:gd name="T3" fmla="*/ 25 h 32"/>
                <a:gd name="T4" fmla="*/ 24 w 36"/>
                <a:gd name="T5" fmla="*/ 25 h 32"/>
                <a:gd name="T6" fmla="*/ 28 w 36"/>
                <a:gd name="T7" fmla="*/ 22 h 32"/>
                <a:gd name="T8" fmla="*/ 29 w 36"/>
                <a:gd name="T9" fmla="*/ 17 h 32"/>
                <a:gd name="T10" fmla="*/ 27 w 36"/>
                <a:gd name="T11" fmla="*/ 14 h 32"/>
                <a:gd name="T12" fmla="*/ 25 w 36"/>
                <a:gd name="T13" fmla="*/ 14 h 32"/>
                <a:gd name="T14" fmla="*/ 23 w 36"/>
                <a:gd name="T15" fmla="*/ 15 h 32"/>
                <a:gd name="T16" fmla="*/ 19 w 36"/>
                <a:gd name="T17" fmla="*/ 19 h 32"/>
                <a:gd name="T18" fmla="*/ 12 w 36"/>
                <a:gd name="T19" fmla="*/ 23 h 32"/>
                <a:gd name="T20" fmla="*/ 4 w 36"/>
                <a:gd name="T21" fmla="*/ 22 h 32"/>
                <a:gd name="T22" fmla="*/ 1 w 36"/>
                <a:gd name="T23" fmla="*/ 18 h 32"/>
                <a:gd name="T24" fmla="*/ 1 w 36"/>
                <a:gd name="T25" fmla="*/ 13 h 32"/>
                <a:gd name="T26" fmla="*/ 3 w 36"/>
                <a:gd name="T27" fmla="*/ 7 h 32"/>
                <a:gd name="T28" fmla="*/ 11 w 36"/>
                <a:gd name="T29" fmla="*/ 1 h 32"/>
                <a:gd name="T30" fmla="*/ 19 w 36"/>
                <a:gd name="T31" fmla="*/ 2 h 32"/>
                <a:gd name="T32" fmla="*/ 15 w 36"/>
                <a:gd name="T33" fmla="*/ 8 h 32"/>
                <a:gd name="T34" fmla="*/ 11 w 36"/>
                <a:gd name="T35" fmla="*/ 7 h 32"/>
                <a:gd name="T36" fmla="*/ 8 w 36"/>
                <a:gd name="T37" fmla="*/ 10 h 32"/>
                <a:gd name="T38" fmla="*/ 7 w 36"/>
                <a:gd name="T39" fmla="*/ 14 h 32"/>
                <a:gd name="T40" fmla="*/ 8 w 36"/>
                <a:gd name="T41" fmla="*/ 16 h 32"/>
                <a:gd name="T42" fmla="*/ 10 w 36"/>
                <a:gd name="T43" fmla="*/ 17 h 32"/>
                <a:gd name="T44" fmla="*/ 15 w 36"/>
                <a:gd name="T45" fmla="*/ 13 h 32"/>
                <a:gd name="T46" fmla="*/ 21 w 36"/>
                <a:gd name="T47" fmla="*/ 8 h 32"/>
                <a:gd name="T48" fmla="*/ 26 w 36"/>
                <a:gd name="T49" fmla="*/ 7 h 32"/>
                <a:gd name="T50" fmla="*/ 31 w 36"/>
                <a:gd name="T51" fmla="*/ 9 h 32"/>
                <a:gd name="T52" fmla="*/ 35 w 36"/>
                <a:gd name="T53" fmla="*/ 13 h 32"/>
                <a:gd name="T54" fmla="*/ 35 w 36"/>
                <a:gd name="T55" fmla="*/ 19 h 32"/>
                <a:gd name="T56" fmla="*/ 32 w 36"/>
                <a:gd name="T57" fmla="*/ 25 h 32"/>
                <a:gd name="T58" fmla="*/ 25 w 36"/>
                <a:gd name="T59" fmla="*/ 32 h 32"/>
                <a:gd name="T60" fmla="*/ 15 w 36"/>
                <a:gd name="T61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6" h="32">
                  <a:moveTo>
                    <a:pt x="15" y="30"/>
                  </a:moveTo>
                  <a:cubicBezTo>
                    <a:pt x="18" y="25"/>
                    <a:pt x="18" y="25"/>
                    <a:pt x="18" y="25"/>
                  </a:cubicBezTo>
                  <a:cubicBezTo>
                    <a:pt x="20" y="26"/>
                    <a:pt x="22" y="26"/>
                    <a:pt x="24" y="25"/>
                  </a:cubicBezTo>
                  <a:cubicBezTo>
                    <a:pt x="25" y="25"/>
                    <a:pt x="26" y="24"/>
                    <a:pt x="28" y="22"/>
                  </a:cubicBezTo>
                  <a:cubicBezTo>
                    <a:pt x="29" y="20"/>
                    <a:pt x="29" y="19"/>
                    <a:pt x="29" y="17"/>
                  </a:cubicBezTo>
                  <a:cubicBezTo>
                    <a:pt x="29" y="16"/>
                    <a:pt x="28" y="15"/>
                    <a:pt x="27" y="14"/>
                  </a:cubicBezTo>
                  <a:cubicBezTo>
                    <a:pt x="27" y="14"/>
                    <a:pt x="26" y="14"/>
                    <a:pt x="25" y="14"/>
                  </a:cubicBezTo>
                  <a:cubicBezTo>
                    <a:pt x="25" y="14"/>
                    <a:pt x="24" y="14"/>
                    <a:pt x="23" y="15"/>
                  </a:cubicBezTo>
                  <a:cubicBezTo>
                    <a:pt x="22" y="15"/>
                    <a:pt x="21" y="17"/>
                    <a:pt x="19" y="19"/>
                  </a:cubicBezTo>
                  <a:cubicBezTo>
                    <a:pt x="16" y="21"/>
                    <a:pt x="14" y="22"/>
                    <a:pt x="12" y="23"/>
                  </a:cubicBezTo>
                  <a:cubicBezTo>
                    <a:pt x="9" y="24"/>
                    <a:pt x="7" y="23"/>
                    <a:pt x="4" y="22"/>
                  </a:cubicBezTo>
                  <a:cubicBezTo>
                    <a:pt x="3" y="21"/>
                    <a:pt x="2" y="20"/>
                    <a:pt x="1" y="18"/>
                  </a:cubicBezTo>
                  <a:cubicBezTo>
                    <a:pt x="1" y="16"/>
                    <a:pt x="0" y="15"/>
                    <a:pt x="1" y="13"/>
                  </a:cubicBezTo>
                  <a:cubicBezTo>
                    <a:pt x="1" y="11"/>
                    <a:pt x="2" y="9"/>
                    <a:pt x="3" y="7"/>
                  </a:cubicBezTo>
                  <a:cubicBezTo>
                    <a:pt x="6" y="3"/>
                    <a:pt x="8" y="1"/>
                    <a:pt x="11" y="1"/>
                  </a:cubicBezTo>
                  <a:cubicBezTo>
                    <a:pt x="14" y="0"/>
                    <a:pt x="16" y="0"/>
                    <a:pt x="19" y="2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4" y="7"/>
                    <a:pt x="12" y="7"/>
                    <a:pt x="11" y="7"/>
                  </a:cubicBezTo>
                  <a:cubicBezTo>
                    <a:pt x="10" y="7"/>
                    <a:pt x="9" y="8"/>
                    <a:pt x="8" y="10"/>
                  </a:cubicBezTo>
                  <a:cubicBezTo>
                    <a:pt x="7" y="11"/>
                    <a:pt x="6" y="13"/>
                    <a:pt x="7" y="14"/>
                  </a:cubicBezTo>
                  <a:cubicBezTo>
                    <a:pt x="7" y="15"/>
                    <a:pt x="7" y="16"/>
                    <a:pt x="8" y="16"/>
                  </a:cubicBezTo>
                  <a:cubicBezTo>
                    <a:pt x="8" y="17"/>
                    <a:pt x="9" y="17"/>
                    <a:pt x="10" y="17"/>
                  </a:cubicBezTo>
                  <a:cubicBezTo>
                    <a:pt x="11" y="16"/>
                    <a:pt x="13" y="15"/>
                    <a:pt x="15" y="13"/>
                  </a:cubicBezTo>
                  <a:cubicBezTo>
                    <a:pt x="18" y="10"/>
                    <a:pt x="20" y="9"/>
                    <a:pt x="21" y="8"/>
                  </a:cubicBezTo>
                  <a:cubicBezTo>
                    <a:pt x="23" y="7"/>
                    <a:pt x="24" y="7"/>
                    <a:pt x="26" y="7"/>
                  </a:cubicBezTo>
                  <a:cubicBezTo>
                    <a:pt x="28" y="7"/>
                    <a:pt x="29" y="8"/>
                    <a:pt x="31" y="9"/>
                  </a:cubicBezTo>
                  <a:cubicBezTo>
                    <a:pt x="33" y="10"/>
                    <a:pt x="34" y="11"/>
                    <a:pt x="35" y="13"/>
                  </a:cubicBezTo>
                  <a:cubicBezTo>
                    <a:pt x="35" y="15"/>
                    <a:pt x="36" y="17"/>
                    <a:pt x="35" y="19"/>
                  </a:cubicBezTo>
                  <a:cubicBezTo>
                    <a:pt x="35" y="21"/>
                    <a:pt x="34" y="23"/>
                    <a:pt x="32" y="25"/>
                  </a:cubicBezTo>
                  <a:cubicBezTo>
                    <a:pt x="30" y="29"/>
                    <a:pt x="27" y="31"/>
                    <a:pt x="25" y="32"/>
                  </a:cubicBezTo>
                  <a:cubicBezTo>
                    <a:pt x="22" y="32"/>
                    <a:pt x="19" y="32"/>
                    <a:pt x="1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7"/>
            <p:cNvSpPr/>
            <p:nvPr/>
          </p:nvSpPr>
          <p:spPr bwMode="auto">
            <a:xfrm>
              <a:off x="4373563" y="3795713"/>
              <a:ext cx="141288" cy="84138"/>
            </a:xfrm>
            <a:custGeom>
              <a:avLst/>
              <a:gdLst>
                <a:gd name="T0" fmla="*/ 81 w 89"/>
                <a:gd name="T1" fmla="*/ 53 h 53"/>
                <a:gd name="T2" fmla="*/ 0 w 89"/>
                <a:gd name="T3" fmla="*/ 16 h 53"/>
                <a:gd name="T4" fmla="*/ 8 w 89"/>
                <a:gd name="T5" fmla="*/ 0 h 53"/>
                <a:gd name="T6" fmla="*/ 89 w 89"/>
                <a:gd name="T7" fmla="*/ 37 h 53"/>
                <a:gd name="T8" fmla="*/ 81 w 89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53">
                  <a:moveTo>
                    <a:pt x="81" y="53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89" y="37"/>
                  </a:lnTo>
                  <a:lnTo>
                    <a:pt x="81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8"/>
            <p:cNvSpPr/>
            <p:nvPr/>
          </p:nvSpPr>
          <p:spPr bwMode="auto">
            <a:xfrm>
              <a:off x="4395788" y="3676650"/>
              <a:ext cx="157163" cy="109538"/>
            </a:xfrm>
            <a:custGeom>
              <a:avLst/>
              <a:gdLst>
                <a:gd name="T0" fmla="*/ 93 w 99"/>
                <a:gd name="T1" fmla="*/ 69 h 69"/>
                <a:gd name="T2" fmla="*/ 24 w 99"/>
                <a:gd name="T3" fmla="*/ 45 h 69"/>
                <a:gd name="T4" fmla="*/ 16 w 99"/>
                <a:gd name="T5" fmla="*/ 69 h 69"/>
                <a:gd name="T6" fmla="*/ 0 w 99"/>
                <a:gd name="T7" fmla="*/ 64 h 69"/>
                <a:gd name="T8" fmla="*/ 24 w 99"/>
                <a:gd name="T9" fmla="*/ 0 h 69"/>
                <a:gd name="T10" fmla="*/ 37 w 99"/>
                <a:gd name="T11" fmla="*/ 5 h 69"/>
                <a:gd name="T12" fmla="*/ 29 w 99"/>
                <a:gd name="T13" fmla="*/ 29 h 69"/>
                <a:gd name="T14" fmla="*/ 99 w 99"/>
                <a:gd name="T15" fmla="*/ 53 h 69"/>
                <a:gd name="T16" fmla="*/ 93 w 99"/>
                <a:gd name="T1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69">
                  <a:moveTo>
                    <a:pt x="93" y="69"/>
                  </a:moveTo>
                  <a:lnTo>
                    <a:pt x="24" y="45"/>
                  </a:lnTo>
                  <a:lnTo>
                    <a:pt x="16" y="69"/>
                  </a:lnTo>
                  <a:lnTo>
                    <a:pt x="0" y="64"/>
                  </a:lnTo>
                  <a:lnTo>
                    <a:pt x="24" y="0"/>
                  </a:lnTo>
                  <a:lnTo>
                    <a:pt x="37" y="5"/>
                  </a:lnTo>
                  <a:lnTo>
                    <a:pt x="29" y="29"/>
                  </a:lnTo>
                  <a:lnTo>
                    <a:pt x="99" y="53"/>
                  </a:lnTo>
                  <a:lnTo>
                    <a:pt x="93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49"/>
            <p:cNvSpPr/>
            <p:nvPr/>
          </p:nvSpPr>
          <p:spPr bwMode="auto">
            <a:xfrm>
              <a:off x="4437063" y="3543300"/>
              <a:ext cx="153988" cy="128588"/>
            </a:xfrm>
            <a:custGeom>
              <a:avLst/>
              <a:gdLst>
                <a:gd name="T0" fmla="*/ 91 w 97"/>
                <a:gd name="T1" fmla="*/ 65 h 81"/>
                <a:gd name="T2" fmla="*/ 57 w 97"/>
                <a:gd name="T3" fmla="*/ 59 h 81"/>
                <a:gd name="T4" fmla="*/ 0 w 97"/>
                <a:gd name="T5" fmla="*/ 81 h 81"/>
                <a:gd name="T6" fmla="*/ 3 w 97"/>
                <a:gd name="T7" fmla="*/ 59 h 81"/>
                <a:gd name="T8" fmla="*/ 41 w 97"/>
                <a:gd name="T9" fmla="*/ 46 h 81"/>
                <a:gd name="T10" fmla="*/ 11 w 97"/>
                <a:gd name="T11" fmla="*/ 19 h 81"/>
                <a:gd name="T12" fmla="*/ 14 w 97"/>
                <a:gd name="T13" fmla="*/ 0 h 81"/>
                <a:gd name="T14" fmla="*/ 59 w 97"/>
                <a:gd name="T15" fmla="*/ 41 h 81"/>
                <a:gd name="T16" fmla="*/ 97 w 97"/>
                <a:gd name="T17" fmla="*/ 49 h 81"/>
                <a:gd name="T18" fmla="*/ 91 w 97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81">
                  <a:moveTo>
                    <a:pt x="91" y="65"/>
                  </a:moveTo>
                  <a:lnTo>
                    <a:pt x="57" y="59"/>
                  </a:lnTo>
                  <a:lnTo>
                    <a:pt x="0" y="81"/>
                  </a:lnTo>
                  <a:lnTo>
                    <a:pt x="3" y="59"/>
                  </a:lnTo>
                  <a:lnTo>
                    <a:pt x="41" y="46"/>
                  </a:lnTo>
                  <a:lnTo>
                    <a:pt x="11" y="19"/>
                  </a:lnTo>
                  <a:lnTo>
                    <a:pt x="14" y="0"/>
                  </a:lnTo>
                  <a:lnTo>
                    <a:pt x="59" y="41"/>
                  </a:lnTo>
                  <a:lnTo>
                    <a:pt x="97" y="49"/>
                  </a:lnTo>
                  <a:lnTo>
                    <a:pt x="91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0"/>
            <p:cNvSpPr>
              <a:spLocks noEditPoints="1"/>
            </p:cNvSpPr>
            <p:nvPr/>
          </p:nvSpPr>
          <p:spPr bwMode="auto">
            <a:xfrm>
              <a:off x="2901950" y="2687638"/>
              <a:ext cx="1484313" cy="1490663"/>
            </a:xfrm>
            <a:custGeom>
              <a:avLst/>
              <a:gdLst>
                <a:gd name="T0" fmla="*/ 175 w 350"/>
                <a:gd name="T1" fmla="*/ 0 h 350"/>
                <a:gd name="T2" fmla="*/ 0 w 350"/>
                <a:gd name="T3" fmla="*/ 175 h 350"/>
                <a:gd name="T4" fmla="*/ 175 w 350"/>
                <a:gd name="T5" fmla="*/ 350 h 350"/>
                <a:gd name="T6" fmla="*/ 350 w 350"/>
                <a:gd name="T7" fmla="*/ 175 h 350"/>
                <a:gd name="T8" fmla="*/ 175 w 350"/>
                <a:gd name="T9" fmla="*/ 0 h 350"/>
                <a:gd name="T10" fmla="*/ 175 w 350"/>
                <a:gd name="T11" fmla="*/ 7 h 350"/>
                <a:gd name="T12" fmla="*/ 343 w 350"/>
                <a:gd name="T13" fmla="*/ 175 h 350"/>
                <a:gd name="T14" fmla="*/ 325 w 350"/>
                <a:gd name="T15" fmla="*/ 250 h 350"/>
                <a:gd name="T16" fmla="*/ 25 w 350"/>
                <a:gd name="T17" fmla="*/ 250 h 350"/>
                <a:gd name="T18" fmla="*/ 25 w 350"/>
                <a:gd name="T19" fmla="*/ 250 h 350"/>
                <a:gd name="T20" fmla="*/ 7 w 350"/>
                <a:gd name="T21" fmla="*/ 175 h 350"/>
                <a:gd name="T22" fmla="*/ 175 w 350"/>
                <a:gd name="T23" fmla="*/ 7 h 350"/>
                <a:gd name="T24" fmla="*/ 175 w 350"/>
                <a:gd name="T25" fmla="*/ 343 h 350"/>
                <a:gd name="T26" fmla="*/ 29 w 350"/>
                <a:gd name="T27" fmla="*/ 259 h 350"/>
                <a:gd name="T28" fmla="*/ 321 w 350"/>
                <a:gd name="T29" fmla="*/ 259 h 350"/>
                <a:gd name="T30" fmla="*/ 175 w 350"/>
                <a:gd name="T31" fmla="*/ 3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0" h="350">
                  <a:moveTo>
                    <a:pt x="175" y="0"/>
                  </a:moveTo>
                  <a:cubicBezTo>
                    <a:pt x="78" y="0"/>
                    <a:pt x="0" y="78"/>
                    <a:pt x="0" y="175"/>
                  </a:cubicBezTo>
                  <a:cubicBezTo>
                    <a:pt x="0" y="271"/>
                    <a:pt x="78" y="350"/>
                    <a:pt x="175" y="350"/>
                  </a:cubicBezTo>
                  <a:cubicBezTo>
                    <a:pt x="272" y="350"/>
                    <a:pt x="350" y="271"/>
                    <a:pt x="350" y="175"/>
                  </a:cubicBezTo>
                  <a:cubicBezTo>
                    <a:pt x="350" y="78"/>
                    <a:pt x="272" y="0"/>
                    <a:pt x="175" y="0"/>
                  </a:cubicBezTo>
                  <a:close/>
                  <a:moveTo>
                    <a:pt x="175" y="7"/>
                  </a:moveTo>
                  <a:cubicBezTo>
                    <a:pt x="268" y="7"/>
                    <a:pt x="343" y="82"/>
                    <a:pt x="343" y="175"/>
                  </a:cubicBezTo>
                  <a:cubicBezTo>
                    <a:pt x="343" y="202"/>
                    <a:pt x="337" y="228"/>
                    <a:pt x="3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25" y="250"/>
                    <a:pt x="25" y="250"/>
                    <a:pt x="25" y="250"/>
                  </a:cubicBezTo>
                  <a:cubicBezTo>
                    <a:pt x="13" y="228"/>
                    <a:pt x="7" y="202"/>
                    <a:pt x="7" y="175"/>
                  </a:cubicBezTo>
                  <a:cubicBezTo>
                    <a:pt x="7" y="82"/>
                    <a:pt x="82" y="7"/>
                    <a:pt x="175" y="7"/>
                  </a:cubicBezTo>
                  <a:close/>
                  <a:moveTo>
                    <a:pt x="175" y="343"/>
                  </a:moveTo>
                  <a:cubicBezTo>
                    <a:pt x="113" y="343"/>
                    <a:pt x="58" y="309"/>
                    <a:pt x="29" y="259"/>
                  </a:cubicBezTo>
                  <a:cubicBezTo>
                    <a:pt x="321" y="259"/>
                    <a:pt x="321" y="259"/>
                    <a:pt x="321" y="259"/>
                  </a:cubicBezTo>
                  <a:cubicBezTo>
                    <a:pt x="292" y="309"/>
                    <a:pt x="237" y="343"/>
                    <a:pt x="175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1"/>
            <p:cNvSpPr>
              <a:spLocks noEditPoints="1"/>
            </p:cNvSpPr>
            <p:nvPr/>
          </p:nvSpPr>
          <p:spPr bwMode="auto">
            <a:xfrm>
              <a:off x="3000375" y="2778125"/>
              <a:ext cx="1289050" cy="965200"/>
            </a:xfrm>
            <a:custGeom>
              <a:avLst/>
              <a:gdLst>
                <a:gd name="T0" fmla="*/ 256 w 304"/>
                <a:gd name="T1" fmla="*/ 187 h 227"/>
                <a:gd name="T2" fmla="*/ 171 w 304"/>
                <a:gd name="T3" fmla="*/ 200 h 227"/>
                <a:gd name="T4" fmla="*/ 203 w 304"/>
                <a:gd name="T5" fmla="*/ 152 h 227"/>
                <a:gd name="T6" fmla="*/ 232 w 304"/>
                <a:gd name="T7" fmla="*/ 167 h 227"/>
                <a:gd name="T8" fmla="*/ 252 w 304"/>
                <a:gd name="T9" fmla="*/ 152 h 227"/>
                <a:gd name="T10" fmla="*/ 281 w 304"/>
                <a:gd name="T11" fmla="*/ 167 h 227"/>
                <a:gd name="T12" fmla="*/ 294 w 304"/>
                <a:gd name="T13" fmla="*/ 152 h 227"/>
                <a:gd name="T14" fmla="*/ 263 w 304"/>
                <a:gd name="T15" fmla="*/ 131 h 227"/>
                <a:gd name="T16" fmla="*/ 194 w 304"/>
                <a:gd name="T17" fmla="*/ 86 h 227"/>
                <a:gd name="T18" fmla="*/ 110 w 304"/>
                <a:gd name="T19" fmla="*/ 86 h 227"/>
                <a:gd name="T20" fmla="*/ 49 w 304"/>
                <a:gd name="T21" fmla="*/ 116 h 227"/>
                <a:gd name="T22" fmla="*/ 10 w 304"/>
                <a:gd name="T23" fmla="*/ 137 h 227"/>
                <a:gd name="T24" fmla="*/ 26 w 304"/>
                <a:gd name="T25" fmla="*/ 163 h 227"/>
                <a:gd name="T26" fmla="*/ 60 w 304"/>
                <a:gd name="T27" fmla="*/ 136 h 227"/>
                <a:gd name="T28" fmla="*/ 75 w 304"/>
                <a:gd name="T29" fmla="*/ 163 h 227"/>
                <a:gd name="T30" fmla="*/ 109 w 304"/>
                <a:gd name="T31" fmla="*/ 135 h 227"/>
                <a:gd name="T32" fmla="*/ 131 w 304"/>
                <a:gd name="T33" fmla="*/ 151 h 227"/>
                <a:gd name="T34" fmla="*/ 134 w 304"/>
                <a:gd name="T35" fmla="*/ 200 h 227"/>
                <a:gd name="T36" fmla="*/ 48 w 304"/>
                <a:gd name="T37" fmla="*/ 187 h 227"/>
                <a:gd name="T38" fmla="*/ 0 w 304"/>
                <a:gd name="T39" fmla="*/ 204 h 227"/>
                <a:gd name="T40" fmla="*/ 106 w 304"/>
                <a:gd name="T41" fmla="*/ 206 h 227"/>
                <a:gd name="T42" fmla="*/ 199 w 304"/>
                <a:gd name="T43" fmla="*/ 206 h 227"/>
                <a:gd name="T44" fmla="*/ 304 w 304"/>
                <a:gd name="T45" fmla="*/ 204 h 227"/>
                <a:gd name="T46" fmla="*/ 220 w 304"/>
                <a:gd name="T47" fmla="*/ 86 h 227"/>
                <a:gd name="T48" fmla="*/ 216 w 304"/>
                <a:gd name="T49" fmla="*/ 133 h 227"/>
                <a:gd name="T50" fmla="*/ 220 w 304"/>
                <a:gd name="T51" fmla="*/ 86 h 227"/>
                <a:gd name="T52" fmla="*/ 71 w 304"/>
                <a:gd name="T53" fmla="*/ 115 h 227"/>
                <a:gd name="T54" fmla="*/ 101 w 304"/>
                <a:gd name="T55" fmla="*/ 104 h 227"/>
                <a:gd name="T56" fmla="*/ 160 w 304"/>
                <a:gd name="T57" fmla="*/ 118 h 227"/>
                <a:gd name="T58" fmla="*/ 147 w 304"/>
                <a:gd name="T59" fmla="*/ 92 h 227"/>
                <a:gd name="T60" fmla="*/ 117 w 304"/>
                <a:gd name="T61" fmla="*/ 117 h 227"/>
                <a:gd name="T62" fmla="*/ 194 w 304"/>
                <a:gd name="T63" fmla="*/ 134 h 227"/>
                <a:gd name="T64" fmla="*/ 175 w 304"/>
                <a:gd name="T65" fmla="*/ 118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4" h="227">
                  <a:moveTo>
                    <a:pt x="299" y="190"/>
                  </a:moveTo>
                  <a:cubicBezTo>
                    <a:pt x="275" y="209"/>
                    <a:pt x="256" y="187"/>
                    <a:pt x="256" y="187"/>
                  </a:cubicBezTo>
                  <a:cubicBezTo>
                    <a:pt x="225" y="217"/>
                    <a:pt x="199" y="189"/>
                    <a:pt x="199" y="189"/>
                  </a:cubicBezTo>
                  <a:cubicBezTo>
                    <a:pt x="180" y="203"/>
                    <a:pt x="171" y="200"/>
                    <a:pt x="171" y="200"/>
                  </a:cubicBezTo>
                  <a:cubicBezTo>
                    <a:pt x="165" y="152"/>
                    <a:pt x="165" y="152"/>
                    <a:pt x="165" y="152"/>
                  </a:cubicBezTo>
                  <a:cubicBezTo>
                    <a:pt x="203" y="152"/>
                    <a:pt x="203" y="152"/>
                    <a:pt x="203" y="152"/>
                  </a:cubicBezTo>
                  <a:cubicBezTo>
                    <a:pt x="210" y="167"/>
                    <a:pt x="210" y="167"/>
                    <a:pt x="210" y="167"/>
                  </a:cubicBezTo>
                  <a:cubicBezTo>
                    <a:pt x="232" y="167"/>
                    <a:pt x="232" y="167"/>
                    <a:pt x="232" y="167"/>
                  </a:cubicBezTo>
                  <a:cubicBezTo>
                    <a:pt x="225" y="152"/>
                    <a:pt x="225" y="152"/>
                    <a:pt x="225" y="152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58" y="168"/>
                    <a:pt x="258" y="168"/>
                    <a:pt x="258" y="168"/>
                  </a:cubicBezTo>
                  <a:cubicBezTo>
                    <a:pt x="281" y="167"/>
                    <a:pt x="281" y="167"/>
                    <a:pt x="281" y="167"/>
                  </a:cubicBezTo>
                  <a:cubicBezTo>
                    <a:pt x="275" y="152"/>
                    <a:pt x="275" y="152"/>
                    <a:pt x="275" y="152"/>
                  </a:cubicBezTo>
                  <a:cubicBezTo>
                    <a:pt x="294" y="152"/>
                    <a:pt x="294" y="152"/>
                    <a:pt x="294" y="152"/>
                  </a:cubicBezTo>
                  <a:cubicBezTo>
                    <a:pt x="294" y="130"/>
                    <a:pt x="294" y="130"/>
                    <a:pt x="294" y="130"/>
                  </a:cubicBezTo>
                  <a:cubicBezTo>
                    <a:pt x="263" y="131"/>
                    <a:pt x="263" y="131"/>
                    <a:pt x="263" y="131"/>
                  </a:cubicBezTo>
                  <a:cubicBezTo>
                    <a:pt x="225" y="54"/>
                    <a:pt x="225" y="54"/>
                    <a:pt x="225" y="54"/>
                  </a:cubicBezTo>
                  <a:cubicBezTo>
                    <a:pt x="194" y="86"/>
                    <a:pt x="194" y="86"/>
                    <a:pt x="194" y="8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49" y="116"/>
                    <a:pt x="49" y="116"/>
                    <a:pt x="49" y="116"/>
                  </a:cubicBezTo>
                  <a:cubicBezTo>
                    <a:pt x="10" y="114"/>
                    <a:pt x="10" y="114"/>
                    <a:pt x="10" y="114"/>
                  </a:cubicBezTo>
                  <a:cubicBezTo>
                    <a:pt x="10" y="137"/>
                    <a:pt x="10" y="137"/>
                    <a:pt x="10" y="137"/>
                  </a:cubicBezTo>
                  <a:cubicBezTo>
                    <a:pt x="39" y="136"/>
                    <a:pt x="39" y="136"/>
                    <a:pt x="39" y="136"/>
                  </a:cubicBezTo>
                  <a:cubicBezTo>
                    <a:pt x="26" y="163"/>
                    <a:pt x="26" y="163"/>
                    <a:pt x="26" y="163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87" y="135"/>
                    <a:pt x="87" y="135"/>
                    <a:pt x="87" y="135"/>
                  </a:cubicBezTo>
                  <a:cubicBezTo>
                    <a:pt x="75" y="163"/>
                    <a:pt x="75" y="163"/>
                    <a:pt x="75" y="163"/>
                  </a:cubicBezTo>
                  <a:cubicBezTo>
                    <a:pt x="96" y="163"/>
                    <a:pt x="96" y="163"/>
                    <a:pt x="96" y="163"/>
                  </a:cubicBezTo>
                  <a:cubicBezTo>
                    <a:pt x="109" y="135"/>
                    <a:pt x="109" y="135"/>
                    <a:pt x="109" y="135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1" y="151"/>
                    <a:pt x="131" y="151"/>
                    <a:pt x="131" y="151"/>
                  </a:cubicBezTo>
                  <a:cubicBezTo>
                    <a:pt x="140" y="152"/>
                    <a:pt x="140" y="152"/>
                    <a:pt x="140" y="152"/>
                  </a:cubicBezTo>
                  <a:cubicBezTo>
                    <a:pt x="134" y="200"/>
                    <a:pt x="134" y="200"/>
                    <a:pt x="134" y="200"/>
                  </a:cubicBezTo>
                  <a:cubicBezTo>
                    <a:pt x="123" y="202"/>
                    <a:pt x="106" y="188"/>
                    <a:pt x="106" y="188"/>
                  </a:cubicBezTo>
                  <a:cubicBezTo>
                    <a:pt x="75" y="217"/>
                    <a:pt x="48" y="187"/>
                    <a:pt x="48" y="187"/>
                  </a:cubicBezTo>
                  <a:cubicBezTo>
                    <a:pt x="28" y="209"/>
                    <a:pt x="5" y="191"/>
                    <a:pt x="5" y="19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25" y="220"/>
                    <a:pt x="48" y="205"/>
                    <a:pt x="48" y="205"/>
                  </a:cubicBezTo>
                  <a:cubicBezTo>
                    <a:pt x="81" y="226"/>
                    <a:pt x="106" y="206"/>
                    <a:pt x="106" y="206"/>
                  </a:cubicBezTo>
                  <a:cubicBezTo>
                    <a:pt x="138" y="227"/>
                    <a:pt x="152" y="207"/>
                    <a:pt x="152" y="207"/>
                  </a:cubicBezTo>
                  <a:cubicBezTo>
                    <a:pt x="173" y="226"/>
                    <a:pt x="199" y="206"/>
                    <a:pt x="199" y="206"/>
                  </a:cubicBezTo>
                  <a:cubicBezTo>
                    <a:pt x="225" y="226"/>
                    <a:pt x="255" y="205"/>
                    <a:pt x="255" y="205"/>
                  </a:cubicBezTo>
                  <a:cubicBezTo>
                    <a:pt x="281" y="221"/>
                    <a:pt x="304" y="204"/>
                    <a:pt x="304" y="204"/>
                  </a:cubicBezTo>
                  <a:lnTo>
                    <a:pt x="299" y="190"/>
                  </a:lnTo>
                  <a:close/>
                  <a:moveTo>
                    <a:pt x="220" y="86"/>
                  </a:moveTo>
                  <a:cubicBezTo>
                    <a:pt x="242" y="132"/>
                    <a:pt x="242" y="132"/>
                    <a:pt x="242" y="132"/>
                  </a:cubicBezTo>
                  <a:cubicBezTo>
                    <a:pt x="216" y="133"/>
                    <a:pt x="216" y="133"/>
                    <a:pt x="216" y="133"/>
                  </a:cubicBezTo>
                  <a:cubicBezTo>
                    <a:pt x="203" y="104"/>
                    <a:pt x="203" y="104"/>
                    <a:pt x="203" y="104"/>
                  </a:cubicBezTo>
                  <a:lnTo>
                    <a:pt x="220" y="86"/>
                  </a:lnTo>
                  <a:close/>
                  <a:moveTo>
                    <a:pt x="96" y="116"/>
                  </a:moveTo>
                  <a:cubicBezTo>
                    <a:pt x="71" y="115"/>
                    <a:pt x="71" y="115"/>
                    <a:pt x="71" y="115"/>
                  </a:cubicBezTo>
                  <a:cubicBezTo>
                    <a:pt x="85" y="87"/>
                    <a:pt x="85" y="87"/>
                    <a:pt x="85" y="87"/>
                  </a:cubicBezTo>
                  <a:cubicBezTo>
                    <a:pt x="101" y="104"/>
                    <a:pt x="101" y="104"/>
                    <a:pt x="101" y="104"/>
                  </a:cubicBezTo>
                  <a:lnTo>
                    <a:pt x="96" y="116"/>
                  </a:lnTo>
                  <a:close/>
                  <a:moveTo>
                    <a:pt x="160" y="118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47" y="92"/>
                    <a:pt x="147" y="92"/>
                    <a:pt x="147" y="92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7" y="117"/>
                    <a:pt x="117" y="117"/>
                    <a:pt x="117" y="117"/>
                  </a:cubicBezTo>
                  <a:cubicBezTo>
                    <a:pt x="152" y="42"/>
                    <a:pt x="152" y="42"/>
                    <a:pt x="152" y="42"/>
                  </a:cubicBezTo>
                  <a:cubicBezTo>
                    <a:pt x="194" y="134"/>
                    <a:pt x="194" y="134"/>
                    <a:pt x="194" y="134"/>
                  </a:cubicBezTo>
                  <a:cubicBezTo>
                    <a:pt x="162" y="135"/>
                    <a:pt x="162" y="135"/>
                    <a:pt x="162" y="135"/>
                  </a:cubicBezTo>
                  <a:cubicBezTo>
                    <a:pt x="175" y="118"/>
                    <a:pt x="175" y="118"/>
                    <a:pt x="175" y="118"/>
                  </a:cubicBezTo>
                  <a:lnTo>
                    <a:pt x="160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52"/>
            <p:cNvSpPr/>
            <p:nvPr/>
          </p:nvSpPr>
          <p:spPr bwMode="auto">
            <a:xfrm>
              <a:off x="2749550" y="2994025"/>
              <a:ext cx="76200" cy="93663"/>
            </a:xfrm>
            <a:custGeom>
              <a:avLst/>
              <a:gdLst>
                <a:gd name="T0" fmla="*/ 15 w 18"/>
                <a:gd name="T1" fmla="*/ 21 h 22"/>
                <a:gd name="T2" fmla="*/ 17 w 18"/>
                <a:gd name="T3" fmla="*/ 20 h 22"/>
                <a:gd name="T4" fmla="*/ 16 w 18"/>
                <a:gd name="T5" fmla="*/ 14 h 22"/>
                <a:gd name="T6" fmla="*/ 9 w 18"/>
                <a:gd name="T7" fmla="*/ 2 h 22"/>
                <a:gd name="T8" fmla="*/ 1 w 18"/>
                <a:gd name="T9" fmla="*/ 0 h 22"/>
                <a:gd name="T10" fmla="*/ 0 w 18"/>
                <a:gd name="T11" fmla="*/ 2 h 22"/>
                <a:gd name="T12" fmla="*/ 6 w 18"/>
                <a:gd name="T13" fmla="*/ 7 h 22"/>
                <a:gd name="T14" fmla="*/ 13 w 18"/>
                <a:gd name="T15" fmla="*/ 16 h 22"/>
                <a:gd name="T16" fmla="*/ 15 w 18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2">
                  <a:moveTo>
                    <a:pt x="15" y="21"/>
                  </a:moveTo>
                  <a:cubicBezTo>
                    <a:pt x="15" y="21"/>
                    <a:pt x="17" y="22"/>
                    <a:pt x="17" y="20"/>
                  </a:cubicBezTo>
                  <a:cubicBezTo>
                    <a:pt x="17" y="20"/>
                    <a:pt x="18" y="16"/>
                    <a:pt x="16" y="14"/>
                  </a:cubicBezTo>
                  <a:cubicBezTo>
                    <a:pt x="16" y="14"/>
                    <a:pt x="10" y="6"/>
                    <a:pt x="9" y="2"/>
                  </a:cubicBezTo>
                  <a:cubicBezTo>
                    <a:pt x="9" y="2"/>
                    <a:pt x="8" y="0"/>
                    <a:pt x="1" y="0"/>
                  </a:cubicBezTo>
                  <a:cubicBezTo>
                    <a:pt x="1" y="0"/>
                    <a:pt x="0" y="2"/>
                    <a:pt x="0" y="2"/>
                  </a:cubicBezTo>
                  <a:cubicBezTo>
                    <a:pt x="1" y="3"/>
                    <a:pt x="4" y="2"/>
                    <a:pt x="6" y="7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6"/>
                    <a:pt x="16" y="19"/>
                    <a:pt x="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53"/>
            <p:cNvSpPr/>
            <p:nvPr/>
          </p:nvSpPr>
          <p:spPr bwMode="auto">
            <a:xfrm>
              <a:off x="2863850" y="3024188"/>
              <a:ext cx="55563" cy="76200"/>
            </a:xfrm>
            <a:custGeom>
              <a:avLst/>
              <a:gdLst>
                <a:gd name="T0" fmla="*/ 11 w 13"/>
                <a:gd name="T1" fmla="*/ 1 h 18"/>
                <a:gd name="T2" fmla="*/ 3 w 13"/>
                <a:gd name="T3" fmla="*/ 0 h 18"/>
                <a:gd name="T4" fmla="*/ 3 w 13"/>
                <a:gd name="T5" fmla="*/ 3 h 18"/>
                <a:gd name="T6" fmla="*/ 5 w 13"/>
                <a:gd name="T7" fmla="*/ 16 h 18"/>
                <a:gd name="T8" fmla="*/ 8 w 13"/>
                <a:gd name="T9" fmla="*/ 15 h 18"/>
                <a:gd name="T10" fmla="*/ 12 w 13"/>
                <a:gd name="T11" fmla="*/ 4 h 18"/>
                <a:gd name="T12" fmla="*/ 11 w 13"/>
                <a:gd name="T13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8">
                  <a:moveTo>
                    <a:pt x="11" y="1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0" y="1"/>
                    <a:pt x="3" y="3"/>
                  </a:cubicBezTo>
                  <a:cubicBezTo>
                    <a:pt x="3" y="3"/>
                    <a:pt x="7" y="11"/>
                    <a:pt x="5" y="16"/>
                  </a:cubicBezTo>
                  <a:cubicBezTo>
                    <a:pt x="5" y="16"/>
                    <a:pt x="7" y="18"/>
                    <a:pt x="8" y="15"/>
                  </a:cubicBezTo>
                  <a:cubicBezTo>
                    <a:pt x="8" y="15"/>
                    <a:pt x="10" y="6"/>
                    <a:pt x="12" y="4"/>
                  </a:cubicBezTo>
                  <a:cubicBezTo>
                    <a:pt x="12" y="4"/>
                    <a:pt x="13" y="2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54"/>
            <p:cNvSpPr/>
            <p:nvPr/>
          </p:nvSpPr>
          <p:spPr bwMode="auto">
            <a:xfrm>
              <a:off x="2779713" y="3067050"/>
              <a:ext cx="80963" cy="157163"/>
            </a:xfrm>
            <a:custGeom>
              <a:avLst/>
              <a:gdLst>
                <a:gd name="T0" fmla="*/ 17 w 19"/>
                <a:gd name="T1" fmla="*/ 2 h 37"/>
                <a:gd name="T2" fmla="*/ 15 w 19"/>
                <a:gd name="T3" fmla="*/ 2 h 37"/>
                <a:gd name="T4" fmla="*/ 13 w 19"/>
                <a:gd name="T5" fmla="*/ 13 h 37"/>
                <a:gd name="T6" fmla="*/ 12 w 19"/>
                <a:gd name="T7" fmla="*/ 23 h 37"/>
                <a:gd name="T8" fmla="*/ 11 w 19"/>
                <a:gd name="T9" fmla="*/ 29 h 37"/>
                <a:gd name="T10" fmla="*/ 10 w 19"/>
                <a:gd name="T11" fmla="*/ 29 h 37"/>
                <a:gd name="T12" fmla="*/ 1 w 19"/>
                <a:gd name="T13" fmla="*/ 20 h 37"/>
                <a:gd name="T14" fmla="*/ 1 w 19"/>
                <a:gd name="T15" fmla="*/ 22 h 37"/>
                <a:gd name="T16" fmla="*/ 7 w 19"/>
                <a:gd name="T17" fmla="*/ 36 h 37"/>
                <a:gd name="T18" fmla="*/ 14 w 19"/>
                <a:gd name="T19" fmla="*/ 37 h 37"/>
                <a:gd name="T20" fmla="*/ 19 w 19"/>
                <a:gd name="T21" fmla="*/ 23 h 37"/>
                <a:gd name="T22" fmla="*/ 19 w 19"/>
                <a:gd name="T23" fmla="*/ 14 h 37"/>
                <a:gd name="T24" fmla="*/ 17 w 19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37">
                  <a:moveTo>
                    <a:pt x="17" y="2"/>
                  </a:moveTo>
                  <a:cubicBezTo>
                    <a:pt x="17" y="2"/>
                    <a:pt x="16" y="0"/>
                    <a:pt x="15" y="2"/>
                  </a:cubicBezTo>
                  <a:cubicBezTo>
                    <a:pt x="15" y="2"/>
                    <a:pt x="15" y="10"/>
                    <a:pt x="13" y="13"/>
                  </a:cubicBezTo>
                  <a:cubicBezTo>
                    <a:pt x="13" y="13"/>
                    <a:pt x="13" y="21"/>
                    <a:pt x="12" y="23"/>
                  </a:cubicBezTo>
                  <a:cubicBezTo>
                    <a:pt x="12" y="23"/>
                    <a:pt x="11" y="28"/>
                    <a:pt x="11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6" y="17"/>
                    <a:pt x="1" y="20"/>
                  </a:cubicBezTo>
                  <a:cubicBezTo>
                    <a:pt x="1" y="20"/>
                    <a:pt x="0" y="21"/>
                    <a:pt x="1" y="22"/>
                  </a:cubicBezTo>
                  <a:cubicBezTo>
                    <a:pt x="1" y="22"/>
                    <a:pt x="7" y="33"/>
                    <a:pt x="7" y="36"/>
                  </a:cubicBezTo>
                  <a:cubicBezTo>
                    <a:pt x="7" y="36"/>
                    <a:pt x="11" y="37"/>
                    <a:pt x="14" y="37"/>
                  </a:cubicBezTo>
                  <a:cubicBezTo>
                    <a:pt x="14" y="37"/>
                    <a:pt x="18" y="27"/>
                    <a:pt x="19" y="23"/>
                  </a:cubicBezTo>
                  <a:cubicBezTo>
                    <a:pt x="19" y="23"/>
                    <a:pt x="19" y="16"/>
                    <a:pt x="19" y="14"/>
                  </a:cubicBezTo>
                  <a:cubicBezTo>
                    <a:pt x="19" y="14"/>
                    <a:pt x="18" y="6"/>
                    <a:pt x="1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55"/>
            <p:cNvSpPr/>
            <p:nvPr/>
          </p:nvSpPr>
          <p:spPr bwMode="auto">
            <a:xfrm>
              <a:off x="3817938" y="2551113"/>
              <a:ext cx="263525" cy="128588"/>
            </a:xfrm>
            <a:custGeom>
              <a:avLst/>
              <a:gdLst>
                <a:gd name="T0" fmla="*/ 62 w 62"/>
                <a:gd name="T1" fmla="*/ 10 h 30"/>
                <a:gd name="T2" fmla="*/ 59 w 62"/>
                <a:gd name="T3" fmla="*/ 10 h 30"/>
                <a:gd name="T4" fmla="*/ 54 w 62"/>
                <a:gd name="T5" fmla="*/ 9 h 30"/>
                <a:gd name="T6" fmla="*/ 53 w 62"/>
                <a:gd name="T7" fmla="*/ 2 h 30"/>
                <a:gd name="T8" fmla="*/ 51 w 62"/>
                <a:gd name="T9" fmla="*/ 1 h 30"/>
                <a:gd name="T10" fmla="*/ 48 w 62"/>
                <a:gd name="T11" fmla="*/ 6 h 30"/>
                <a:gd name="T12" fmla="*/ 47 w 62"/>
                <a:gd name="T13" fmla="*/ 8 h 30"/>
                <a:gd name="T14" fmla="*/ 36 w 62"/>
                <a:gd name="T15" fmla="*/ 9 h 30"/>
                <a:gd name="T16" fmla="*/ 39 w 62"/>
                <a:gd name="T17" fmla="*/ 4 h 30"/>
                <a:gd name="T18" fmla="*/ 37 w 62"/>
                <a:gd name="T19" fmla="*/ 3 h 30"/>
                <a:gd name="T20" fmla="*/ 31 w 62"/>
                <a:gd name="T21" fmla="*/ 11 h 30"/>
                <a:gd name="T22" fmla="*/ 36 w 62"/>
                <a:gd name="T23" fmla="*/ 16 h 30"/>
                <a:gd name="T24" fmla="*/ 28 w 62"/>
                <a:gd name="T25" fmla="*/ 20 h 30"/>
                <a:gd name="T26" fmla="*/ 4 w 62"/>
                <a:gd name="T27" fmla="*/ 26 h 30"/>
                <a:gd name="T28" fmla="*/ 5 w 62"/>
                <a:gd name="T29" fmla="*/ 29 h 30"/>
                <a:gd name="T30" fmla="*/ 25 w 62"/>
                <a:gd name="T31" fmla="*/ 26 h 30"/>
                <a:gd name="T32" fmla="*/ 52 w 62"/>
                <a:gd name="T33" fmla="*/ 14 h 30"/>
                <a:gd name="T34" fmla="*/ 62 w 62"/>
                <a:gd name="T35" fmla="*/ 14 h 30"/>
                <a:gd name="T36" fmla="*/ 62 w 62"/>
                <a:gd name="T37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" h="30">
                  <a:moveTo>
                    <a:pt x="62" y="10"/>
                  </a:moveTo>
                  <a:cubicBezTo>
                    <a:pt x="61" y="9"/>
                    <a:pt x="59" y="10"/>
                    <a:pt x="59" y="10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8"/>
                    <a:pt x="53" y="2"/>
                    <a:pt x="53" y="2"/>
                  </a:cubicBezTo>
                  <a:cubicBezTo>
                    <a:pt x="52" y="0"/>
                    <a:pt x="51" y="1"/>
                    <a:pt x="51" y="1"/>
                  </a:cubicBezTo>
                  <a:cubicBezTo>
                    <a:pt x="49" y="2"/>
                    <a:pt x="48" y="6"/>
                    <a:pt x="48" y="6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9" y="4"/>
                    <a:pt x="39" y="4"/>
                  </a:cubicBezTo>
                  <a:cubicBezTo>
                    <a:pt x="41" y="2"/>
                    <a:pt x="37" y="3"/>
                    <a:pt x="37" y="3"/>
                  </a:cubicBezTo>
                  <a:cubicBezTo>
                    <a:pt x="32" y="6"/>
                    <a:pt x="31" y="11"/>
                    <a:pt x="31" y="11"/>
                  </a:cubicBezTo>
                  <a:cubicBezTo>
                    <a:pt x="31" y="16"/>
                    <a:pt x="35" y="16"/>
                    <a:pt x="36" y="16"/>
                  </a:cubicBezTo>
                  <a:cubicBezTo>
                    <a:pt x="35" y="16"/>
                    <a:pt x="28" y="20"/>
                    <a:pt x="28" y="20"/>
                  </a:cubicBezTo>
                  <a:cubicBezTo>
                    <a:pt x="18" y="26"/>
                    <a:pt x="4" y="26"/>
                    <a:pt x="4" y="26"/>
                  </a:cubicBezTo>
                  <a:cubicBezTo>
                    <a:pt x="0" y="28"/>
                    <a:pt x="5" y="29"/>
                    <a:pt x="5" y="29"/>
                  </a:cubicBezTo>
                  <a:cubicBezTo>
                    <a:pt x="9" y="30"/>
                    <a:pt x="25" y="26"/>
                    <a:pt x="25" y="26"/>
                  </a:cubicBezTo>
                  <a:cubicBezTo>
                    <a:pt x="49" y="21"/>
                    <a:pt x="52" y="14"/>
                    <a:pt x="52" y="14"/>
                  </a:cubicBezTo>
                  <a:cubicBezTo>
                    <a:pt x="56" y="15"/>
                    <a:pt x="62" y="14"/>
                    <a:pt x="62" y="14"/>
                  </a:cubicBezTo>
                  <a:lnTo>
                    <a:pt x="6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56"/>
            <p:cNvSpPr/>
            <p:nvPr/>
          </p:nvSpPr>
          <p:spPr bwMode="auto">
            <a:xfrm>
              <a:off x="3949700" y="2674938"/>
              <a:ext cx="80963" cy="77788"/>
            </a:xfrm>
            <a:custGeom>
              <a:avLst/>
              <a:gdLst>
                <a:gd name="T0" fmla="*/ 11 w 19"/>
                <a:gd name="T1" fmla="*/ 5 h 18"/>
                <a:gd name="T2" fmla="*/ 4 w 19"/>
                <a:gd name="T3" fmla="*/ 15 h 18"/>
                <a:gd name="T4" fmla="*/ 3 w 19"/>
                <a:gd name="T5" fmla="*/ 18 h 18"/>
                <a:gd name="T6" fmla="*/ 15 w 19"/>
                <a:gd name="T7" fmla="*/ 15 h 18"/>
                <a:gd name="T8" fmla="*/ 14 w 19"/>
                <a:gd name="T9" fmla="*/ 5 h 18"/>
                <a:gd name="T10" fmla="*/ 11 w 19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8">
                  <a:moveTo>
                    <a:pt x="11" y="5"/>
                  </a:moveTo>
                  <a:cubicBezTo>
                    <a:pt x="11" y="5"/>
                    <a:pt x="7" y="15"/>
                    <a:pt x="4" y="15"/>
                  </a:cubicBezTo>
                  <a:cubicBezTo>
                    <a:pt x="4" y="15"/>
                    <a:pt x="0" y="17"/>
                    <a:pt x="3" y="18"/>
                  </a:cubicBezTo>
                  <a:cubicBezTo>
                    <a:pt x="3" y="18"/>
                    <a:pt x="11" y="15"/>
                    <a:pt x="15" y="15"/>
                  </a:cubicBezTo>
                  <a:cubicBezTo>
                    <a:pt x="15" y="15"/>
                    <a:pt x="19" y="11"/>
                    <a:pt x="14" y="5"/>
                  </a:cubicBezTo>
                  <a:cubicBezTo>
                    <a:pt x="14" y="5"/>
                    <a:pt x="12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57"/>
            <p:cNvSpPr>
              <a:spLocks noEditPoints="1"/>
            </p:cNvSpPr>
            <p:nvPr/>
          </p:nvSpPr>
          <p:spPr bwMode="auto">
            <a:xfrm>
              <a:off x="4344988" y="3033713"/>
              <a:ext cx="279400" cy="177800"/>
            </a:xfrm>
            <a:custGeom>
              <a:avLst/>
              <a:gdLst>
                <a:gd name="T0" fmla="*/ 64 w 66"/>
                <a:gd name="T1" fmla="*/ 20 h 42"/>
                <a:gd name="T2" fmla="*/ 63 w 66"/>
                <a:gd name="T3" fmla="*/ 20 h 42"/>
                <a:gd name="T4" fmla="*/ 59 w 66"/>
                <a:gd name="T5" fmla="*/ 16 h 42"/>
                <a:gd name="T6" fmla="*/ 56 w 66"/>
                <a:gd name="T7" fmla="*/ 12 h 42"/>
                <a:gd name="T8" fmla="*/ 53 w 66"/>
                <a:gd name="T9" fmla="*/ 11 h 42"/>
                <a:gd name="T10" fmla="*/ 45 w 66"/>
                <a:gd name="T11" fmla="*/ 5 h 42"/>
                <a:gd name="T12" fmla="*/ 47 w 66"/>
                <a:gd name="T13" fmla="*/ 2 h 42"/>
                <a:gd name="T14" fmla="*/ 46 w 66"/>
                <a:gd name="T15" fmla="*/ 0 h 42"/>
                <a:gd name="T16" fmla="*/ 40 w 66"/>
                <a:gd name="T17" fmla="*/ 2 h 42"/>
                <a:gd name="T18" fmla="*/ 43 w 66"/>
                <a:gd name="T19" fmla="*/ 6 h 42"/>
                <a:gd name="T20" fmla="*/ 51 w 66"/>
                <a:gd name="T21" fmla="*/ 12 h 42"/>
                <a:gd name="T22" fmla="*/ 51 w 66"/>
                <a:gd name="T23" fmla="*/ 18 h 42"/>
                <a:gd name="T24" fmla="*/ 47 w 66"/>
                <a:gd name="T25" fmla="*/ 17 h 42"/>
                <a:gd name="T26" fmla="*/ 29 w 66"/>
                <a:gd name="T27" fmla="*/ 6 h 42"/>
                <a:gd name="T28" fmla="*/ 23 w 66"/>
                <a:gd name="T29" fmla="*/ 7 h 42"/>
                <a:gd name="T30" fmla="*/ 24 w 66"/>
                <a:gd name="T31" fmla="*/ 11 h 42"/>
                <a:gd name="T32" fmla="*/ 29 w 66"/>
                <a:gd name="T33" fmla="*/ 15 h 42"/>
                <a:gd name="T34" fmla="*/ 23 w 66"/>
                <a:gd name="T35" fmla="*/ 14 h 42"/>
                <a:gd name="T36" fmla="*/ 21 w 66"/>
                <a:gd name="T37" fmla="*/ 19 h 42"/>
                <a:gd name="T38" fmla="*/ 20 w 66"/>
                <a:gd name="T39" fmla="*/ 25 h 42"/>
                <a:gd name="T40" fmla="*/ 7 w 66"/>
                <a:gd name="T41" fmla="*/ 5 h 42"/>
                <a:gd name="T42" fmla="*/ 1 w 66"/>
                <a:gd name="T43" fmla="*/ 24 h 42"/>
                <a:gd name="T44" fmla="*/ 8 w 66"/>
                <a:gd name="T45" fmla="*/ 31 h 42"/>
                <a:gd name="T46" fmla="*/ 15 w 66"/>
                <a:gd name="T47" fmla="*/ 30 h 42"/>
                <a:gd name="T48" fmla="*/ 17 w 66"/>
                <a:gd name="T49" fmla="*/ 31 h 42"/>
                <a:gd name="T50" fmla="*/ 16 w 66"/>
                <a:gd name="T51" fmla="*/ 36 h 42"/>
                <a:gd name="T52" fmla="*/ 17 w 66"/>
                <a:gd name="T53" fmla="*/ 38 h 42"/>
                <a:gd name="T54" fmla="*/ 21 w 66"/>
                <a:gd name="T55" fmla="*/ 36 h 42"/>
                <a:gd name="T56" fmla="*/ 20 w 66"/>
                <a:gd name="T57" fmla="*/ 28 h 42"/>
                <a:gd name="T58" fmla="*/ 25 w 66"/>
                <a:gd name="T59" fmla="*/ 20 h 42"/>
                <a:gd name="T60" fmla="*/ 36 w 66"/>
                <a:gd name="T61" fmla="*/ 20 h 42"/>
                <a:gd name="T62" fmla="*/ 34 w 66"/>
                <a:gd name="T63" fmla="*/ 14 h 42"/>
                <a:gd name="T64" fmla="*/ 42 w 66"/>
                <a:gd name="T65" fmla="*/ 19 h 42"/>
                <a:gd name="T66" fmla="*/ 45 w 66"/>
                <a:gd name="T67" fmla="*/ 20 h 42"/>
                <a:gd name="T68" fmla="*/ 51 w 66"/>
                <a:gd name="T69" fmla="*/ 23 h 42"/>
                <a:gd name="T70" fmla="*/ 64 w 66"/>
                <a:gd name="T71" fmla="*/ 26 h 42"/>
                <a:gd name="T72" fmla="*/ 64 w 66"/>
                <a:gd name="T73" fmla="*/ 20 h 42"/>
                <a:gd name="T74" fmla="*/ 10 w 66"/>
                <a:gd name="T75" fmla="*/ 28 h 42"/>
                <a:gd name="T76" fmla="*/ 5 w 66"/>
                <a:gd name="T77" fmla="*/ 17 h 42"/>
                <a:gd name="T78" fmla="*/ 11 w 66"/>
                <a:gd name="T79" fmla="*/ 18 h 42"/>
                <a:gd name="T80" fmla="*/ 15 w 66"/>
                <a:gd name="T81" fmla="*/ 24 h 42"/>
                <a:gd name="T82" fmla="*/ 10 w 66"/>
                <a:gd name="T83" fmla="*/ 28 h 42"/>
                <a:gd name="T84" fmla="*/ 56 w 66"/>
                <a:gd name="T85" fmla="*/ 18 h 42"/>
                <a:gd name="T86" fmla="*/ 58 w 66"/>
                <a:gd name="T87" fmla="*/ 18 h 42"/>
                <a:gd name="T88" fmla="*/ 59 w 66"/>
                <a:gd name="T89" fmla="*/ 20 h 42"/>
                <a:gd name="T90" fmla="*/ 56 w 66"/>
                <a:gd name="T91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" h="42">
                  <a:moveTo>
                    <a:pt x="64" y="20"/>
                  </a:moveTo>
                  <a:cubicBezTo>
                    <a:pt x="63" y="20"/>
                    <a:pt x="63" y="20"/>
                    <a:pt x="63" y="2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5" y="17"/>
                    <a:pt x="56" y="12"/>
                  </a:cubicBezTo>
                  <a:cubicBezTo>
                    <a:pt x="56" y="12"/>
                    <a:pt x="56" y="11"/>
                    <a:pt x="53" y="11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5"/>
                    <a:pt x="43" y="3"/>
                    <a:pt x="47" y="2"/>
                  </a:cubicBezTo>
                  <a:cubicBezTo>
                    <a:pt x="47" y="2"/>
                    <a:pt x="51" y="1"/>
                    <a:pt x="46" y="0"/>
                  </a:cubicBezTo>
                  <a:cubicBezTo>
                    <a:pt x="46" y="0"/>
                    <a:pt x="40" y="1"/>
                    <a:pt x="40" y="2"/>
                  </a:cubicBezTo>
                  <a:cubicBezTo>
                    <a:pt x="40" y="2"/>
                    <a:pt x="39" y="7"/>
                    <a:pt x="43" y="6"/>
                  </a:cubicBezTo>
                  <a:cubicBezTo>
                    <a:pt x="43" y="6"/>
                    <a:pt x="50" y="11"/>
                    <a:pt x="51" y="12"/>
                  </a:cubicBezTo>
                  <a:cubicBezTo>
                    <a:pt x="51" y="12"/>
                    <a:pt x="50" y="16"/>
                    <a:pt x="51" y="18"/>
                  </a:cubicBezTo>
                  <a:cubicBezTo>
                    <a:pt x="51" y="18"/>
                    <a:pt x="50" y="19"/>
                    <a:pt x="47" y="17"/>
                  </a:cubicBezTo>
                  <a:cubicBezTo>
                    <a:pt x="47" y="17"/>
                    <a:pt x="29" y="9"/>
                    <a:pt x="29" y="6"/>
                  </a:cubicBezTo>
                  <a:cubicBezTo>
                    <a:pt x="29" y="6"/>
                    <a:pt x="25" y="6"/>
                    <a:pt x="23" y="7"/>
                  </a:cubicBezTo>
                  <a:cubicBezTo>
                    <a:pt x="23" y="7"/>
                    <a:pt x="23" y="11"/>
                    <a:pt x="24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5"/>
                    <a:pt x="27" y="16"/>
                    <a:pt x="23" y="14"/>
                  </a:cubicBezTo>
                  <a:cubicBezTo>
                    <a:pt x="23" y="14"/>
                    <a:pt x="18" y="15"/>
                    <a:pt x="21" y="19"/>
                  </a:cubicBezTo>
                  <a:cubicBezTo>
                    <a:pt x="21" y="19"/>
                    <a:pt x="23" y="23"/>
                    <a:pt x="20" y="25"/>
                  </a:cubicBezTo>
                  <a:cubicBezTo>
                    <a:pt x="20" y="25"/>
                    <a:pt x="20" y="16"/>
                    <a:pt x="7" y="5"/>
                  </a:cubicBezTo>
                  <a:cubicBezTo>
                    <a:pt x="7" y="5"/>
                    <a:pt x="3" y="6"/>
                    <a:pt x="1" y="24"/>
                  </a:cubicBezTo>
                  <a:cubicBezTo>
                    <a:pt x="1" y="24"/>
                    <a:pt x="0" y="32"/>
                    <a:pt x="8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0"/>
                    <a:pt x="16" y="29"/>
                    <a:pt x="17" y="31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6"/>
                    <a:pt x="14" y="37"/>
                    <a:pt x="17" y="38"/>
                  </a:cubicBezTo>
                  <a:cubicBezTo>
                    <a:pt x="17" y="38"/>
                    <a:pt x="19" y="42"/>
                    <a:pt x="21" y="36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8"/>
                    <a:pt x="26" y="29"/>
                    <a:pt x="25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9" y="18"/>
                    <a:pt x="34" y="14"/>
                  </a:cubicBezTo>
                  <a:cubicBezTo>
                    <a:pt x="34" y="14"/>
                    <a:pt x="40" y="17"/>
                    <a:pt x="42" y="19"/>
                  </a:cubicBezTo>
                  <a:cubicBezTo>
                    <a:pt x="42" y="19"/>
                    <a:pt x="42" y="20"/>
                    <a:pt x="45" y="20"/>
                  </a:cubicBezTo>
                  <a:cubicBezTo>
                    <a:pt x="45" y="20"/>
                    <a:pt x="46" y="22"/>
                    <a:pt x="51" y="23"/>
                  </a:cubicBezTo>
                  <a:cubicBezTo>
                    <a:pt x="51" y="23"/>
                    <a:pt x="52" y="26"/>
                    <a:pt x="64" y="26"/>
                  </a:cubicBezTo>
                  <a:cubicBezTo>
                    <a:pt x="64" y="26"/>
                    <a:pt x="66" y="22"/>
                    <a:pt x="64" y="20"/>
                  </a:cubicBezTo>
                  <a:close/>
                  <a:moveTo>
                    <a:pt x="10" y="28"/>
                  </a:moveTo>
                  <a:cubicBezTo>
                    <a:pt x="2" y="28"/>
                    <a:pt x="5" y="17"/>
                    <a:pt x="5" y="17"/>
                  </a:cubicBezTo>
                  <a:cubicBezTo>
                    <a:pt x="5" y="11"/>
                    <a:pt x="11" y="18"/>
                    <a:pt x="11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8" y="29"/>
                    <a:pt x="10" y="28"/>
                    <a:pt x="10" y="28"/>
                  </a:cubicBezTo>
                  <a:close/>
                  <a:moveTo>
                    <a:pt x="56" y="18"/>
                  </a:moveTo>
                  <a:cubicBezTo>
                    <a:pt x="56" y="18"/>
                    <a:pt x="57" y="18"/>
                    <a:pt x="58" y="18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59" y="20"/>
                    <a:pt x="54" y="20"/>
                    <a:pt x="5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58"/>
            <p:cNvSpPr>
              <a:spLocks noEditPoints="1"/>
            </p:cNvSpPr>
            <p:nvPr/>
          </p:nvSpPr>
          <p:spPr bwMode="auto">
            <a:xfrm>
              <a:off x="3198813" y="2505075"/>
              <a:ext cx="123825" cy="268288"/>
            </a:xfrm>
            <a:custGeom>
              <a:avLst/>
              <a:gdLst>
                <a:gd name="T0" fmla="*/ 22 w 29"/>
                <a:gd name="T1" fmla="*/ 41 h 63"/>
                <a:gd name="T2" fmla="*/ 23 w 29"/>
                <a:gd name="T3" fmla="*/ 30 h 63"/>
                <a:gd name="T4" fmla="*/ 21 w 29"/>
                <a:gd name="T5" fmla="*/ 28 h 63"/>
                <a:gd name="T6" fmla="*/ 21 w 29"/>
                <a:gd name="T7" fmla="*/ 26 h 63"/>
                <a:gd name="T8" fmla="*/ 19 w 29"/>
                <a:gd name="T9" fmla="*/ 25 h 63"/>
                <a:gd name="T10" fmla="*/ 15 w 29"/>
                <a:gd name="T11" fmla="*/ 24 h 63"/>
                <a:gd name="T12" fmla="*/ 15 w 29"/>
                <a:gd name="T13" fmla="*/ 21 h 63"/>
                <a:gd name="T14" fmla="*/ 20 w 29"/>
                <a:gd name="T15" fmla="*/ 14 h 63"/>
                <a:gd name="T16" fmla="*/ 19 w 29"/>
                <a:gd name="T17" fmla="*/ 5 h 63"/>
                <a:gd name="T18" fmla="*/ 17 w 29"/>
                <a:gd name="T19" fmla="*/ 4 h 63"/>
                <a:gd name="T20" fmla="*/ 16 w 29"/>
                <a:gd name="T21" fmla="*/ 7 h 63"/>
                <a:gd name="T22" fmla="*/ 12 w 29"/>
                <a:gd name="T23" fmla="*/ 14 h 63"/>
                <a:gd name="T24" fmla="*/ 11 w 29"/>
                <a:gd name="T25" fmla="*/ 4 h 63"/>
                <a:gd name="T26" fmla="*/ 9 w 29"/>
                <a:gd name="T27" fmla="*/ 1 h 63"/>
                <a:gd name="T28" fmla="*/ 8 w 29"/>
                <a:gd name="T29" fmla="*/ 4 h 63"/>
                <a:gd name="T30" fmla="*/ 8 w 29"/>
                <a:gd name="T31" fmla="*/ 23 h 63"/>
                <a:gd name="T32" fmla="*/ 5 w 29"/>
                <a:gd name="T33" fmla="*/ 28 h 63"/>
                <a:gd name="T34" fmla="*/ 4 w 29"/>
                <a:gd name="T35" fmla="*/ 32 h 63"/>
                <a:gd name="T36" fmla="*/ 9 w 29"/>
                <a:gd name="T37" fmla="*/ 33 h 63"/>
                <a:gd name="T38" fmla="*/ 9 w 29"/>
                <a:gd name="T39" fmla="*/ 45 h 63"/>
                <a:gd name="T40" fmla="*/ 9 w 29"/>
                <a:gd name="T41" fmla="*/ 48 h 63"/>
                <a:gd name="T42" fmla="*/ 14 w 29"/>
                <a:gd name="T43" fmla="*/ 49 h 63"/>
                <a:gd name="T44" fmla="*/ 17 w 29"/>
                <a:gd name="T45" fmla="*/ 43 h 63"/>
                <a:gd name="T46" fmla="*/ 18 w 29"/>
                <a:gd name="T47" fmla="*/ 44 h 63"/>
                <a:gd name="T48" fmla="*/ 19 w 29"/>
                <a:gd name="T49" fmla="*/ 49 h 63"/>
                <a:gd name="T50" fmla="*/ 16 w 29"/>
                <a:gd name="T51" fmla="*/ 55 h 63"/>
                <a:gd name="T52" fmla="*/ 14 w 29"/>
                <a:gd name="T53" fmla="*/ 57 h 63"/>
                <a:gd name="T54" fmla="*/ 16 w 29"/>
                <a:gd name="T55" fmla="*/ 62 h 63"/>
                <a:gd name="T56" fmla="*/ 19 w 29"/>
                <a:gd name="T57" fmla="*/ 59 h 63"/>
                <a:gd name="T58" fmla="*/ 19 w 29"/>
                <a:gd name="T59" fmla="*/ 55 h 63"/>
                <a:gd name="T60" fmla="*/ 29 w 29"/>
                <a:gd name="T61" fmla="*/ 56 h 63"/>
                <a:gd name="T62" fmla="*/ 27 w 29"/>
                <a:gd name="T63" fmla="*/ 51 h 63"/>
                <a:gd name="T64" fmla="*/ 22 w 29"/>
                <a:gd name="T65" fmla="*/ 41 h 63"/>
                <a:gd name="T66" fmla="*/ 15 w 29"/>
                <a:gd name="T67" fmla="*/ 39 h 63"/>
                <a:gd name="T68" fmla="*/ 13 w 29"/>
                <a:gd name="T69" fmla="*/ 42 h 63"/>
                <a:gd name="T70" fmla="*/ 12 w 29"/>
                <a:gd name="T71" fmla="*/ 32 h 63"/>
                <a:gd name="T72" fmla="*/ 13 w 29"/>
                <a:gd name="T73" fmla="*/ 27 h 63"/>
                <a:gd name="T74" fmla="*/ 15 w 29"/>
                <a:gd name="T75" fmla="*/ 34 h 63"/>
                <a:gd name="T76" fmla="*/ 15 w 29"/>
                <a:gd name="T77" fmla="*/ 3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63">
                  <a:moveTo>
                    <a:pt x="22" y="41"/>
                  </a:moveTo>
                  <a:cubicBezTo>
                    <a:pt x="22" y="41"/>
                    <a:pt x="20" y="39"/>
                    <a:pt x="23" y="30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7" y="23"/>
                    <a:pt x="15" y="24"/>
                  </a:cubicBezTo>
                  <a:cubicBezTo>
                    <a:pt x="15" y="24"/>
                    <a:pt x="13" y="25"/>
                    <a:pt x="15" y="21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19" y="5"/>
                    <a:pt x="20" y="3"/>
                    <a:pt x="17" y="4"/>
                  </a:cubicBezTo>
                  <a:cubicBezTo>
                    <a:pt x="17" y="4"/>
                    <a:pt x="17" y="5"/>
                    <a:pt x="16" y="7"/>
                  </a:cubicBezTo>
                  <a:cubicBezTo>
                    <a:pt x="14" y="9"/>
                    <a:pt x="13" y="12"/>
                    <a:pt x="12" y="14"/>
                  </a:cubicBezTo>
                  <a:cubicBezTo>
                    <a:pt x="12" y="14"/>
                    <a:pt x="12" y="6"/>
                    <a:pt x="11" y="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6" y="0"/>
                    <a:pt x="8" y="4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5" y="28"/>
                    <a:pt x="0" y="29"/>
                    <a:pt x="4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3"/>
                    <a:pt x="18" y="44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9" y="49"/>
                    <a:pt x="17" y="54"/>
                    <a:pt x="16" y="55"/>
                  </a:cubicBezTo>
                  <a:cubicBezTo>
                    <a:pt x="16" y="55"/>
                    <a:pt x="16" y="55"/>
                    <a:pt x="14" y="57"/>
                  </a:cubicBezTo>
                  <a:cubicBezTo>
                    <a:pt x="14" y="57"/>
                    <a:pt x="10" y="62"/>
                    <a:pt x="16" y="62"/>
                  </a:cubicBezTo>
                  <a:cubicBezTo>
                    <a:pt x="16" y="62"/>
                    <a:pt x="19" y="63"/>
                    <a:pt x="19" y="59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9" y="56"/>
                    <a:pt x="29" y="56"/>
                    <a:pt x="29" y="56"/>
                  </a:cubicBezTo>
                  <a:cubicBezTo>
                    <a:pt x="29" y="56"/>
                    <a:pt x="29" y="54"/>
                    <a:pt x="27" y="51"/>
                  </a:cubicBezTo>
                  <a:lnTo>
                    <a:pt x="22" y="41"/>
                  </a:lnTo>
                  <a:close/>
                  <a:moveTo>
                    <a:pt x="15" y="39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29"/>
                    <a:pt x="13" y="27"/>
                    <a:pt x="13" y="27"/>
                  </a:cubicBezTo>
                  <a:cubicBezTo>
                    <a:pt x="14" y="29"/>
                    <a:pt x="15" y="34"/>
                    <a:pt x="15" y="34"/>
                  </a:cubicBezTo>
                  <a:cubicBezTo>
                    <a:pt x="15" y="37"/>
                    <a:pt x="15" y="39"/>
                    <a:pt x="15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59"/>
            <p:cNvSpPr/>
            <p:nvPr/>
          </p:nvSpPr>
          <p:spPr bwMode="auto">
            <a:xfrm>
              <a:off x="3297238" y="2679700"/>
              <a:ext cx="50800" cy="38100"/>
            </a:xfrm>
            <a:custGeom>
              <a:avLst/>
              <a:gdLst>
                <a:gd name="T0" fmla="*/ 9 w 12"/>
                <a:gd name="T1" fmla="*/ 0 h 9"/>
                <a:gd name="T2" fmla="*/ 3 w 12"/>
                <a:gd name="T3" fmla="*/ 1 h 9"/>
                <a:gd name="T4" fmla="*/ 3 w 12"/>
                <a:gd name="T5" fmla="*/ 3 h 9"/>
                <a:gd name="T6" fmla="*/ 9 w 12"/>
                <a:gd name="T7" fmla="*/ 6 h 9"/>
                <a:gd name="T8" fmla="*/ 12 w 12"/>
                <a:gd name="T9" fmla="*/ 5 h 9"/>
                <a:gd name="T10" fmla="*/ 12 w 12"/>
                <a:gd name="T11" fmla="*/ 2 h 9"/>
                <a:gd name="T12" fmla="*/ 9 w 1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0" y="3"/>
                    <a:pt x="3" y="3"/>
                  </a:cubicBezTo>
                  <a:cubicBezTo>
                    <a:pt x="3" y="3"/>
                    <a:pt x="7" y="4"/>
                    <a:pt x="9" y="6"/>
                  </a:cubicBezTo>
                  <a:cubicBezTo>
                    <a:pt x="9" y="6"/>
                    <a:pt x="11" y="9"/>
                    <a:pt x="12" y="5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2"/>
                    <a:pt x="12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60"/>
            <p:cNvSpPr/>
            <p:nvPr/>
          </p:nvSpPr>
          <p:spPr bwMode="auto">
            <a:xfrm>
              <a:off x="3398838" y="3876675"/>
              <a:ext cx="46038" cy="147638"/>
            </a:xfrm>
            <a:custGeom>
              <a:avLst/>
              <a:gdLst>
                <a:gd name="T0" fmla="*/ 19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4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9 w 29"/>
                <a:gd name="T13" fmla="*/ 93 h 93"/>
                <a:gd name="T14" fmla="*/ 19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9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4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9" y="93"/>
                  </a:lnTo>
                  <a:lnTo>
                    <a:pt x="1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61"/>
            <p:cNvSpPr/>
            <p:nvPr/>
          </p:nvSpPr>
          <p:spPr bwMode="auto">
            <a:xfrm>
              <a:off x="3822700" y="3876675"/>
              <a:ext cx="46038" cy="147638"/>
            </a:xfrm>
            <a:custGeom>
              <a:avLst/>
              <a:gdLst>
                <a:gd name="T0" fmla="*/ 16 w 29"/>
                <a:gd name="T1" fmla="*/ 18 h 93"/>
                <a:gd name="T2" fmla="*/ 8 w 29"/>
                <a:gd name="T3" fmla="*/ 26 h 93"/>
                <a:gd name="T4" fmla="*/ 0 w 29"/>
                <a:gd name="T5" fmla="*/ 16 h 93"/>
                <a:gd name="T6" fmla="*/ 21 w 29"/>
                <a:gd name="T7" fmla="*/ 0 h 93"/>
                <a:gd name="T8" fmla="*/ 29 w 29"/>
                <a:gd name="T9" fmla="*/ 2 h 93"/>
                <a:gd name="T10" fmla="*/ 29 w 29"/>
                <a:gd name="T11" fmla="*/ 93 h 93"/>
                <a:gd name="T12" fmla="*/ 16 w 29"/>
                <a:gd name="T13" fmla="*/ 93 h 93"/>
                <a:gd name="T14" fmla="*/ 16 w 29"/>
                <a:gd name="T15" fmla="*/ 1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93">
                  <a:moveTo>
                    <a:pt x="16" y="18"/>
                  </a:moveTo>
                  <a:lnTo>
                    <a:pt x="8" y="26"/>
                  </a:lnTo>
                  <a:lnTo>
                    <a:pt x="0" y="16"/>
                  </a:lnTo>
                  <a:lnTo>
                    <a:pt x="21" y="0"/>
                  </a:lnTo>
                  <a:lnTo>
                    <a:pt x="29" y="2"/>
                  </a:lnTo>
                  <a:lnTo>
                    <a:pt x="29" y="93"/>
                  </a:lnTo>
                  <a:lnTo>
                    <a:pt x="16" y="93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62"/>
            <p:cNvSpPr>
              <a:spLocks noEditPoints="1"/>
            </p:cNvSpPr>
            <p:nvPr/>
          </p:nvSpPr>
          <p:spPr bwMode="auto">
            <a:xfrm>
              <a:off x="3521075" y="3876675"/>
              <a:ext cx="90488" cy="147638"/>
            </a:xfrm>
            <a:custGeom>
              <a:avLst/>
              <a:gdLst>
                <a:gd name="T0" fmla="*/ 16 w 21"/>
                <a:gd name="T1" fmla="*/ 10 h 35"/>
                <a:gd name="T2" fmla="*/ 16 w 21"/>
                <a:gd name="T3" fmla="*/ 13 h 35"/>
                <a:gd name="T4" fmla="*/ 15 w 21"/>
                <a:gd name="T5" fmla="*/ 16 h 35"/>
                <a:gd name="T6" fmla="*/ 11 w 21"/>
                <a:gd name="T7" fmla="*/ 17 h 35"/>
                <a:gd name="T8" fmla="*/ 9 w 21"/>
                <a:gd name="T9" fmla="*/ 17 h 35"/>
                <a:gd name="T10" fmla="*/ 7 w 21"/>
                <a:gd name="T11" fmla="*/ 16 h 35"/>
                <a:gd name="T12" fmla="*/ 5 w 21"/>
                <a:gd name="T13" fmla="*/ 14 h 35"/>
                <a:gd name="T14" fmla="*/ 5 w 21"/>
                <a:gd name="T15" fmla="*/ 11 h 35"/>
                <a:gd name="T16" fmla="*/ 5 w 21"/>
                <a:gd name="T17" fmla="*/ 8 h 35"/>
                <a:gd name="T18" fmla="*/ 7 w 21"/>
                <a:gd name="T19" fmla="*/ 6 h 35"/>
                <a:gd name="T20" fmla="*/ 8 w 21"/>
                <a:gd name="T21" fmla="*/ 5 h 35"/>
                <a:gd name="T22" fmla="*/ 11 w 21"/>
                <a:gd name="T23" fmla="*/ 4 h 35"/>
                <a:gd name="T24" fmla="*/ 14 w 21"/>
                <a:gd name="T25" fmla="*/ 5 h 35"/>
                <a:gd name="T26" fmla="*/ 16 w 21"/>
                <a:gd name="T27" fmla="*/ 7 h 35"/>
                <a:gd name="T28" fmla="*/ 16 w 21"/>
                <a:gd name="T29" fmla="*/ 10 h 35"/>
                <a:gd name="T30" fmla="*/ 16 w 21"/>
                <a:gd name="T31" fmla="*/ 23 h 35"/>
                <a:gd name="T32" fmla="*/ 16 w 21"/>
                <a:gd name="T33" fmla="*/ 25 h 35"/>
                <a:gd name="T34" fmla="*/ 15 w 21"/>
                <a:gd name="T35" fmla="*/ 27 h 35"/>
                <a:gd name="T36" fmla="*/ 14 w 21"/>
                <a:gd name="T37" fmla="*/ 29 h 35"/>
                <a:gd name="T38" fmla="*/ 12 w 21"/>
                <a:gd name="T39" fmla="*/ 30 h 35"/>
                <a:gd name="T40" fmla="*/ 9 w 21"/>
                <a:gd name="T41" fmla="*/ 30 h 35"/>
                <a:gd name="T42" fmla="*/ 7 w 21"/>
                <a:gd name="T43" fmla="*/ 29 h 35"/>
                <a:gd name="T44" fmla="*/ 5 w 21"/>
                <a:gd name="T45" fmla="*/ 28 h 35"/>
                <a:gd name="T46" fmla="*/ 5 w 21"/>
                <a:gd name="T47" fmla="*/ 26 h 35"/>
                <a:gd name="T48" fmla="*/ 0 w 21"/>
                <a:gd name="T49" fmla="*/ 26 h 35"/>
                <a:gd name="T50" fmla="*/ 1 w 21"/>
                <a:gd name="T51" fmla="*/ 28 h 35"/>
                <a:gd name="T52" fmla="*/ 2 w 21"/>
                <a:gd name="T53" fmla="*/ 31 h 35"/>
                <a:gd name="T54" fmla="*/ 4 w 21"/>
                <a:gd name="T55" fmla="*/ 33 h 35"/>
                <a:gd name="T56" fmla="*/ 7 w 21"/>
                <a:gd name="T57" fmla="*/ 34 h 35"/>
                <a:gd name="T58" fmla="*/ 10 w 21"/>
                <a:gd name="T59" fmla="*/ 35 h 35"/>
                <a:gd name="T60" fmla="*/ 14 w 21"/>
                <a:gd name="T61" fmla="*/ 34 h 35"/>
                <a:gd name="T62" fmla="*/ 17 w 21"/>
                <a:gd name="T63" fmla="*/ 33 h 35"/>
                <a:gd name="T64" fmla="*/ 19 w 21"/>
                <a:gd name="T65" fmla="*/ 31 h 35"/>
                <a:gd name="T66" fmla="*/ 20 w 21"/>
                <a:gd name="T67" fmla="*/ 28 h 35"/>
                <a:gd name="T68" fmla="*/ 21 w 21"/>
                <a:gd name="T69" fmla="*/ 25 h 35"/>
                <a:gd name="T70" fmla="*/ 21 w 21"/>
                <a:gd name="T71" fmla="*/ 21 h 35"/>
                <a:gd name="T72" fmla="*/ 21 w 21"/>
                <a:gd name="T73" fmla="*/ 11 h 35"/>
                <a:gd name="T74" fmla="*/ 20 w 21"/>
                <a:gd name="T75" fmla="*/ 7 h 35"/>
                <a:gd name="T76" fmla="*/ 19 w 21"/>
                <a:gd name="T77" fmla="*/ 3 h 35"/>
                <a:gd name="T78" fmla="*/ 15 w 21"/>
                <a:gd name="T79" fmla="*/ 1 h 35"/>
                <a:gd name="T80" fmla="*/ 10 w 21"/>
                <a:gd name="T81" fmla="*/ 0 h 35"/>
                <a:gd name="T82" fmla="*/ 7 w 21"/>
                <a:gd name="T83" fmla="*/ 0 h 35"/>
                <a:gd name="T84" fmla="*/ 3 w 21"/>
                <a:gd name="T85" fmla="*/ 2 h 35"/>
                <a:gd name="T86" fmla="*/ 1 w 21"/>
                <a:gd name="T87" fmla="*/ 5 h 35"/>
                <a:gd name="T88" fmla="*/ 1 w 21"/>
                <a:gd name="T89" fmla="*/ 8 h 35"/>
                <a:gd name="T90" fmla="*/ 0 w 21"/>
                <a:gd name="T91" fmla="*/ 11 h 35"/>
                <a:gd name="T92" fmla="*/ 1 w 21"/>
                <a:gd name="T93" fmla="*/ 16 h 35"/>
                <a:gd name="T94" fmla="*/ 3 w 21"/>
                <a:gd name="T95" fmla="*/ 19 h 35"/>
                <a:gd name="T96" fmla="*/ 6 w 21"/>
                <a:gd name="T97" fmla="*/ 21 h 35"/>
                <a:gd name="T98" fmla="*/ 11 w 21"/>
                <a:gd name="T99" fmla="*/ 21 h 35"/>
                <a:gd name="T100" fmla="*/ 13 w 21"/>
                <a:gd name="T101" fmla="*/ 21 h 35"/>
                <a:gd name="T102" fmla="*/ 15 w 21"/>
                <a:gd name="T103" fmla="*/ 21 h 35"/>
                <a:gd name="T104" fmla="*/ 16 w 21"/>
                <a:gd name="T105" fmla="*/ 20 h 35"/>
                <a:gd name="T106" fmla="*/ 16 w 21"/>
                <a:gd name="T107" fmla="*/ 2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" h="35">
                  <a:moveTo>
                    <a:pt x="16" y="10"/>
                  </a:moveTo>
                  <a:cubicBezTo>
                    <a:pt x="16" y="11"/>
                    <a:pt x="16" y="12"/>
                    <a:pt x="16" y="13"/>
                  </a:cubicBezTo>
                  <a:cubicBezTo>
                    <a:pt x="16" y="14"/>
                    <a:pt x="15" y="15"/>
                    <a:pt x="15" y="16"/>
                  </a:cubicBezTo>
                  <a:cubicBezTo>
                    <a:pt x="14" y="17"/>
                    <a:pt x="13" y="17"/>
                    <a:pt x="11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8" y="17"/>
                    <a:pt x="7" y="16"/>
                    <a:pt x="7" y="16"/>
                  </a:cubicBezTo>
                  <a:cubicBezTo>
                    <a:pt x="6" y="15"/>
                    <a:pt x="6" y="15"/>
                    <a:pt x="5" y="14"/>
                  </a:cubicBezTo>
                  <a:cubicBezTo>
                    <a:pt x="5" y="13"/>
                    <a:pt x="5" y="12"/>
                    <a:pt x="5" y="11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7"/>
                    <a:pt x="6" y="6"/>
                    <a:pt x="7" y="6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9" y="4"/>
                    <a:pt x="10" y="4"/>
                    <a:pt x="11" y="4"/>
                  </a:cubicBezTo>
                  <a:cubicBezTo>
                    <a:pt x="12" y="4"/>
                    <a:pt x="13" y="5"/>
                    <a:pt x="14" y="5"/>
                  </a:cubicBezTo>
                  <a:cubicBezTo>
                    <a:pt x="15" y="6"/>
                    <a:pt x="15" y="6"/>
                    <a:pt x="16" y="7"/>
                  </a:cubicBezTo>
                  <a:cubicBezTo>
                    <a:pt x="16" y="8"/>
                    <a:pt x="16" y="9"/>
                    <a:pt x="16" y="10"/>
                  </a:cubicBezTo>
                  <a:close/>
                  <a:moveTo>
                    <a:pt x="16" y="23"/>
                  </a:moveTo>
                  <a:cubicBezTo>
                    <a:pt x="16" y="23"/>
                    <a:pt x="16" y="24"/>
                    <a:pt x="16" y="25"/>
                  </a:cubicBezTo>
                  <a:cubicBezTo>
                    <a:pt x="16" y="26"/>
                    <a:pt x="16" y="27"/>
                    <a:pt x="15" y="27"/>
                  </a:cubicBezTo>
                  <a:cubicBezTo>
                    <a:pt x="15" y="28"/>
                    <a:pt x="15" y="28"/>
                    <a:pt x="14" y="29"/>
                  </a:cubicBezTo>
                  <a:cubicBezTo>
                    <a:pt x="13" y="29"/>
                    <a:pt x="13" y="30"/>
                    <a:pt x="12" y="30"/>
                  </a:cubicBezTo>
                  <a:cubicBezTo>
                    <a:pt x="11" y="30"/>
                    <a:pt x="10" y="30"/>
                    <a:pt x="9" y="30"/>
                  </a:cubicBezTo>
                  <a:cubicBezTo>
                    <a:pt x="8" y="30"/>
                    <a:pt x="7" y="30"/>
                    <a:pt x="7" y="29"/>
                  </a:cubicBezTo>
                  <a:cubicBezTo>
                    <a:pt x="6" y="29"/>
                    <a:pt x="5" y="28"/>
                    <a:pt x="5" y="28"/>
                  </a:cubicBezTo>
                  <a:cubicBezTo>
                    <a:pt x="5" y="27"/>
                    <a:pt x="5" y="26"/>
                    <a:pt x="5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9"/>
                    <a:pt x="1" y="30"/>
                    <a:pt x="2" y="31"/>
                  </a:cubicBezTo>
                  <a:cubicBezTo>
                    <a:pt x="2" y="32"/>
                    <a:pt x="3" y="32"/>
                    <a:pt x="4" y="33"/>
                  </a:cubicBezTo>
                  <a:cubicBezTo>
                    <a:pt x="4" y="34"/>
                    <a:pt x="5" y="34"/>
                    <a:pt x="7" y="34"/>
                  </a:cubicBezTo>
                  <a:cubicBezTo>
                    <a:pt x="8" y="35"/>
                    <a:pt x="9" y="35"/>
                    <a:pt x="10" y="35"/>
                  </a:cubicBezTo>
                  <a:cubicBezTo>
                    <a:pt x="12" y="35"/>
                    <a:pt x="13" y="35"/>
                    <a:pt x="14" y="34"/>
                  </a:cubicBezTo>
                  <a:cubicBezTo>
                    <a:pt x="15" y="34"/>
                    <a:pt x="16" y="33"/>
                    <a:pt x="17" y="33"/>
                  </a:cubicBezTo>
                  <a:cubicBezTo>
                    <a:pt x="17" y="32"/>
                    <a:pt x="18" y="32"/>
                    <a:pt x="19" y="31"/>
                  </a:cubicBezTo>
                  <a:cubicBezTo>
                    <a:pt x="19" y="30"/>
                    <a:pt x="20" y="29"/>
                    <a:pt x="20" y="28"/>
                  </a:cubicBezTo>
                  <a:cubicBezTo>
                    <a:pt x="20" y="27"/>
                    <a:pt x="21" y="26"/>
                    <a:pt x="21" y="25"/>
                  </a:cubicBezTo>
                  <a:cubicBezTo>
                    <a:pt x="21" y="24"/>
                    <a:pt x="21" y="23"/>
                    <a:pt x="21" y="2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8"/>
                    <a:pt x="20" y="7"/>
                  </a:cubicBezTo>
                  <a:cubicBezTo>
                    <a:pt x="20" y="6"/>
                    <a:pt x="19" y="5"/>
                    <a:pt x="19" y="3"/>
                  </a:cubicBezTo>
                  <a:cubicBezTo>
                    <a:pt x="18" y="2"/>
                    <a:pt x="17" y="2"/>
                    <a:pt x="15" y="1"/>
                  </a:cubicBezTo>
                  <a:cubicBezTo>
                    <a:pt x="14" y="0"/>
                    <a:pt x="12" y="0"/>
                    <a:pt x="10" y="0"/>
                  </a:cubicBezTo>
                  <a:cubicBezTo>
                    <a:pt x="9" y="0"/>
                    <a:pt x="8" y="0"/>
                    <a:pt x="7" y="0"/>
                  </a:cubicBezTo>
                  <a:cubicBezTo>
                    <a:pt x="5" y="1"/>
                    <a:pt x="4" y="1"/>
                    <a:pt x="3" y="2"/>
                  </a:cubicBezTo>
                  <a:cubicBezTo>
                    <a:pt x="3" y="3"/>
                    <a:pt x="2" y="4"/>
                    <a:pt x="1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0" y="9"/>
                    <a:pt x="0" y="10"/>
                    <a:pt x="0" y="11"/>
                  </a:cubicBezTo>
                  <a:cubicBezTo>
                    <a:pt x="0" y="13"/>
                    <a:pt x="0" y="15"/>
                    <a:pt x="1" y="16"/>
                  </a:cubicBezTo>
                  <a:cubicBezTo>
                    <a:pt x="1" y="17"/>
                    <a:pt x="2" y="18"/>
                    <a:pt x="3" y="19"/>
                  </a:cubicBezTo>
                  <a:cubicBezTo>
                    <a:pt x="3" y="19"/>
                    <a:pt x="4" y="20"/>
                    <a:pt x="6" y="21"/>
                  </a:cubicBezTo>
                  <a:cubicBezTo>
                    <a:pt x="7" y="21"/>
                    <a:pt x="9" y="22"/>
                    <a:pt x="11" y="21"/>
                  </a:cubicBezTo>
                  <a:cubicBezTo>
                    <a:pt x="12" y="21"/>
                    <a:pt x="13" y="21"/>
                    <a:pt x="13" y="21"/>
                  </a:cubicBezTo>
                  <a:cubicBezTo>
                    <a:pt x="14" y="21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lnTo>
                    <a:pt x="16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63"/>
            <p:cNvSpPr>
              <a:spLocks noEditPoints="1"/>
            </p:cNvSpPr>
            <p:nvPr/>
          </p:nvSpPr>
          <p:spPr bwMode="auto">
            <a:xfrm>
              <a:off x="3675063" y="3871913"/>
              <a:ext cx="96838" cy="152400"/>
            </a:xfrm>
            <a:custGeom>
              <a:avLst/>
              <a:gdLst>
                <a:gd name="T0" fmla="*/ 18 w 23"/>
                <a:gd name="T1" fmla="*/ 20 h 36"/>
                <a:gd name="T2" fmla="*/ 17 w 23"/>
                <a:gd name="T3" fmla="*/ 24 h 36"/>
                <a:gd name="T4" fmla="*/ 16 w 23"/>
                <a:gd name="T5" fmla="*/ 28 h 36"/>
                <a:gd name="T6" fmla="*/ 14 w 23"/>
                <a:gd name="T7" fmla="*/ 30 h 36"/>
                <a:gd name="T8" fmla="*/ 11 w 23"/>
                <a:gd name="T9" fmla="*/ 31 h 36"/>
                <a:gd name="T10" fmla="*/ 8 w 23"/>
                <a:gd name="T11" fmla="*/ 30 h 36"/>
                <a:gd name="T12" fmla="*/ 6 w 23"/>
                <a:gd name="T13" fmla="*/ 28 h 36"/>
                <a:gd name="T14" fmla="*/ 5 w 23"/>
                <a:gd name="T15" fmla="*/ 24 h 36"/>
                <a:gd name="T16" fmla="*/ 4 w 23"/>
                <a:gd name="T17" fmla="*/ 18 h 36"/>
                <a:gd name="T18" fmla="*/ 4 w 23"/>
                <a:gd name="T19" fmla="*/ 15 h 36"/>
                <a:gd name="T20" fmla="*/ 5 w 23"/>
                <a:gd name="T21" fmla="*/ 12 h 36"/>
                <a:gd name="T22" fmla="*/ 6 w 23"/>
                <a:gd name="T23" fmla="*/ 8 h 36"/>
                <a:gd name="T24" fmla="*/ 8 w 23"/>
                <a:gd name="T25" fmla="*/ 6 h 36"/>
                <a:gd name="T26" fmla="*/ 11 w 23"/>
                <a:gd name="T27" fmla="*/ 5 h 36"/>
                <a:gd name="T28" fmla="*/ 14 w 23"/>
                <a:gd name="T29" fmla="*/ 6 h 36"/>
                <a:gd name="T30" fmla="*/ 16 w 23"/>
                <a:gd name="T31" fmla="*/ 8 h 36"/>
                <a:gd name="T32" fmla="*/ 17 w 23"/>
                <a:gd name="T33" fmla="*/ 12 h 36"/>
                <a:gd name="T34" fmla="*/ 18 w 23"/>
                <a:gd name="T35" fmla="*/ 17 h 36"/>
                <a:gd name="T36" fmla="*/ 18 w 23"/>
                <a:gd name="T37" fmla="*/ 20 h 36"/>
                <a:gd name="T38" fmla="*/ 22 w 23"/>
                <a:gd name="T39" fmla="*/ 15 h 36"/>
                <a:gd name="T40" fmla="*/ 22 w 23"/>
                <a:gd name="T41" fmla="*/ 10 h 36"/>
                <a:gd name="T42" fmla="*/ 20 w 23"/>
                <a:gd name="T43" fmla="*/ 6 h 36"/>
                <a:gd name="T44" fmla="*/ 18 w 23"/>
                <a:gd name="T45" fmla="*/ 3 h 36"/>
                <a:gd name="T46" fmla="*/ 14 w 23"/>
                <a:gd name="T47" fmla="*/ 1 h 36"/>
                <a:gd name="T48" fmla="*/ 11 w 23"/>
                <a:gd name="T49" fmla="*/ 0 h 36"/>
                <a:gd name="T50" fmla="*/ 7 w 23"/>
                <a:gd name="T51" fmla="*/ 1 h 36"/>
                <a:gd name="T52" fmla="*/ 4 w 23"/>
                <a:gd name="T53" fmla="*/ 4 h 36"/>
                <a:gd name="T54" fmla="*/ 1 w 23"/>
                <a:gd name="T55" fmla="*/ 7 h 36"/>
                <a:gd name="T56" fmla="*/ 0 w 23"/>
                <a:gd name="T57" fmla="*/ 11 h 36"/>
                <a:gd name="T58" fmla="*/ 0 w 23"/>
                <a:gd name="T59" fmla="*/ 15 h 36"/>
                <a:gd name="T60" fmla="*/ 0 w 23"/>
                <a:gd name="T61" fmla="*/ 20 h 36"/>
                <a:gd name="T62" fmla="*/ 0 w 23"/>
                <a:gd name="T63" fmla="*/ 25 h 36"/>
                <a:gd name="T64" fmla="*/ 1 w 23"/>
                <a:gd name="T65" fmla="*/ 29 h 36"/>
                <a:gd name="T66" fmla="*/ 3 w 23"/>
                <a:gd name="T67" fmla="*/ 32 h 36"/>
                <a:gd name="T68" fmla="*/ 7 w 23"/>
                <a:gd name="T69" fmla="*/ 35 h 36"/>
                <a:gd name="T70" fmla="*/ 11 w 23"/>
                <a:gd name="T71" fmla="*/ 36 h 36"/>
                <a:gd name="T72" fmla="*/ 15 w 23"/>
                <a:gd name="T73" fmla="*/ 35 h 36"/>
                <a:gd name="T74" fmla="*/ 18 w 23"/>
                <a:gd name="T75" fmla="*/ 33 h 36"/>
                <a:gd name="T76" fmla="*/ 20 w 23"/>
                <a:gd name="T77" fmla="*/ 31 h 36"/>
                <a:gd name="T78" fmla="*/ 22 w 23"/>
                <a:gd name="T79" fmla="*/ 27 h 36"/>
                <a:gd name="T80" fmla="*/ 22 w 23"/>
                <a:gd name="T81" fmla="*/ 23 h 36"/>
                <a:gd name="T82" fmla="*/ 23 w 23"/>
                <a:gd name="T83" fmla="*/ 20 h 36"/>
                <a:gd name="T84" fmla="*/ 22 w 23"/>
                <a:gd name="T85" fmla="*/ 1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" h="36">
                  <a:moveTo>
                    <a:pt x="18" y="20"/>
                  </a:moveTo>
                  <a:cubicBezTo>
                    <a:pt x="18" y="21"/>
                    <a:pt x="18" y="22"/>
                    <a:pt x="17" y="24"/>
                  </a:cubicBezTo>
                  <a:cubicBezTo>
                    <a:pt x="17" y="25"/>
                    <a:pt x="17" y="27"/>
                    <a:pt x="16" y="28"/>
                  </a:cubicBezTo>
                  <a:cubicBezTo>
                    <a:pt x="16" y="29"/>
                    <a:pt x="15" y="30"/>
                    <a:pt x="14" y="30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0" y="31"/>
                    <a:pt x="9" y="31"/>
                    <a:pt x="8" y="30"/>
                  </a:cubicBezTo>
                  <a:cubicBezTo>
                    <a:pt x="7" y="29"/>
                    <a:pt x="6" y="29"/>
                    <a:pt x="6" y="28"/>
                  </a:cubicBezTo>
                  <a:cubicBezTo>
                    <a:pt x="5" y="27"/>
                    <a:pt x="5" y="25"/>
                    <a:pt x="5" y="24"/>
                  </a:cubicBezTo>
                  <a:cubicBezTo>
                    <a:pt x="4" y="22"/>
                    <a:pt x="4" y="21"/>
                    <a:pt x="4" y="18"/>
                  </a:cubicBezTo>
                  <a:cubicBezTo>
                    <a:pt x="4" y="17"/>
                    <a:pt x="4" y="16"/>
                    <a:pt x="4" y="15"/>
                  </a:cubicBezTo>
                  <a:cubicBezTo>
                    <a:pt x="4" y="14"/>
                    <a:pt x="4" y="13"/>
                    <a:pt x="5" y="12"/>
                  </a:cubicBezTo>
                  <a:cubicBezTo>
                    <a:pt x="5" y="11"/>
                    <a:pt x="5" y="10"/>
                    <a:pt x="6" y="8"/>
                  </a:cubicBezTo>
                  <a:cubicBezTo>
                    <a:pt x="6" y="7"/>
                    <a:pt x="7" y="7"/>
                    <a:pt x="8" y="6"/>
                  </a:cubicBezTo>
                  <a:cubicBezTo>
                    <a:pt x="9" y="5"/>
                    <a:pt x="10" y="5"/>
                    <a:pt x="11" y="5"/>
                  </a:cubicBezTo>
                  <a:cubicBezTo>
                    <a:pt x="12" y="5"/>
                    <a:pt x="13" y="6"/>
                    <a:pt x="14" y="6"/>
                  </a:cubicBezTo>
                  <a:cubicBezTo>
                    <a:pt x="15" y="7"/>
                    <a:pt x="15" y="7"/>
                    <a:pt x="16" y="8"/>
                  </a:cubicBezTo>
                  <a:cubicBezTo>
                    <a:pt x="17" y="9"/>
                    <a:pt x="17" y="10"/>
                    <a:pt x="17" y="12"/>
                  </a:cubicBezTo>
                  <a:cubicBezTo>
                    <a:pt x="18" y="13"/>
                    <a:pt x="18" y="15"/>
                    <a:pt x="18" y="17"/>
                  </a:cubicBezTo>
                  <a:cubicBezTo>
                    <a:pt x="18" y="18"/>
                    <a:pt x="18" y="19"/>
                    <a:pt x="18" y="20"/>
                  </a:cubicBezTo>
                  <a:close/>
                  <a:moveTo>
                    <a:pt x="22" y="15"/>
                  </a:move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1" y="7"/>
                    <a:pt x="20" y="6"/>
                  </a:cubicBezTo>
                  <a:cubicBezTo>
                    <a:pt x="20" y="5"/>
                    <a:pt x="19" y="4"/>
                    <a:pt x="18" y="3"/>
                  </a:cubicBezTo>
                  <a:cubicBezTo>
                    <a:pt x="17" y="2"/>
                    <a:pt x="16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5" y="2"/>
                    <a:pt x="4" y="3"/>
                    <a:pt x="4" y="4"/>
                  </a:cubicBezTo>
                  <a:cubicBezTo>
                    <a:pt x="3" y="5"/>
                    <a:pt x="2" y="6"/>
                    <a:pt x="1" y="7"/>
                  </a:cubicBezTo>
                  <a:cubicBezTo>
                    <a:pt x="1" y="8"/>
                    <a:pt x="0" y="10"/>
                    <a:pt x="0" y="11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0" y="16"/>
                    <a:pt x="0" y="18"/>
                    <a:pt x="0" y="20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0" y="26"/>
                    <a:pt x="1" y="28"/>
                    <a:pt x="1" y="29"/>
                  </a:cubicBezTo>
                  <a:cubicBezTo>
                    <a:pt x="2" y="30"/>
                    <a:pt x="3" y="31"/>
                    <a:pt x="3" y="32"/>
                  </a:cubicBezTo>
                  <a:cubicBezTo>
                    <a:pt x="4" y="34"/>
                    <a:pt x="5" y="34"/>
                    <a:pt x="7" y="35"/>
                  </a:cubicBezTo>
                  <a:cubicBezTo>
                    <a:pt x="8" y="35"/>
                    <a:pt x="10" y="36"/>
                    <a:pt x="11" y="36"/>
                  </a:cubicBezTo>
                  <a:cubicBezTo>
                    <a:pt x="13" y="36"/>
                    <a:pt x="14" y="35"/>
                    <a:pt x="15" y="35"/>
                  </a:cubicBezTo>
                  <a:cubicBezTo>
                    <a:pt x="16" y="35"/>
                    <a:pt x="17" y="34"/>
                    <a:pt x="18" y="33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1" y="30"/>
                    <a:pt x="21" y="28"/>
                    <a:pt x="22" y="27"/>
                  </a:cubicBezTo>
                  <a:cubicBezTo>
                    <a:pt x="22" y="26"/>
                    <a:pt x="22" y="25"/>
                    <a:pt x="22" y="23"/>
                  </a:cubicBezTo>
                  <a:cubicBezTo>
                    <a:pt x="22" y="21"/>
                    <a:pt x="23" y="20"/>
                    <a:pt x="23" y="20"/>
                  </a:cubicBezTo>
                  <a:cubicBezTo>
                    <a:pt x="23" y="18"/>
                    <a:pt x="23" y="16"/>
                    <a:pt x="22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1DD49D-6F13-4BA2-882B-44EDCDA1BD69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B430E-9F2C-4754-B177-806199001B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7485" y="1289685"/>
            <a:ext cx="120307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Translation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Phrases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07218" y="5258226"/>
            <a:ext cx="7033902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  <a:spcBef>
                <a:spcPts val="600"/>
              </a:spcBef>
              <a:spcAft>
                <a:spcPts val="1200"/>
              </a:spcAft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山东大学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9"/>
            <a:ext cx="11140338" cy="350581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network: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microwave.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3341" y="355706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有线网络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69113" y="1348598"/>
            <a:ext cx="1798756" cy="461665"/>
          </a:xfrm>
          <a:prstGeom prst="rect">
            <a:avLst/>
          </a:prstGeom>
          <a:solidFill>
            <a:srgbClr val="4BD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Noun-noun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  <p:sp>
        <p:nvSpPr>
          <p:cNvPr id="5" name="文本占位符 3"/>
          <p:cNvSpPr txBox="1"/>
          <p:nvPr/>
        </p:nvSpPr>
        <p:spPr>
          <a:xfrm>
            <a:off x="542785" y="1453279"/>
            <a:ext cx="9900285" cy="32114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zh-CN" sz="23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9"/>
            <a:ext cx="11140338" cy="158707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sum,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translating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noun-noun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phrases,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simply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each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according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order.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</a:t>
            </a: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characteristic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define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states,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activities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 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cordless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                                  personal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 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smart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                            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acoustic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optical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algn="just">
              <a:lnSpc>
                <a:spcPct val="150000"/>
              </a:lnSpc>
            </a:pPr>
            <a:endParaRPr lang="en-US" altLang="zh-CN" sz="23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70853" y="371828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虚拟助手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478734" y="3730368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无线接入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78342" y="313831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无绳电话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178123" y="4240089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智能手机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954505" y="4228002"/>
            <a:ext cx="80021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闪存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39897" y="4776837"/>
            <a:ext cx="1107996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声反馈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754724" y="474077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液晶显示屏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324591" y="312477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个人通信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78123" y="5258832"/>
            <a:ext cx="80021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光纤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23862" y="5332573"/>
            <a:ext cx="80021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quantity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                                 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Multi-Frequency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 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                            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TDMA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CDMA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FDMA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(frequency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3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146065" y="313608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三鉴传感器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7783" y="3135368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双鉴传感器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19721" y="2492314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单边带调制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3499" y="3644518"/>
            <a:ext cx="1107996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多用户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438179" y="3644517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多址接入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049368" y="4106182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时分多址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049368" y="4584409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码分多址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42725" y="252155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双音多频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10280" y="5142188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频分多址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Local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altLang="zh-CN" sz="23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10764" y="3755946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本地交换网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4424" y="2521551"/>
            <a:ext cx="1107996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局域网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10764" y="319816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本地通信网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4424" y="2521551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最近的研究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4424" y="319816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永久的失败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4424" y="252155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移动电话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4424" y="319816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便携式电脑</a:t>
            </a: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chemical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64424" y="252155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Adjective-noun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-noun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825625"/>
            <a:ext cx="9900285" cy="3585824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Generally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speaking,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regardless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relationship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because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attributive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usually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When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indicates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noun,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主谓词组”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3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Eg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poor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占位符 3"/>
          <p:cNvSpPr txBox="1"/>
          <p:nvPr/>
        </p:nvSpPr>
        <p:spPr>
          <a:xfrm>
            <a:off x="689712" y="3429000"/>
            <a:ext cx="9900285" cy="11544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zh-CN" sz="23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4877" y="5363793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英语很差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hrases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825625"/>
            <a:ext cx="9900285" cy="347251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usually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adverbial.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副词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often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状语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补语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Translation: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cases,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副词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”.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占位符 3"/>
          <p:cNvSpPr txBox="1"/>
          <p:nvPr/>
        </p:nvSpPr>
        <p:spPr>
          <a:xfrm>
            <a:off x="689712" y="3429000"/>
            <a:ext cx="9900285" cy="11544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US" altLang="zh-CN" sz="23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72496" y="1759396"/>
            <a:ext cx="5565918" cy="1323439"/>
            <a:chOff x="5675695" y="2064196"/>
            <a:chExt cx="5565918" cy="1323439"/>
          </a:xfrm>
        </p:grpSpPr>
        <p:sp>
          <p:nvSpPr>
            <p:cNvPr id="38" name="椭圆 37"/>
            <p:cNvSpPr/>
            <p:nvPr/>
          </p:nvSpPr>
          <p:spPr bwMode="auto">
            <a:xfrm>
              <a:off x="5675695" y="2083305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59195" y="2064196"/>
              <a:ext cx="498241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Semantic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Relations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of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Different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and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Their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Translation</a:t>
              </a:r>
            </a:p>
          </p:txBody>
        </p:sp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5771115" y="2222862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5897172" y="2302015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5771115" y="2192158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472496" y="3539043"/>
            <a:ext cx="6381167" cy="913070"/>
            <a:chOff x="5675695" y="3167582"/>
            <a:chExt cx="6381167" cy="913070"/>
          </a:xfrm>
        </p:grpSpPr>
        <p:sp>
          <p:nvSpPr>
            <p:cNvPr id="44" name="椭圆 43"/>
            <p:cNvSpPr/>
            <p:nvPr/>
          </p:nvSpPr>
          <p:spPr bwMode="auto">
            <a:xfrm>
              <a:off x="5675695" y="3186691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259195" y="3167582"/>
              <a:ext cx="5797667" cy="91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Translation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of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Some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Special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</a:p>
          </p:txBody>
        </p:sp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5751980" y="3326697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5878037" y="3405850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"/>
            <p:cNvSpPr>
              <a:spLocks noEditPoints="1"/>
            </p:cNvSpPr>
            <p:nvPr/>
          </p:nvSpPr>
          <p:spPr bwMode="auto">
            <a:xfrm>
              <a:off x="5751980" y="3295993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331341"/>
            <a:ext cx="11064110" cy="8872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analyzing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adverbs,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designate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constitutes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</a:t>
            </a:r>
            <a:endParaRPr lang="en-US" altLang="zh-CN" b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89351" y="2728209"/>
            <a:ext cx="10869146" cy="3642611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Animals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动物学得很快。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space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carefully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studied 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这有一些事情需要仔细研究一下。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/>
      <p:bldP spid="1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1427" y="1035006"/>
            <a:ext cx="10869146" cy="522931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indicates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degree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severely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depressed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</a:p>
          <a:p>
            <a:pPr algn="just">
              <a:lnSpc>
                <a:spcPct val="1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非常压抑的人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indicates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unnecessarily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每天都有小孩子不必要地死去。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manner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risen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dramatically</a:t>
            </a:r>
            <a:r>
              <a:rPr lang="en-US" altLang="zh-CN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生产急剧增长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1427" y="1607695"/>
            <a:ext cx="10869146" cy="217093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cases,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necessary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habit</a:t>
            </a: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1427" y="1363288"/>
            <a:ext cx="10869146" cy="490103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heralded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（预示）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vocally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（动物的）</a:t>
            </a:r>
            <a:r>
              <a:rPr lang="zh-CN" altLang="en-US" sz="27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叫声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也预示着繁殖季节即将来临。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indicates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semantically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relevant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aspect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intellectually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teenagers</a:t>
            </a:r>
          </a:p>
          <a:p>
            <a:pPr algn="just">
              <a:lnSpc>
                <a:spcPct val="10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智力（方面）发达的青少年。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judgment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concerning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…;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frankly,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…;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surprisingly,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…;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unluckily,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>
              <a:lnSpc>
                <a:spcPct val="10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translation, they also act as parentheses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插入语）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1427" y="1607694"/>
            <a:ext cx="10869146" cy="4656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congressionally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subsidy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由国会保障的津贴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affected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  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破坏环境的废品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Adverbs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61427" y="1607694"/>
            <a:ext cx="10869146" cy="46566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patterns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make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nextslide"/>
              </a:rPr>
              <a:t>the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nextslide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nextslide"/>
              </a:rPr>
              <a:t>under-water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nextslide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nextslide"/>
              </a:rPr>
              <a:t>part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nextslide"/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nextslide"/>
              </a:rPr>
              <a:t>of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nextslide"/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nextslide"/>
              </a:rPr>
              <a:t>the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nextslide"/>
              </a:rPr>
              <a:t> 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nextslide"/>
              </a:rPr>
              <a:t>iceberg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" action="ppaction://hlinkshowjump?jump=nextslide"/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above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water.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example: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environmentally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damaging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waste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Iceberg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Theory: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9712" y="1203433"/>
            <a:ext cx="9633731" cy="3302306"/>
          </a:xfrm>
        </p:spPr>
        <p:txBody>
          <a:bodyPr/>
          <a:lstStyle/>
          <a:p>
            <a:r>
              <a:rPr kumimoji="1" lang="zh-CN" altLang="en-US" dirty="0"/>
              <a:t>    </a:t>
            </a:r>
            <a:r>
              <a:rPr kumimoji="1" lang="en-US" altLang="zh-CN" dirty="0"/>
              <a:t>Ernest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Hemingway’s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“iceberg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suggests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include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small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knows,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ninety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percent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mystery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beneath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writing.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itself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version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of interpretation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  <a:hlinkClick r:id="" action="ppaction://hlinkshowjump?jump=previousslide"/>
              </a:rPr>
              <a:t>                                                                                           ⏪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birds</a:t>
            </a:r>
          </a:p>
          <a:p>
            <a:pPr algn="just">
              <a:lnSpc>
                <a:spcPct val="10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繁殖期鸟类对巢穴地点的选择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just"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relationship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within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phrase;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second,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relationship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fluent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such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follows:</a:t>
            </a: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“of”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924084" y="4094857"/>
            <a:ext cx="1723682" cy="461665"/>
          </a:xfrm>
          <a:prstGeom prst="rect">
            <a:avLst/>
          </a:prstGeom>
          <a:solidFill>
            <a:srgbClr val="4BD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吞吐量测试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6" grpId="0" build="p"/>
      <p:bldP spid="20" grpId="0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8159" y="15927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复印机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astonishing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令人震惊的暗示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transferred</a:t>
            </a:r>
            <a:r>
              <a:rPr lang="zh-CN" altLang="en-US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epithet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转移修饰</a:t>
            </a:r>
            <a:r>
              <a:rPr lang="zh-CN" altLang="en-US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en-US" altLang="zh-CN" sz="2800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rhetoric.</a:t>
            </a:r>
            <a:endParaRPr lang="en-US" altLang="zh-CN" sz="28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9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such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follows:</a:t>
            </a: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transferred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epithet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转移修饰</a:t>
            </a: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）（移就）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689712" y="1203433"/>
            <a:ext cx="8656269" cy="4595201"/>
          </a:xfrm>
        </p:spPr>
        <p:txBody>
          <a:bodyPr/>
          <a:lstStyle/>
          <a:p>
            <a:r>
              <a:rPr lang="zh-CN" altLang="en-US" sz="2800" dirty="0" smtClean="0"/>
              <a:t>移人于物：</a:t>
            </a:r>
            <a:endParaRPr lang="en-US" altLang="zh-CN" sz="2800" dirty="0" smtClean="0"/>
          </a:p>
          <a:p>
            <a:r>
              <a:rPr lang="en-US" sz="2800" dirty="0" smtClean="0"/>
              <a:t>The big man crashed down on a protesting chair.</a:t>
            </a:r>
          </a:p>
          <a:p>
            <a:r>
              <a:rPr lang="en-US" sz="2800" dirty="0" smtClean="0"/>
              <a:t>The thief made a trembling confession of his wrong doings.</a:t>
            </a:r>
          </a:p>
          <a:p>
            <a:r>
              <a:rPr lang="zh-CN" altLang="en-US" sz="2800" dirty="0" smtClean="0"/>
              <a:t>移物于物：</a:t>
            </a:r>
            <a:endParaRPr lang="en-US" altLang="zh-CN" sz="2800" dirty="0" smtClean="0"/>
          </a:p>
          <a:p>
            <a:r>
              <a:rPr lang="en-US" sz="2800" dirty="0" smtClean="0"/>
              <a:t>The white silence seemed to sneer, and a great fear came upon him.</a:t>
            </a:r>
          </a:p>
          <a:p>
            <a:r>
              <a:rPr lang="zh-CN" altLang="en-US" sz="2800" dirty="0" smtClean="0"/>
              <a:t>寂静的茫茫雪野好像在冷笑，一阵恐惧朝他袭来。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853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4378960" y="1689102"/>
            <a:ext cx="7957820" cy="1547439"/>
            <a:chOff x="5675695" y="2083305"/>
            <a:chExt cx="6176858" cy="443092"/>
          </a:xfrm>
        </p:grpSpPr>
        <p:sp>
          <p:nvSpPr>
            <p:cNvPr id="38" name="椭圆 37"/>
            <p:cNvSpPr/>
            <p:nvPr/>
          </p:nvSpPr>
          <p:spPr bwMode="auto">
            <a:xfrm>
              <a:off x="5675695" y="2083305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64202" y="2264949"/>
              <a:ext cx="5588351" cy="261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Semantic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Relations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of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Different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and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Their</a:t>
              </a:r>
              <a:r>
                <a:rPr lang="zh-CN" altLang="en-US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Translation</a:t>
              </a:r>
            </a:p>
          </p:txBody>
        </p:sp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5771115" y="2222862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5897172" y="2302015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5771315" y="2192218"/>
              <a:ext cx="392831" cy="187280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605" y="3862070"/>
            <a:ext cx="2013585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31606" y="1377632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happen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prohibition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禁烟令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undergoes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glacier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正在融化的冰川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place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熔炉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37477" y="1364185"/>
            <a:ext cx="11140338" cy="47780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doing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成像技术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does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light-absorbing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dye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吸光燃料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worm-eating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8159" y="1151458"/>
            <a:ext cx="9606432" cy="47114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English,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passive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distinguished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clearly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voice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sentence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often</a:t>
            </a:r>
            <a:r>
              <a:rPr lang="zh-CN" altLang="en-US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hidden.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unnecessary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keep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passive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marker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time.</a:t>
            </a:r>
            <a:r>
              <a:rPr lang="zh-CN" altLang="en-US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b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Treasured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zh-CN" altLang="en-US" sz="27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珍藏的记忆</a:t>
            </a:r>
            <a:endParaRPr lang="en-US" altLang="zh-CN" sz="2700" b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water-filled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 </a:t>
            </a:r>
            <a:r>
              <a:rPr lang="zh-CN" altLang="en-US" sz="2700" b="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装满水的瓶子</a:t>
            </a:r>
            <a:endParaRPr lang="en-US" altLang="zh-CN" sz="2700" b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SDRAM-enabled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chipset</a:t>
            </a:r>
            <a:r>
              <a:rPr lang="zh-CN" altLang="en-US" sz="2700" b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b="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占位符 2"/>
          <p:cNvSpPr txBox="1"/>
          <p:nvPr/>
        </p:nvSpPr>
        <p:spPr>
          <a:xfrm>
            <a:off x="880193" y="593681"/>
            <a:ext cx="9606432" cy="4413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–ed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participle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47765" y="5192902"/>
            <a:ext cx="2893576" cy="461665"/>
          </a:xfrm>
          <a:prstGeom prst="rect">
            <a:avLst/>
          </a:prstGeom>
          <a:solidFill>
            <a:srgbClr val="4BD0F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SDRAM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的芯片组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1" y="1392636"/>
            <a:ext cx="9900285" cy="1742386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phrases,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their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meaning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cannot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judged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literal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meaning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words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compose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them.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such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cases,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necessary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bear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mind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their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meaning.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3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1" y="2959431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“balance”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CD6F568-CAEB-634D-A838-B641E7A0EEBB}"/>
              </a:ext>
            </a:extLst>
          </p:cNvPr>
          <p:cNvSpPr txBox="1"/>
          <p:nvPr/>
        </p:nvSpPr>
        <p:spPr>
          <a:xfrm>
            <a:off x="4008637" y="3806039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成败未决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548451C-E03E-5C4B-9099-532C436F9AFD}"/>
              </a:ext>
            </a:extLst>
          </p:cNvPr>
          <p:cNvSpPr txBox="1"/>
          <p:nvPr/>
        </p:nvSpPr>
        <p:spPr>
          <a:xfrm>
            <a:off x="4009757" y="4552681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悬而未决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05071F9-48AA-8B48-928B-AE03C0BC9F3C}"/>
              </a:ext>
            </a:extLst>
          </p:cNvPr>
          <p:cNvSpPr txBox="1"/>
          <p:nvPr/>
        </p:nvSpPr>
        <p:spPr>
          <a:xfrm>
            <a:off x="4009757" y="5263579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悬置未定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CDE3411-B9C2-6B4B-A221-1A796E23133F}"/>
              </a:ext>
            </a:extLst>
          </p:cNvPr>
          <p:cNvSpPr txBox="1"/>
          <p:nvPr/>
        </p:nvSpPr>
        <p:spPr>
          <a:xfrm>
            <a:off x="4009757" y="5969834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掌握决定权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15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0" y="1321186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side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在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之前；在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之下；不超过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o’clock.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CD6F568-CAEB-634D-A838-B641E7A0EEBB}"/>
              </a:ext>
            </a:extLst>
          </p:cNvPr>
          <p:cNvSpPr txBox="1"/>
          <p:nvPr/>
        </p:nvSpPr>
        <p:spPr>
          <a:xfrm>
            <a:off x="1172672" y="2825378"/>
            <a:ext cx="4185761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我想他不会在两点之前到达。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80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0" y="1321186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him;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them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有能力干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him?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CD6F568-CAEB-634D-A838-B641E7A0EEBB}"/>
              </a:ext>
            </a:extLst>
          </p:cNvPr>
          <p:cNvSpPr txBox="1"/>
          <p:nvPr/>
        </p:nvSpPr>
        <p:spPr>
          <a:xfrm>
            <a:off x="1172672" y="2825378"/>
            <a:ext cx="2954655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你认为他干得了吗？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244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0" y="1321186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PCMCIA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PCMCIA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CD6F568-CAEB-634D-A838-B641E7A0EEBB}"/>
              </a:ext>
            </a:extLst>
          </p:cNvPr>
          <p:cNvSpPr txBox="1"/>
          <p:nvPr/>
        </p:nvSpPr>
        <p:spPr>
          <a:xfrm>
            <a:off x="1238933" y="3405161"/>
            <a:ext cx="8186857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PCMCIA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卡共有三种。和卡一样，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PCMCIA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插槽也有三个型号。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45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36931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demand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requirement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Inc.,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conforms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(ADSL)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CD6F568-CAEB-634D-A838-B641E7A0EEBB}"/>
              </a:ext>
            </a:extLst>
          </p:cNvPr>
          <p:cNvSpPr txBox="1"/>
          <p:nvPr/>
        </p:nvSpPr>
        <p:spPr>
          <a:xfrm>
            <a:off x="837578" y="5127943"/>
            <a:ext cx="10187404" cy="1200329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为了满足用户使用传统电话线进行高速数字传输的需求，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Analog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Devices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noProof="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Partner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Aware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公司开发出了第一种符合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ADSL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（非对称数字用户线）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标准的芯片组。</a:t>
            </a:r>
          </a:p>
        </p:txBody>
      </p:sp>
    </p:spTree>
    <p:extLst>
      <p:ext uri="{BB962C8B-B14F-4D97-AF65-F5344CB8AC3E}">
        <p14:creationId xmlns:p14="http://schemas.microsoft.com/office/powerpoint/2010/main" val="312682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49731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Chinese.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software-centric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X-router/firewall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7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on …(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  的要求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CD6F568-CAEB-634D-A838-B641E7A0EEBB}"/>
              </a:ext>
            </a:extLst>
          </p:cNvPr>
          <p:cNvSpPr txBox="1"/>
          <p:nvPr/>
        </p:nvSpPr>
        <p:spPr>
          <a:xfrm>
            <a:off x="811073" y="4207565"/>
            <a:ext cx="8494633" cy="830997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的路由器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防火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墙的设计是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以软件为中心的（基于软件的），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对硬件结构几乎没有什么要求。</a:t>
            </a:r>
          </a:p>
        </p:txBody>
      </p:sp>
    </p:spTree>
    <p:extLst>
      <p:ext uri="{BB962C8B-B14F-4D97-AF65-F5344CB8AC3E}">
        <p14:creationId xmlns:p14="http://schemas.microsoft.com/office/powerpoint/2010/main" val="408633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22117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fast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as;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SiS730S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said.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CD6F568-CAEB-634D-A838-B641E7A0EEBB}"/>
              </a:ext>
            </a:extLst>
          </p:cNvPr>
          <p:cNvSpPr txBox="1"/>
          <p:nvPr/>
        </p:nvSpPr>
        <p:spPr>
          <a:xfrm>
            <a:off x="797821" y="3326296"/>
            <a:ext cx="6494085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该公司声称，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SiS730S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还可支持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多达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种语言。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72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472496" y="1759396"/>
            <a:ext cx="5565918" cy="472245"/>
            <a:chOff x="5675695" y="2064196"/>
            <a:chExt cx="5565918" cy="472245"/>
          </a:xfrm>
        </p:grpSpPr>
        <p:sp>
          <p:nvSpPr>
            <p:cNvPr id="38" name="椭圆 37"/>
            <p:cNvSpPr/>
            <p:nvPr/>
          </p:nvSpPr>
          <p:spPr bwMode="auto">
            <a:xfrm>
              <a:off x="5675695" y="2083305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6259195" y="2064196"/>
              <a:ext cx="4982418" cy="4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Noun-noun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 </a:t>
              </a:r>
            </a:p>
          </p:txBody>
        </p:sp>
        <p:sp>
          <p:nvSpPr>
            <p:cNvPr id="40" name="Freeform 5"/>
            <p:cNvSpPr>
              <a:spLocks noEditPoints="1"/>
            </p:cNvSpPr>
            <p:nvPr/>
          </p:nvSpPr>
          <p:spPr bwMode="auto">
            <a:xfrm>
              <a:off x="5771115" y="2222862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6"/>
            <p:cNvSpPr>
              <a:spLocks noEditPoints="1"/>
            </p:cNvSpPr>
            <p:nvPr/>
          </p:nvSpPr>
          <p:spPr bwMode="auto">
            <a:xfrm>
              <a:off x="5897172" y="2302015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7"/>
            <p:cNvSpPr>
              <a:spLocks noEditPoints="1"/>
            </p:cNvSpPr>
            <p:nvPr/>
          </p:nvSpPr>
          <p:spPr bwMode="auto">
            <a:xfrm>
              <a:off x="5771115" y="2192158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5472496" y="2667099"/>
            <a:ext cx="6381167" cy="472245"/>
            <a:chOff x="5675695" y="3167582"/>
            <a:chExt cx="6381167" cy="472245"/>
          </a:xfrm>
        </p:grpSpPr>
        <p:sp>
          <p:nvSpPr>
            <p:cNvPr id="44" name="椭圆 43"/>
            <p:cNvSpPr/>
            <p:nvPr/>
          </p:nvSpPr>
          <p:spPr bwMode="auto">
            <a:xfrm>
              <a:off x="5675695" y="3186691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259195" y="3167582"/>
              <a:ext cx="5797667" cy="4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Adjective-noun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</a:p>
          </p:txBody>
        </p:sp>
        <p:sp>
          <p:nvSpPr>
            <p:cNvPr id="46" name="Freeform 5"/>
            <p:cNvSpPr>
              <a:spLocks noEditPoints="1"/>
            </p:cNvSpPr>
            <p:nvPr/>
          </p:nvSpPr>
          <p:spPr bwMode="auto">
            <a:xfrm>
              <a:off x="5751980" y="3326697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6"/>
            <p:cNvSpPr>
              <a:spLocks noEditPoints="1"/>
            </p:cNvSpPr>
            <p:nvPr/>
          </p:nvSpPr>
          <p:spPr bwMode="auto">
            <a:xfrm>
              <a:off x="5878037" y="3405850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7"/>
            <p:cNvSpPr>
              <a:spLocks noEditPoints="1"/>
            </p:cNvSpPr>
            <p:nvPr/>
          </p:nvSpPr>
          <p:spPr bwMode="auto">
            <a:xfrm>
              <a:off x="5751980" y="3295993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472496" y="3566459"/>
            <a:ext cx="6058027" cy="472245"/>
            <a:chOff x="5675695" y="4270968"/>
            <a:chExt cx="6058027" cy="472245"/>
          </a:xfrm>
        </p:grpSpPr>
        <p:sp>
          <p:nvSpPr>
            <p:cNvPr id="50" name="椭圆 49"/>
            <p:cNvSpPr/>
            <p:nvPr/>
          </p:nvSpPr>
          <p:spPr bwMode="auto">
            <a:xfrm>
              <a:off x="5675695" y="4290077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259195" y="4270968"/>
              <a:ext cx="5474527" cy="4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with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adverbs</a:t>
              </a:r>
            </a:p>
          </p:txBody>
        </p:sp>
        <p:sp>
          <p:nvSpPr>
            <p:cNvPr id="52" name="Freeform 5"/>
            <p:cNvSpPr>
              <a:spLocks noEditPoints="1"/>
            </p:cNvSpPr>
            <p:nvPr/>
          </p:nvSpPr>
          <p:spPr bwMode="auto">
            <a:xfrm>
              <a:off x="5767556" y="4429634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6"/>
            <p:cNvSpPr>
              <a:spLocks noEditPoints="1"/>
            </p:cNvSpPr>
            <p:nvPr/>
          </p:nvSpPr>
          <p:spPr bwMode="auto">
            <a:xfrm>
              <a:off x="5893613" y="4508787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7"/>
            <p:cNvSpPr>
              <a:spLocks noEditPoints="1"/>
            </p:cNvSpPr>
            <p:nvPr/>
          </p:nvSpPr>
          <p:spPr bwMode="auto">
            <a:xfrm>
              <a:off x="5767556" y="4398930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518191" y="4409564"/>
            <a:ext cx="6058027" cy="472245"/>
            <a:chOff x="5675695" y="4270968"/>
            <a:chExt cx="6058027" cy="472245"/>
          </a:xfrm>
        </p:grpSpPr>
        <p:sp>
          <p:nvSpPr>
            <p:cNvPr id="56" name="椭圆 55"/>
            <p:cNvSpPr/>
            <p:nvPr/>
          </p:nvSpPr>
          <p:spPr bwMode="auto">
            <a:xfrm>
              <a:off x="5675695" y="4290077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259195" y="4270968"/>
              <a:ext cx="5474527" cy="4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with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“of”</a:t>
              </a:r>
            </a:p>
          </p:txBody>
        </p:sp>
        <p:sp>
          <p:nvSpPr>
            <p:cNvPr id="58" name="Freeform 5"/>
            <p:cNvSpPr>
              <a:spLocks noEditPoints="1"/>
            </p:cNvSpPr>
            <p:nvPr/>
          </p:nvSpPr>
          <p:spPr bwMode="auto">
            <a:xfrm>
              <a:off x="5767556" y="4429634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6"/>
            <p:cNvSpPr>
              <a:spLocks noEditPoints="1"/>
            </p:cNvSpPr>
            <p:nvPr/>
          </p:nvSpPr>
          <p:spPr bwMode="auto">
            <a:xfrm>
              <a:off x="5893613" y="4508787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7"/>
            <p:cNvSpPr>
              <a:spLocks noEditPoints="1"/>
            </p:cNvSpPr>
            <p:nvPr/>
          </p:nvSpPr>
          <p:spPr bwMode="auto">
            <a:xfrm>
              <a:off x="5767556" y="4398930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472496" y="5305786"/>
            <a:ext cx="6058027" cy="472245"/>
            <a:chOff x="5675695" y="4270968"/>
            <a:chExt cx="6058027" cy="472245"/>
          </a:xfrm>
        </p:grpSpPr>
        <p:sp>
          <p:nvSpPr>
            <p:cNvPr id="27" name="椭圆 26"/>
            <p:cNvSpPr/>
            <p:nvPr/>
          </p:nvSpPr>
          <p:spPr bwMode="auto">
            <a:xfrm>
              <a:off x="5675695" y="4290077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259195" y="4270968"/>
              <a:ext cx="5474527" cy="4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with-</a:t>
              </a:r>
              <a:r>
                <a:rPr lang="en-US" altLang="zh-CN" sz="2400" b="1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ing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participle</a:t>
              </a:r>
            </a:p>
          </p:txBody>
        </p:sp>
        <p:sp>
          <p:nvSpPr>
            <p:cNvPr id="29" name="Freeform 5"/>
            <p:cNvSpPr>
              <a:spLocks noEditPoints="1"/>
            </p:cNvSpPr>
            <p:nvPr/>
          </p:nvSpPr>
          <p:spPr bwMode="auto">
            <a:xfrm>
              <a:off x="5767556" y="4429634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"/>
            <p:cNvSpPr>
              <a:spLocks noEditPoints="1"/>
            </p:cNvSpPr>
            <p:nvPr/>
          </p:nvSpPr>
          <p:spPr bwMode="auto">
            <a:xfrm>
              <a:off x="5893613" y="4508787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>
              <a:spLocks noEditPoints="1"/>
            </p:cNvSpPr>
            <p:nvPr/>
          </p:nvSpPr>
          <p:spPr bwMode="auto">
            <a:xfrm>
              <a:off x="5767556" y="4398930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472496" y="6061959"/>
            <a:ext cx="6058027" cy="472245"/>
            <a:chOff x="5675695" y="4270968"/>
            <a:chExt cx="6058027" cy="472245"/>
          </a:xfrm>
        </p:grpSpPr>
        <p:sp>
          <p:nvSpPr>
            <p:cNvPr id="33" name="椭圆 32"/>
            <p:cNvSpPr/>
            <p:nvPr/>
          </p:nvSpPr>
          <p:spPr bwMode="auto">
            <a:xfrm>
              <a:off x="5675695" y="4290077"/>
              <a:ext cx="434926" cy="43492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200">
                <a:solidFill>
                  <a:srgbClr val="013A73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259195" y="4270968"/>
              <a:ext cx="5474527" cy="472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200"/>
                </a:lnSpc>
                <a:spcBef>
                  <a:spcPts val="600"/>
                </a:spcBef>
                <a:spcAft>
                  <a:spcPts val="120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Phrases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with-ed</a:t>
              </a:r>
              <a:r>
                <a:rPr lang="zh-CN" altLang="en-US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participle</a:t>
              </a:r>
            </a:p>
          </p:txBody>
        </p:sp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5767556" y="4429634"/>
              <a:ext cx="103068" cy="66963"/>
            </a:xfrm>
            <a:custGeom>
              <a:avLst/>
              <a:gdLst>
                <a:gd name="T0" fmla="*/ 850 w 1196"/>
                <a:gd name="T1" fmla="*/ 777 h 777"/>
                <a:gd name="T2" fmla="*/ 812 w 1196"/>
                <a:gd name="T3" fmla="*/ 762 h 777"/>
                <a:gd name="T4" fmla="*/ 714 w 1196"/>
                <a:gd name="T5" fmla="*/ 677 h 777"/>
                <a:gd name="T6" fmla="*/ 443 w 1196"/>
                <a:gd name="T7" fmla="*/ 537 h 777"/>
                <a:gd name="T8" fmla="*/ 55 w 1196"/>
                <a:gd name="T9" fmla="*/ 537 h 777"/>
                <a:gd name="T10" fmla="*/ 0 w 1196"/>
                <a:gd name="T11" fmla="*/ 481 h 777"/>
                <a:gd name="T12" fmla="*/ 0 w 1196"/>
                <a:gd name="T13" fmla="*/ 55 h 777"/>
                <a:gd name="T14" fmla="*/ 55 w 1196"/>
                <a:gd name="T15" fmla="*/ 0 h 777"/>
                <a:gd name="T16" fmla="*/ 438 w 1196"/>
                <a:gd name="T17" fmla="*/ 0 h 777"/>
                <a:gd name="T18" fmla="*/ 919 w 1196"/>
                <a:gd name="T19" fmla="*/ 163 h 777"/>
                <a:gd name="T20" fmla="*/ 1177 w 1196"/>
                <a:gd name="T21" fmla="*/ 371 h 777"/>
                <a:gd name="T22" fmla="*/ 1195 w 1196"/>
                <a:gd name="T23" fmla="*/ 410 h 777"/>
                <a:gd name="T24" fmla="*/ 1180 w 1196"/>
                <a:gd name="T25" fmla="*/ 450 h 777"/>
                <a:gd name="T26" fmla="*/ 1021 w 1196"/>
                <a:gd name="T27" fmla="*/ 619 h 777"/>
                <a:gd name="T28" fmla="*/ 890 w 1196"/>
                <a:gd name="T29" fmla="*/ 760 h 777"/>
                <a:gd name="T30" fmla="*/ 850 w 1196"/>
                <a:gd name="T31" fmla="*/ 777 h 777"/>
                <a:gd name="T32" fmla="*/ 850 w 1196"/>
                <a:gd name="T33" fmla="*/ 777 h 777"/>
                <a:gd name="T34" fmla="*/ 850 w 1196"/>
                <a:gd name="T35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6" h="777">
                  <a:moveTo>
                    <a:pt x="850" y="777"/>
                  </a:moveTo>
                  <a:cubicBezTo>
                    <a:pt x="836" y="777"/>
                    <a:pt x="822" y="772"/>
                    <a:pt x="812" y="762"/>
                  </a:cubicBezTo>
                  <a:cubicBezTo>
                    <a:pt x="775" y="728"/>
                    <a:pt x="743" y="700"/>
                    <a:pt x="714" y="677"/>
                  </a:cubicBezTo>
                  <a:cubicBezTo>
                    <a:pt x="588" y="573"/>
                    <a:pt x="491" y="537"/>
                    <a:pt x="443" y="537"/>
                  </a:cubicBezTo>
                  <a:cubicBezTo>
                    <a:pt x="55" y="537"/>
                    <a:pt x="55" y="537"/>
                    <a:pt x="55" y="537"/>
                  </a:cubicBezTo>
                  <a:cubicBezTo>
                    <a:pt x="25" y="537"/>
                    <a:pt x="0" y="512"/>
                    <a:pt x="0" y="481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597" y="1"/>
                    <a:pt x="754" y="53"/>
                    <a:pt x="919" y="163"/>
                  </a:cubicBezTo>
                  <a:cubicBezTo>
                    <a:pt x="1001" y="217"/>
                    <a:pt x="1084" y="283"/>
                    <a:pt x="1177" y="371"/>
                  </a:cubicBezTo>
                  <a:cubicBezTo>
                    <a:pt x="1188" y="381"/>
                    <a:pt x="1195" y="395"/>
                    <a:pt x="1195" y="410"/>
                  </a:cubicBezTo>
                  <a:cubicBezTo>
                    <a:pt x="1196" y="425"/>
                    <a:pt x="1190" y="439"/>
                    <a:pt x="1180" y="450"/>
                  </a:cubicBezTo>
                  <a:cubicBezTo>
                    <a:pt x="1126" y="506"/>
                    <a:pt x="1073" y="563"/>
                    <a:pt x="1021" y="619"/>
                  </a:cubicBezTo>
                  <a:cubicBezTo>
                    <a:pt x="976" y="668"/>
                    <a:pt x="932" y="714"/>
                    <a:pt x="890" y="760"/>
                  </a:cubicBezTo>
                  <a:cubicBezTo>
                    <a:pt x="879" y="771"/>
                    <a:pt x="864" y="777"/>
                    <a:pt x="850" y="777"/>
                  </a:cubicBezTo>
                  <a:close/>
                  <a:moveTo>
                    <a:pt x="850" y="777"/>
                  </a:moveTo>
                  <a:cubicBezTo>
                    <a:pt x="850" y="777"/>
                    <a:pt x="850" y="777"/>
                    <a:pt x="850" y="777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6"/>
            <p:cNvSpPr>
              <a:spLocks noEditPoints="1"/>
            </p:cNvSpPr>
            <p:nvPr/>
          </p:nvSpPr>
          <p:spPr bwMode="auto">
            <a:xfrm>
              <a:off x="5893613" y="4508787"/>
              <a:ext cx="156299" cy="106462"/>
            </a:xfrm>
            <a:custGeom>
              <a:avLst/>
              <a:gdLst>
                <a:gd name="T0" fmla="*/ 1093 w 1813"/>
                <a:gd name="T1" fmla="*/ 1235 h 1235"/>
                <a:gd name="T2" fmla="*/ 1070 w 1813"/>
                <a:gd name="T3" fmla="*/ 1229 h 1235"/>
                <a:gd name="T4" fmla="*/ 1038 w 1813"/>
                <a:gd name="T5" fmla="*/ 1179 h 1235"/>
                <a:gd name="T6" fmla="*/ 1038 w 1813"/>
                <a:gd name="T7" fmla="*/ 898 h 1235"/>
                <a:gd name="T8" fmla="*/ 763 w 1813"/>
                <a:gd name="T9" fmla="*/ 898 h 1235"/>
                <a:gd name="T10" fmla="*/ 278 w 1813"/>
                <a:gd name="T11" fmla="*/ 736 h 1235"/>
                <a:gd name="T12" fmla="*/ 19 w 1813"/>
                <a:gd name="T13" fmla="*/ 530 h 1235"/>
                <a:gd name="T14" fmla="*/ 1 w 1813"/>
                <a:gd name="T15" fmla="*/ 490 h 1235"/>
                <a:gd name="T16" fmla="*/ 16 w 1813"/>
                <a:gd name="T17" fmla="*/ 450 h 1235"/>
                <a:gd name="T18" fmla="*/ 185 w 1813"/>
                <a:gd name="T19" fmla="*/ 271 h 1235"/>
                <a:gd name="T20" fmla="*/ 306 w 1813"/>
                <a:gd name="T21" fmla="*/ 140 h 1235"/>
                <a:gd name="T22" fmla="*/ 385 w 1813"/>
                <a:gd name="T23" fmla="*/ 138 h 1235"/>
                <a:gd name="T24" fmla="*/ 479 w 1813"/>
                <a:gd name="T25" fmla="*/ 220 h 1235"/>
                <a:gd name="T26" fmla="*/ 759 w 1813"/>
                <a:gd name="T27" fmla="*/ 361 h 1235"/>
                <a:gd name="T28" fmla="*/ 1038 w 1813"/>
                <a:gd name="T29" fmla="*/ 361 h 1235"/>
                <a:gd name="T30" fmla="*/ 1038 w 1813"/>
                <a:gd name="T31" fmla="*/ 60 h 1235"/>
                <a:gd name="T32" fmla="*/ 1070 w 1813"/>
                <a:gd name="T33" fmla="*/ 9 h 1235"/>
                <a:gd name="T34" fmla="*/ 1130 w 1813"/>
                <a:gd name="T35" fmla="*/ 17 h 1235"/>
                <a:gd name="T36" fmla="*/ 1793 w 1813"/>
                <a:gd name="T37" fmla="*/ 578 h 1235"/>
                <a:gd name="T38" fmla="*/ 1813 w 1813"/>
                <a:gd name="T39" fmla="*/ 620 h 1235"/>
                <a:gd name="T40" fmla="*/ 1793 w 1813"/>
                <a:gd name="T41" fmla="*/ 663 h 1235"/>
                <a:gd name="T42" fmla="*/ 1130 w 1813"/>
                <a:gd name="T43" fmla="*/ 1221 h 1235"/>
                <a:gd name="T44" fmla="*/ 1093 w 1813"/>
                <a:gd name="T45" fmla="*/ 1235 h 1235"/>
                <a:gd name="T46" fmla="*/ 1093 w 1813"/>
                <a:gd name="T47" fmla="*/ 1235 h 1235"/>
                <a:gd name="T48" fmla="*/ 1093 w 1813"/>
                <a:gd name="T49" fmla="*/ 1235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13" h="1235">
                  <a:moveTo>
                    <a:pt x="1093" y="1235"/>
                  </a:moveTo>
                  <a:cubicBezTo>
                    <a:pt x="1085" y="1235"/>
                    <a:pt x="1078" y="1233"/>
                    <a:pt x="1070" y="1229"/>
                  </a:cubicBezTo>
                  <a:cubicBezTo>
                    <a:pt x="1051" y="1220"/>
                    <a:pt x="1038" y="1201"/>
                    <a:pt x="1038" y="1179"/>
                  </a:cubicBezTo>
                  <a:cubicBezTo>
                    <a:pt x="1038" y="898"/>
                    <a:pt x="1038" y="898"/>
                    <a:pt x="1038" y="898"/>
                  </a:cubicBezTo>
                  <a:cubicBezTo>
                    <a:pt x="763" y="898"/>
                    <a:pt x="763" y="898"/>
                    <a:pt x="763" y="898"/>
                  </a:cubicBezTo>
                  <a:cubicBezTo>
                    <a:pt x="604" y="897"/>
                    <a:pt x="444" y="845"/>
                    <a:pt x="278" y="736"/>
                  </a:cubicBezTo>
                  <a:cubicBezTo>
                    <a:pt x="195" y="682"/>
                    <a:pt x="113" y="617"/>
                    <a:pt x="19" y="530"/>
                  </a:cubicBezTo>
                  <a:cubicBezTo>
                    <a:pt x="7" y="520"/>
                    <a:pt x="1" y="505"/>
                    <a:pt x="1" y="490"/>
                  </a:cubicBezTo>
                  <a:cubicBezTo>
                    <a:pt x="0" y="475"/>
                    <a:pt x="6" y="461"/>
                    <a:pt x="16" y="450"/>
                  </a:cubicBezTo>
                  <a:cubicBezTo>
                    <a:pt x="74" y="390"/>
                    <a:pt x="130" y="330"/>
                    <a:pt x="185" y="271"/>
                  </a:cubicBezTo>
                  <a:cubicBezTo>
                    <a:pt x="227" y="226"/>
                    <a:pt x="267" y="182"/>
                    <a:pt x="306" y="140"/>
                  </a:cubicBezTo>
                  <a:cubicBezTo>
                    <a:pt x="327" y="119"/>
                    <a:pt x="362" y="117"/>
                    <a:pt x="385" y="138"/>
                  </a:cubicBezTo>
                  <a:cubicBezTo>
                    <a:pt x="420" y="171"/>
                    <a:pt x="451" y="197"/>
                    <a:pt x="479" y="220"/>
                  </a:cubicBezTo>
                  <a:cubicBezTo>
                    <a:pt x="588" y="309"/>
                    <a:pt x="693" y="361"/>
                    <a:pt x="759" y="361"/>
                  </a:cubicBezTo>
                  <a:cubicBezTo>
                    <a:pt x="1038" y="361"/>
                    <a:pt x="1038" y="361"/>
                    <a:pt x="1038" y="361"/>
                  </a:cubicBezTo>
                  <a:cubicBezTo>
                    <a:pt x="1038" y="60"/>
                    <a:pt x="1038" y="60"/>
                    <a:pt x="1038" y="60"/>
                  </a:cubicBezTo>
                  <a:cubicBezTo>
                    <a:pt x="1038" y="38"/>
                    <a:pt x="1051" y="18"/>
                    <a:pt x="1070" y="9"/>
                  </a:cubicBezTo>
                  <a:cubicBezTo>
                    <a:pt x="1090" y="0"/>
                    <a:pt x="1113" y="3"/>
                    <a:pt x="1130" y="17"/>
                  </a:cubicBezTo>
                  <a:cubicBezTo>
                    <a:pt x="1793" y="578"/>
                    <a:pt x="1793" y="578"/>
                    <a:pt x="1793" y="578"/>
                  </a:cubicBezTo>
                  <a:cubicBezTo>
                    <a:pt x="1806" y="588"/>
                    <a:pt x="1813" y="604"/>
                    <a:pt x="1813" y="620"/>
                  </a:cubicBezTo>
                  <a:cubicBezTo>
                    <a:pt x="1813" y="636"/>
                    <a:pt x="1806" y="652"/>
                    <a:pt x="1793" y="663"/>
                  </a:cubicBezTo>
                  <a:cubicBezTo>
                    <a:pt x="1130" y="1221"/>
                    <a:pt x="1130" y="1221"/>
                    <a:pt x="1130" y="1221"/>
                  </a:cubicBezTo>
                  <a:cubicBezTo>
                    <a:pt x="1119" y="1230"/>
                    <a:pt x="1106" y="1235"/>
                    <a:pt x="1093" y="1235"/>
                  </a:cubicBezTo>
                  <a:close/>
                  <a:moveTo>
                    <a:pt x="1093" y="1235"/>
                  </a:moveTo>
                  <a:cubicBezTo>
                    <a:pt x="1093" y="1235"/>
                    <a:pt x="1093" y="1235"/>
                    <a:pt x="1093" y="123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7"/>
            <p:cNvSpPr>
              <a:spLocks noEditPoints="1"/>
            </p:cNvSpPr>
            <p:nvPr/>
          </p:nvSpPr>
          <p:spPr bwMode="auto">
            <a:xfrm>
              <a:off x="5767556" y="4398930"/>
              <a:ext cx="282356" cy="187312"/>
            </a:xfrm>
            <a:custGeom>
              <a:avLst/>
              <a:gdLst>
                <a:gd name="T0" fmla="*/ 432 w 3276"/>
                <a:gd name="T1" fmla="*/ 2174 h 2174"/>
                <a:gd name="T2" fmla="*/ 55 w 3276"/>
                <a:gd name="T3" fmla="*/ 2174 h 2174"/>
                <a:gd name="T4" fmla="*/ 0 w 3276"/>
                <a:gd name="T5" fmla="*/ 2118 h 2174"/>
                <a:gd name="T6" fmla="*/ 0 w 3276"/>
                <a:gd name="T7" fmla="*/ 1693 h 2174"/>
                <a:gd name="T8" fmla="*/ 55 w 3276"/>
                <a:gd name="T9" fmla="*/ 1637 h 2174"/>
                <a:gd name="T10" fmla="*/ 432 w 3276"/>
                <a:gd name="T11" fmla="*/ 1637 h 2174"/>
                <a:gd name="T12" fmla="*/ 625 w 3276"/>
                <a:gd name="T13" fmla="*/ 1562 h 2174"/>
                <a:gd name="T14" fmla="*/ 917 w 3276"/>
                <a:gd name="T15" fmla="*/ 1311 h 2174"/>
                <a:gd name="T16" fmla="*/ 1136 w 3276"/>
                <a:gd name="T17" fmla="*/ 1081 h 2174"/>
                <a:gd name="T18" fmla="*/ 1607 w 3276"/>
                <a:gd name="T19" fmla="*/ 617 h 2174"/>
                <a:gd name="T20" fmla="*/ 2219 w 3276"/>
                <a:gd name="T21" fmla="*/ 356 h 2174"/>
                <a:gd name="T22" fmla="*/ 2501 w 3276"/>
                <a:gd name="T23" fmla="*/ 356 h 2174"/>
                <a:gd name="T24" fmla="*/ 2501 w 3276"/>
                <a:gd name="T25" fmla="*/ 60 h 2174"/>
                <a:gd name="T26" fmla="*/ 2533 w 3276"/>
                <a:gd name="T27" fmla="*/ 9 h 2174"/>
                <a:gd name="T28" fmla="*/ 2593 w 3276"/>
                <a:gd name="T29" fmla="*/ 17 h 2174"/>
                <a:gd name="T30" fmla="*/ 3256 w 3276"/>
                <a:gd name="T31" fmla="*/ 578 h 2174"/>
                <a:gd name="T32" fmla="*/ 3276 w 3276"/>
                <a:gd name="T33" fmla="*/ 621 h 2174"/>
                <a:gd name="T34" fmla="*/ 3256 w 3276"/>
                <a:gd name="T35" fmla="*/ 663 h 2174"/>
                <a:gd name="T36" fmla="*/ 2593 w 3276"/>
                <a:gd name="T37" fmla="*/ 1222 h 2174"/>
                <a:gd name="T38" fmla="*/ 2533 w 3276"/>
                <a:gd name="T39" fmla="*/ 1230 h 2174"/>
                <a:gd name="T40" fmla="*/ 2501 w 3276"/>
                <a:gd name="T41" fmla="*/ 1179 h 2174"/>
                <a:gd name="T42" fmla="*/ 2501 w 3276"/>
                <a:gd name="T43" fmla="*/ 893 h 2174"/>
                <a:gd name="T44" fmla="*/ 2220 w 3276"/>
                <a:gd name="T45" fmla="*/ 893 h 2174"/>
                <a:gd name="T46" fmla="*/ 2034 w 3276"/>
                <a:gd name="T47" fmla="*/ 967 h 2174"/>
                <a:gd name="T48" fmla="*/ 1744 w 3276"/>
                <a:gd name="T49" fmla="*/ 1218 h 2174"/>
                <a:gd name="T50" fmla="*/ 1533 w 3276"/>
                <a:gd name="T51" fmla="*/ 1441 h 2174"/>
                <a:gd name="T52" fmla="*/ 1052 w 3276"/>
                <a:gd name="T53" fmla="*/ 1914 h 2174"/>
                <a:gd name="T54" fmla="*/ 432 w 3276"/>
                <a:gd name="T55" fmla="*/ 2174 h 2174"/>
                <a:gd name="T56" fmla="*/ 432 w 3276"/>
                <a:gd name="T57" fmla="*/ 2174 h 2174"/>
                <a:gd name="T58" fmla="*/ 432 w 3276"/>
                <a:gd name="T59" fmla="*/ 2174 h 2174"/>
                <a:gd name="T60" fmla="*/ 432 w 3276"/>
                <a:gd name="T61" fmla="*/ 2174 h 2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76" h="2174">
                  <a:moveTo>
                    <a:pt x="432" y="2174"/>
                  </a:moveTo>
                  <a:cubicBezTo>
                    <a:pt x="55" y="2174"/>
                    <a:pt x="55" y="2174"/>
                    <a:pt x="55" y="2174"/>
                  </a:cubicBezTo>
                  <a:cubicBezTo>
                    <a:pt x="25" y="2174"/>
                    <a:pt x="0" y="2149"/>
                    <a:pt x="0" y="2118"/>
                  </a:cubicBezTo>
                  <a:cubicBezTo>
                    <a:pt x="0" y="1693"/>
                    <a:pt x="0" y="1693"/>
                    <a:pt x="0" y="1693"/>
                  </a:cubicBezTo>
                  <a:cubicBezTo>
                    <a:pt x="0" y="1662"/>
                    <a:pt x="25" y="1637"/>
                    <a:pt x="55" y="1637"/>
                  </a:cubicBezTo>
                  <a:cubicBezTo>
                    <a:pt x="432" y="1637"/>
                    <a:pt x="432" y="1637"/>
                    <a:pt x="432" y="1637"/>
                  </a:cubicBezTo>
                  <a:cubicBezTo>
                    <a:pt x="483" y="1637"/>
                    <a:pt x="551" y="1611"/>
                    <a:pt x="625" y="1562"/>
                  </a:cubicBezTo>
                  <a:cubicBezTo>
                    <a:pt x="705" y="1510"/>
                    <a:pt x="804" y="1426"/>
                    <a:pt x="917" y="1311"/>
                  </a:cubicBezTo>
                  <a:cubicBezTo>
                    <a:pt x="989" y="1240"/>
                    <a:pt x="1060" y="1162"/>
                    <a:pt x="1136" y="1081"/>
                  </a:cubicBezTo>
                  <a:cubicBezTo>
                    <a:pt x="1285" y="920"/>
                    <a:pt x="1439" y="753"/>
                    <a:pt x="1607" y="617"/>
                  </a:cubicBezTo>
                  <a:cubicBezTo>
                    <a:pt x="1755" y="497"/>
                    <a:pt x="1960" y="359"/>
                    <a:pt x="2219" y="356"/>
                  </a:cubicBezTo>
                  <a:cubicBezTo>
                    <a:pt x="2501" y="356"/>
                    <a:pt x="2501" y="356"/>
                    <a:pt x="2501" y="356"/>
                  </a:cubicBezTo>
                  <a:cubicBezTo>
                    <a:pt x="2501" y="60"/>
                    <a:pt x="2501" y="60"/>
                    <a:pt x="2501" y="60"/>
                  </a:cubicBezTo>
                  <a:cubicBezTo>
                    <a:pt x="2501" y="38"/>
                    <a:pt x="2514" y="18"/>
                    <a:pt x="2533" y="9"/>
                  </a:cubicBezTo>
                  <a:cubicBezTo>
                    <a:pt x="2553" y="0"/>
                    <a:pt x="2576" y="3"/>
                    <a:pt x="2593" y="17"/>
                  </a:cubicBezTo>
                  <a:cubicBezTo>
                    <a:pt x="3256" y="578"/>
                    <a:pt x="3256" y="578"/>
                    <a:pt x="3256" y="578"/>
                  </a:cubicBezTo>
                  <a:cubicBezTo>
                    <a:pt x="3269" y="588"/>
                    <a:pt x="3276" y="604"/>
                    <a:pt x="3276" y="621"/>
                  </a:cubicBezTo>
                  <a:cubicBezTo>
                    <a:pt x="3276" y="637"/>
                    <a:pt x="3269" y="652"/>
                    <a:pt x="3256" y="663"/>
                  </a:cubicBezTo>
                  <a:cubicBezTo>
                    <a:pt x="2593" y="1222"/>
                    <a:pt x="2593" y="1222"/>
                    <a:pt x="2593" y="1222"/>
                  </a:cubicBezTo>
                  <a:cubicBezTo>
                    <a:pt x="2576" y="1235"/>
                    <a:pt x="2553" y="1239"/>
                    <a:pt x="2533" y="1230"/>
                  </a:cubicBezTo>
                  <a:cubicBezTo>
                    <a:pt x="2514" y="1221"/>
                    <a:pt x="2501" y="1201"/>
                    <a:pt x="2501" y="1179"/>
                  </a:cubicBezTo>
                  <a:cubicBezTo>
                    <a:pt x="2501" y="893"/>
                    <a:pt x="2501" y="893"/>
                    <a:pt x="2501" y="893"/>
                  </a:cubicBezTo>
                  <a:cubicBezTo>
                    <a:pt x="2220" y="893"/>
                    <a:pt x="2220" y="893"/>
                    <a:pt x="2220" y="893"/>
                  </a:cubicBezTo>
                  <a:cubicBezTo>
                    <a:pt x="2191" y="893"/>
                    <a:pt x="2131" y="902"/>
                    <a:pt x="2034" y="967"/>
                  </a:cubicBezTo>
                  <a:cubicBezTo>
                    <a:pt x="1955" y="1018"/>
                    <a:pt x="1857" y="1103"/>
                    <a:pt x="1744" y="1218"/>
                  </a:cubicBezTo>
                  <a:cubicBezTo>
                    <a:pt x="1675" y="1288"/>
                    <a:pt x="1607" y="1362"/>
                    <a:pt x="1533" y="1441"/>
                  </a:cubicBezTo>
                  <a:cubicBezTo>
                    <a:pt x="1381" y="1605"/>
                    <a:pt x="1224" y="1776"/>
                    <a:pt x="1052" y="1914"/>
                  </a:cubicBezTo>
                  <a:cubicBezTo>
                    <a:pt x="901" y="2034"/>
                    <a:pt x="695" y="2171"/>
                    <a:pt x="432" y="2174"/>
                  </a:cubicBezTo>
                  <a:cubicBezTo>
                    <a:pt x="432" y="2174"/>
                    <a:pt x="432" y="2174"/>
                    <a:pt x="432" y="2174"/>
                  </a:cubicBezTo>
                  <a:close/>
                  <a:moveTo>
                    <a:pt x="432" y="2174"/>
                  </a:moveTo>
                  <a:cubicBezTo>
                    <a:pt x="432" y="2174"/>
                    <a:pt x="432" y="2174"/>
                    <a:pt x="432" y="2174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5123782" y="934142"/>
            <a:ext cx="5474527" cy="47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Semantic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Relations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Phrases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69"/>
            <a:ext cx="9900285" cy="52332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activity: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Chinese.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downstream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(network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8MBPS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KBPS.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MBPS,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fastest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channels,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two-way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teleconferencing,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“surfing”,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access.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</p:spTree>
    <p:extLst>
      <p:ext uri="{BB962C8B-B14F-4D97-AF65-F5344CB8AC3E}">
        <p14:creationId xmlns:p14="http://schemas.microsoft.com/office/powerpoint/2010/main" val="261513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CD6F568-CAEB-634D-A838-B641E7A0EEBB}"/>
              </a:ext>
            </a:extLst>
          </p:cNvPr>
          <p:cNvSpPr txBox="1"/>
          <p:nvPr/>
        </p:nvSpPr>
        <p:spPr>
          <a:xfrm>
            <a:off x="1430977" y="2509919"/>
            <a:ext cx="8186857" cy="2308324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该芯片组可使下行（由网络至家庭）数据速率高达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8MBPS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交互速率高达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500KBPS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8MBPS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这个速度相当于最快的普通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调制解调器速度的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多倍，可以支持好几个数字视频通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道。而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500KBPS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这个交互速率则可以支持双向电话会议，高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速网上冲浪，以及局域网接入。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73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520385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furnish…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with…</a:t>
            </a: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ADSL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furnishes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next-generation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multi-media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hybrid-fiber-coax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(HFC)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television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suppliers..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CD6F568-CAEB-634D-A838-B641E7A0EEBB}"/>
              </a:ext>
            </a:extLst>
          </p:cNvPr>
          <p:cNvSpPr txBox="1"/>
          <p:nvPr/>
        </p:nvSpPr>
        <p:spPr>
          <a:xfrm>
            <a:off x="824325" y="4518991"/>
            <a:ext cx="9571851" cy="830997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ADSL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使得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电话公司也可以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参与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下一代的多媒体通信，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使它们可以和有线电视提供商的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HFC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（同轴光纤混合）技术进行竞争。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54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221172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顶多；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最少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CD6F568-CAEB-634D-A838-B641E7A0EEBB}"/>
              </a:ext>
            </a:extLst>
          </p:cNvPr>
          <p:cNvSpPr txBox="1"/>
          <p:nvPr/>
        </p:nvSpPr>
        <p:spPr>
          <a:xfrm>
            <a:off x="864082" y="3531705"/>
            <a:ext cx="10033516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即使不用考虑费用的问题，要完全替换现有的基础设施也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至少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要用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288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529446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off-the-shelf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可从市场上买到</a:t>
            </a:r>
            <a:r>
              <a:rPr lang="zh-CN" altLang="en-US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 现成的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off-the-shelf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price-performance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vendors </a:t>
            </a:r>
            <a:r>
              <a:rPr lang="zh-CN" altLang="en-US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（供应商）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CD6F568-CAEB-634D-A838-B641E7A0EEBB}"/>
              </a:ext>
            </a:extLst>
          </p:cNvPr>
          <p:cNvSpPr txBox="1"/>
          <p:nvPr/>
        </p:nvSpPr>
        <p:spPr>
          <a:xfrm>
            <a:off x="776984" y="5121966"/>
            <a:ext cx="9571851" cy="1200329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强大的软件技术，我们仅使用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流行的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商用部件就可获得高性能。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的网络产品具有业界最高性价比，而其他供应商需要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生产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定制硬件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才可以获得同样的性能。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96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51626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10.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equal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同类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平等对待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years’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7CD6F568-CAEB-634D-A838-B641E7A0EEBB}"/>
              </a:ext>
            </a:extLst>
          </p:cNvPr>
          <p:cNvSpPr txBox="1"/>
          <p:nvPr/>
        </p:nvSpPr>
        <p:spPr>
          <a:xfrm>
            <a:off x="864258" y="4631636"/>
            <a:ext cx="9725739" cy="830997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1997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年路由选择算法推出以来，市场上至今还没有产品能和它匹敌。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在因特网领域里能够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领先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三年，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实属不易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49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3" y="1114569"/>
            <a:ext cx="10298078" cy="52332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cases,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should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based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contextualized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understanding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phrases.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head-to-head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C3EF703-A9A9-6241-80ED-4D654D56447A}"/>
              </a:ext>
            </a:extLst>
          </p:cNvPr>
          <p:cNvSpPr txBox="1"/>
          <p:nvPr/>
        </p:nvSpPr>
        <p:spPr>
          <a:xfrm>
            <a:off x="1338827" y="3258414"/>
            <a:ext cx="618630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他们认为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WAN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公司的主流应用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2CA8686D-8479-5240-9F9A-39D7686F4ED7}"/>
              </a:ext>
            </a:extLst>
          </p:cNvPr>
          <p:cNvSpPr txBox="1"/>
          <p:nvPr/>
        </p:nvSpPr>
        <p:spPr>
          <a:xfrm>
            <a:off x="1338827" y="4772978"/>
            <a:ext cx="6647974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现在，我们和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Broadcom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等公司处于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竞争中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959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284814" y="1114569"/>
            <a:ext cx="11467476" cy="52332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activity: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following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sentences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Kendin has virtually no experience as a physical-layer provider, and I’d question their ability to come in at this stage in a mature market and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</a:t>
            </a:r>
            <a:r>
              <a:rPr lang="en-US" altLang="zh-CN" sz="27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 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取得初步进展，引起注意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Certainly Broadcom is formidable, but we’re going to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in their rearview mirror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they aren’t going to be able to shake us.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of distribution for networks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new ground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every day and the traffic over the Internet are escalating.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</p:spTree>
    <p:extLst>
      <p:ext uri="{BB962C8B-B14F-4D97-AF65-F5344CB8AC3E}">
        <p14:creationId xmlns:p14="http://schemas.microsoft.com/office/powerpoint/2010/main" val="399166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114570"/>
            <a:ext cx="9900285" cy="18984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Kendin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physical-layer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provider,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mature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Certainly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formidable,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we’re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rearview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mirror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aren’t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going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shake</a:t>
            </a:r>
            <a:r>
              <a:rPr lang="zh-CN" altLang="en-US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AD9645B-776A-114B-843C-5081485DE82C}"/>
              </a:ext>
            </a:extLst>
          </p:cNvPr>
          <p:cNvSpPr txBox="1"/>
          <p:nvPr/>
        </p:nvSpPr>
        <p:spPr>
          <a:xfrm>
            <a:off x="799181" y="2979296"/>
            <a:ext cx="10341293" cy="830997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实际上，作为一个物理层芯片供应商，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Kendin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没有任何经验。我很怀疑他们</a:t>
            </a:r>
            <a:endParaRPr lang="en-US" altLang="zh-CN" sz="2400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能否在这个时候进入这个成熟的市场并且站得住脚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B9134FD-0DB1-BA41-8DE4-930E0A5D41BC}"/>
              </a:ext>
            </a:extLst>
          </p:cNvPr>
          <p:cNvSpPr txBox="1"/>
          <p:nvPr/>
        </p:nvSpPr>
        <p:spPr>
          <a:xfrm>
            <a:off x="799181" y="5444186"/>
            <a:ext cx="9571851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是的，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Broadcom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是很可怕，但我们会</a:t>
            </a:r>
            <a:r>
              <a:rPr lang="zh-CN" altLang="en-US" sz="240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紧紧跟上</a:t>
            </a: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，他们不会吓倒我们的</a:t>
            </a:r>
            <a:r>
              <a:rPr lang="en-US" altLang="zh-CN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6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3">
            <a:extLst>
              <a:ext uri="{FF2B5EF4-FFF2-40B4-BE49-F238E27FC236}">
                <a16:creationId xmlns="" xmlns:a16="http://schemas.microsoft.com/office/drawing/2014/main" id="{D875C214-6E5D-5948-86E9-19D68FF962C4}"/>
              </a:ext>
            </a:extLst>
          </p:cNvPr>
          <p:cNvSpPr txBox="1">
            <a:spLocks/>
          </p:cNvSpPr>
          <p:nvPr/>
        </p:nvSpPr>
        <p:spPr>
          <a:xfrm>
            <a:off x="689712" y="1358567"/>
            <a:ext cx="9900285" cy="13737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area of distribution for networks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new ground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every day and the traffic over the Internet are escalating.</a:t>
            </a: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87F54F59-B37C-0B4A-994B-9646449B0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AD9645B-776A-114B-843C-5081485DE82C}"/>
              </a:ext>
            </a:extLst>
          </p:cNvPr>
          <p:cNvSpPr txBox="1"/>
          <p:nvPr/>
        </p:nvSpPr>
        <p:spPr>
          <a:xfrm>
            <a:off x="689712" y="3013501"/>
            <a:ext cx="8340745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网络每天都有新的发展，</a:t>
            </a:r>
            <a:r>
              <a:rPr lang="en-US" altLang="zh-CN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Internet</a:t>
            </a: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上的数据流量也与日俱增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55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Noun-noun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825625"/>
            <a:ext cx="9900285" cy="115443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Brainstorm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many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noun-noun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possible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examine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their</a:t>
            </a:r>
            <a:r>
              <a:rPr lang="zh-CN" altLang="en-US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structure.</a:t>
            </a:r>
          </a:p>
        </p:txBody>
      </p:sp>
      <p:sp>
        <p:nvSpPr>
          <p:cNvPr id="6" name="文本占位符 3"/>
          <p:cNvSpPr txBox="1"/>
          <p:nvPr/>
        </p:nvSpPr>
        <p:spPr>
          <a:xfrm>
            <a:off x="689712" y="3429000"/>
            <a:ext cx="9900285" cy="11544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chemistry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stone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wall,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peace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talk,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mountain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village,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chain,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teacher,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ianfeiwendang.com/pic/25b61e39692a222ac71c26e2/1-810-jpg_6-1080-0-0-108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22" y="346491"/>
            <a:ext cx="8307977" cy="623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54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Noun-noun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  <p:sp>
        <p:nvSpPr>
          <p:cNvPr id="5" name="文本占位符 3"/>
          <p:cNvSpPr txBox="1"/>
          <p:nvPr/>
        </p:nvSpPr>
        <p:spPr>
          <a:xfrm>
            <a:off x="542785" y="1453279"/>
            <a:ext cx="9900285" cy="32114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least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nominalized</a:t>
            </a:r>
            <a:r>
              <a:rPr lang="zh-CN" altLang="en-US" sz="23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Usually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logical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that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nominalized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verb.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example: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rearrangement</a:t>
            </a:r>
          </a:p>
          <a:p>
            <a:pPr algn="just">
              <a:lnSpc>
                <a:spcPct val="150000"/>
              </a:lnSpc>
            </a:pP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Translation: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kind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translated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kind,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because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Chinese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also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very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often.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3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8"/>
            <a:ext cx="11140338" cy="32896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                                   speech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synthesizer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information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                                  data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spectrum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frequency modulation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47202" y="1972752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数据转储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60571" y="201020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信息检索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807565" y="1363588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模式识别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1734" y="2551262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频谱分析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352904" y="3054161"/>
            <a:ext cx="2646878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频率调制，即调频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645018" y="3557060"/>
            <a:ext cx="1415772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文字处理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469610" y="1363587"/>
            <a:ext cx="1723549" cy="461665"/>
          </a:xfrm>
          <a:prstGeom prst="rect">
            <a:avLst/>
          </a:prstGeom>
          <a:solidFill>
            <a:srgbClr val="4BD0FF"/>
          </a:solidFill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2400" noProof="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语音合成器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689712" y="1216088"/>
            <a:ext cx="11140338" cy="42783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formulae,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meanings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determined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</a:p>
          <a:p>
            <a:pPr algn="just">
              <a:lnSpc>
                <a:spcPct val="150000"/>
              </a:lnSpc>
            </a:pP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rocket”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“X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rocket”,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say,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关于火箭的试验”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7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在火箭上进行的试验”</a:t>
            </a:r>
            <a:endParaRPr lang="en-US" altLang="zh-CN" sz="27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zh-CN" altLang="en-US" sz="2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89712" y="657333"/>
            <a:ext cx="9606432" cy="4413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Noun-noun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</a:p>
        </p:txBody>
      </p:sp>
      <p:sp>
        <p:nvSpPr>
          <p:cNvPr id="5" name="文本占位符 3"/>
          <p:cNvSpPr txBox="1"/>
          <p:nvPr/>
        </p:nvSpPr>
        <p:spPr>
          <a:xfrm>
            <a:off x="542785" y="1453279"/>
            <a:ext cx="9900285" cy="321148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represent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entities</a:t>
            </a:r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Phrases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more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complex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because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between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different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constitutes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difficult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analyze.</a:t>
            </a:r>
          </a:p>
          <a:p>
            <a:pPr algn="just">
              <a:lnSpc>
                <a:spcPct val="150000"/>
              </a:lnSpc>
            </a:pP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Translation: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requires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knowledge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topic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dealing</a:t>
            </a:r>
            <a:r>
              <a:rPr lang="zh-CN" altLang="en-US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3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with.</a:t>
            </a:r>
            <a:endParaRPr lang="en-US" altLang="zh-CN" sz="23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山东大学配色">
      <a:dk1>
        <a:srgbClr val="9B0D14"/>
      </a:dk1>
      <a:lt1>
        <a:srgbClr val="FFFFFF"/>
      </a:lt1>
      <a:dk2>
        <a:srgbClr val="9B0D14"/>
      </a:dk2>
      <a:lt2>
        <a:srgbClr val="FFFFFF"/>
      </a:lt2>
      <a:accent1>
        <a:srgbClr val="3B3B3B"/>
      </a:accent1>
      <a:accent2>
        <a:srgbClr val="5C5C5C"/>
      </a:accent2>
      <a:accent3>
        <a:srgbClr val="929292"/>
      </a:accent3>
      <a:accent4>
        <a:srgbClr val="E9E9E9"/>
      </a:accent4>
      <a:accent5>
        <a:srgbClr val="E9E9E9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山东大学配色">
      <a:dk1>
        <a:srgbClr val="9B0D14"/>
      </a:dk1>
      <a:lt1>
        <a:srgbClr val="FFFFFF"/>
      </a:lt1>
      <a:dk2>
        <a:srgbClr val="9B0D14"/>
      </a:dk2>
      <a:lt2>
        <a:srgbClr val="FFFFFF"/>
      </a:lt2>
      <a:accent1>
        <a:srgbClr val="3B3B3B"/>
      </a:accent1>
      <a:accent2>
        <a:srgbClr val="5C5C5C"/>
      </a:accent2>
      <a:accent3>
        <a:srgbClr val="929292"/>
      </a:accent3>
      <a:accent4>
        <a:srgbClr val="E9E9E9"/>
      </a:accent4>
      <a:accent5>
        <a:srgbClr val="E9E9E9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3119</Words>
  <Application>Microsoft Office PowerPoint</Application>
  <PresentationFormat>宽屏</PresentationFormat>
  <Paragraphs>339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等线</vt:lpstr>
      <vt:lpstr>等线 Light</vt:lpstr>
      <vt:lpstr>黑体</vt:lpstr>
      <vt:lpstr>微软雅黑</vt:lpstr>
      <vt:lpstr>Arial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王焕杨</dc:creator>
  <cp:lastModifiedBy>sdu</cp:lastModifiedBy>
  <cp:revision>277</cp:revision>
  <dcterms:created xsi:type="dcterms:W3CDTF">2018-04-09T07:37:00Z</dcterms:created>
  <dcterms:modified xsi:type="dcterms:W3CDTF">2022-05-29T01:54:58Z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