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F0E5-377A-40B2-AC52-C160B31E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5B48-BE1A-4D75-A0DA-7B0A3025A0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实验前准备工作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J-K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74LS112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25026"/>
            <a:ext cx="5819291" cy="5448636"/>
          </a:xfrm>
          <a:prstGeom prst="rect">
            <a:avLst/>
          </a:prstGeom>
        </p:spPr>
      </p:pic>
      <p:pic>
        <p:nvPicPr>
          <p:cNvPr id="11" name="内容占位符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52" y="1325026"/>
            <a:ext cx="6141948" cy="55329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74LS74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632" y="1441145"/>
            <a:ext cx="4418187" cy="5307469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26" y="1441144"/>
            <a:ext cx="5569810" cy="53368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4815" y="299972"/>
            <a:ext cx="6548985" cy="639534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T’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0946" y="365125"/>
            <a:ext cx="6743077" cy="637702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665" y="0"/>
            <a:ext cx="91486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3" y="0"/>
            <a:ext cx="9147574" cy="6858000"/>
          </a:xfrm>
        </p:spPr>
      </p:pic>
      <p:sp>
        <p:nvSpPr>
          <p:cNvPr id="2" name="矩形: 圆角 1"/>
          <p:cNvSpPr/>
          <p:nvPr/>
        </p:nvSpPr>
        <p:spPr>
          <a:xfrm>
            <a:off x="5353235" y="3701989"/>
            <a:ext cx="2601158" cy="7634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四输入与非门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74LS00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9192" y="1353242"/>
            <a:ext cx="5908830" cy="5139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05" y="1353242"/>
            <a:ext cx="4740677" cy="5056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138" y="379401"/>
            <a:ext cx="2629128" cy="28044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19" y="379401"/>
            <a:ext cx="2667231" cy="28653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803" y="379401"/>
            <a:ext cx="2598645" cy="28348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685" y="3535532"/>
            <a:ext cx="2789162" cy="26062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705" y="3535532"/>
            <a:ext cx="2758679" cy="2796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八选一数据选择器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74LS151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6327" y="1418362"/>
            <a:ext cx="5429299" cy="538539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双输入与非门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74LS00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2190" y="1788343"/>
            <a:ext cx="4314547" cy="4602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74LS04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反相器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7806" y="1533555"/>
            <a:ext cx="4616388" cy="4959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基本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RS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2153" y="1326703"/>
            <a:ext cx="6348884" cy="530968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实验前准备工作</vt:lpstr>
      <vt:lpstr>PowerPoint 演示文稿</vt:lpstr>
      <vt:lpstr>PowerPoint 演示文稿</vt:lpstr>
      <vt:lpstr>四输入与非门74LS00</vt:lpstr>
      <vt:lpstr>PowerPoint 演示文稿</vt:lpstr>
      <vt:lpstr>八选一数据选择器74LS151</vt:lpstr>
      <vt:lpstr>双输入与非门74LS00</vt:lpstr>
      <vt:lpstr>74LS04反相器</vt:lpstr>
      <vt:lpstr>基本RS触发器</vt:lpstr>
      <vt:lpstr>J-K触发器74LS112</vt:lpstr>
      <vt:lpstr>D触发器74LS74</vt:lpstr>
      <vt:lpstr>T触发器</vt:lpstr>
      <vt:lpstr>T’触发器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邝 超林</dc:creator>
  <cp:lastModifiedBy>盛夏</cp:lastModifiedBy>
  <cp:revision>3</cp:revision>
  <dcterms:created xsi:type="dcterms:W3CDTF">2021-11-20T01:40:00Z</dcterms:created>
  <dcterms:modified xsi:type="dcterms:W3CDTF">2021-11-20T07:16:33Z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9446D5A98F09486EACADA1CC40C7AFA2</vt:lpwstr>
  </property>
  <property fmtid="{D5CDD505-2E9C-101B-9397-08002B2CF9AE}" pid="3" name="KSOProductBuildVer">
    <vt:lpwstr>2052-11.1.0.10524</vt:lpwstr>
  </property>
</Properties>
</file>