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  <p:sldId id="262" r:id="rId5"/>
    <p:sldId id="260" r:id="rId6"/>
    <p:sldId id="268" r:id="rId7"/>
    <p:sldId id="256" r:id="rId8"/>
    <p:sldId id="257" r:id="rId9"/>
    <p:sldId id="259" r:id="rId10"/>
    <p:sldId id="258" r:id="rId11"/>
    <p:sldId id="261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C1B2-60D3-4691-B8EB-7DD800D5D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E42D9-7438-4E34-AFBF-809D156AED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实验前准备工作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011" y="472621"/>
            <a:ext cx="5269230" cy="22713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1348740" y="2743835"/>
            <a:ext cx="9494520" cy="3329940"/>
            <a:chOff x="2293" y="4386"/>
            <a:chExt cx="14952" cy="52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4386"/>
              <a:ext cx="7476" cy="524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9" y="4386"/>
              <a:ext cx="7476" cy="5244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90" y="472440"/>
            <a:ext cx="258318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844040"/>
            <a:ext cx="759714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665" y="0"/>
            <a:ext cx="91486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3" y="0"/>
            <a:ext cx="9147574" cy="6858000"/>
          </a:xfrm>
        </p:spPr>
      </p:pic>
      <p:sp>
        <p:nvSpPr>
          <p:cNvPr id="2" name="矩形: 圆角 1"/>
          <p:cNvSpPr/>
          <p:nvPr/>
        </p:nvSpPr>
        <p:spPr>
          <a:xfrm>
            <a:off x="5353235" y="3701989"/>
            <a:ext cx="2601158" cy="7634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" y="88900"/>
            <a:ext cx="7423150" cy="24866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63955" y="4286885"/>
            <a:ext cx="2085975" cy="2741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2710815"/>
            <a:ext cx="3400425" cy="1904365"/>
          </a:xfrm>
          <a:prstGeom prst="rect">
            <a:avLst/>
          </a:prstGeom>
        </p:spPr>
      </p:pic>
      <p:pic>
        <p:nvPicPr>
          <p:cNvPr id="6" name="图片 5" descr="673fce491e4877d74826f1f0d4bcae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48" y="138589"/>
            <a:ext cx="3169920" cy="2042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944" y="2180749"/>
            <a:ext cx="3193415" cy="18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621" y="4214676"/>
            <a:ext cx="5269230" cy="22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90" y="2575560"/>
            <a:ext cx="2085975" cy="2741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829945"/>
            <a:ext cx="6510655" cy="4636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009650"/>
            <a:ext cx="47244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>
                <a:latin typeface="Calibri" panose="020F0502020204030204" pitchFamily="34" charset="0"/>
                <a:ea typeface="微软雅黑" panose="020B0503020204020204" pitchFamily="34" charset="-122"/>
              </a:rPr>
              <a:t>一、用 </a:t>
            </a:r>
            <a:r>
              <a:rPr lang="en-US" altLang="zh-CN" b="1" i="0" u="none" strike="noStrike" kern="2200" baseline="0" dirty="0">
                <a:latin typeface="Calibri" panose="020F0502020204030204" pitchFamily="34" charset="0"/>
                <a:ea typeface="微软雅黑" panose="020B0503020204020204" pitchFamily="34" charset="-122"/>
              </a:rPr>
              <a:t>CT54/74161 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  <a:ea typeface="微软雅黑" panose="020B0503020204020204" pitchFamily="34" charset="-122"/>
              </a:rPr>
              <a:t>实现模 </a:t>
            </a:r>
            <a:r>
              <a:rPr lang="en-US" altLang="zh-CN" b="1" i="0" u="none" strike="noStrike" kern="2200" baseline="0" dirty="0">
                <a:latin typeface="Calibri" panose="020F0502020204030204" pitchFamily="34" charset="0"/>
                <a:ea typeface="微软雅黑" panose="020B0503020204020204" pitchFamily="34" charset="-122"/>
              </a:rPr>
              <a:t>10 </a:t>
            </a:r>
            <a:r>
              <a:rPr lang="zh-CN" altLang="en-US" b="1" i="0" u="none" strike="noStrike" kern="2200" baseline="0" dirty="0">
                <a:latin typeface="Calibri" panose="020F0502020204030204" pitchFamily="34" charset="0"/>
                <a:ea typeface="微软雅黑" panose="020B0503020204020204" pitchFamily="34" charset="-122"/>
              </a:rPr>
              <a:t>计数器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、复位法（异步置零法）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altLang="zh-CN" dirty="0"/>
              <a:t>)</a:t>
            </a:r>
            <a:r>
              <a:rPr lang="zh-CN" altLang="en-US" b="1" i="0" u="none" strike="noStrike" kern="100" baseline="0" dirty="0">
                <a:latin typeface="Calibri" panose="020F0502020204030204" pitchFamily="34" charset="0"/>
                <a:ea typeface="宋体" panose="02010600030101010101" pitchFamily="2" charset="-122"/>
              </a:rPr>
              <a:t>实验步骤</a:t>
            </a:r>
            <a:endParaRPr lang="zh-CN" altLang="en-US" b="1" i="0" u="none" strike="noStrike" kern="100" baseline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R="0" lvl="1" rtl="0"/>
            <a:r>
              <a:rPr lang="en-US" altLang="zh-CN" dirty="0"/>
              <a:t>)</a:t>
            </a:r>
            <a:r>
              <a:rPr lang="zh-CN" altLang="en-US" b="1" i="0" u="none" strike="noStrike" kern="100" baseline="0" dirty="0">
                <a:latin typeface="Calibri" panose="020F0502020204030204" pitchFamily="34" charset="0"/>
                <a:ea typeface="宋体" panose="02010600030101010101" pitchFamily="2" charset="-122"/>
              </a:rPr>
              <a:t>实验电路图</a:t>
            </a:r>
            <a:endParaRPr lang="en-US" altLang="zh-CN" b="1" i="0" u="none" strike="noStrike" kern="100" baseline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marR="0" lvl="1" indent="0" rtl="0">
              <a:buNone/>
            </a:pPr>
            <a:endParaRPr lang="zh-CN" altLang="en-US" b="1" i="0" u="none" strike="noStrike" kern="100" baseline="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673fce491e4877d74826f1f0d4bca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6658" y="3441859"/>
            <a:ext cx="3169920" cy="2042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695" y="365125"/>
            <a:ext cx="2583180" cy="2225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60" y="2847340"/>
            <a:ext cx="474726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i="0" u="none" strike="noStrike" kern="100" baseline="0" dirty="0">
                <a:latin typeface="Calibri Light" panose="020F0302020204030204" pitchFamily="34" charset="0"/>
                <a:ea typeface="宋体" panose="02010600030101010101" pitchFamily="2" charset="-122"/>
              </a:rPr>
              <a:t>、置位法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altLang="zh-CN" dirty="0"/>
              <a:t>)</a:t>
            </a:r>
            <a:r>
              <a:rPr lang="zh-CN" altLang="en-US" b="1" i="0" u="none" strike="noStrike" kern="100" baseline="0" dirty="0">
                <a:latin typeface="Calibri" panose="020F0502020204030204" pitchFamily="34" charset="0"/>
                <a:ea typeface="宋体" panose="02010600030101010101" pitchFamily="2" charset="-122"/>
              </a:rPr>
              <a:t>实验步骤</a:t>
            </a:r>
            <a:endParaRPr lang="zh-CN" altLang="en-US" b="1" i="0" u="none" strike="noStrike" kern="100" baseline="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R="0" lvl="1" rtl="0"/>
            <a:r>
              <a:rPr lang="en-US" altLang="zh-CN" dirty="0"/>
              <a:t>)</a:t>
            </a:r>
            <a:r>
              <a:rPr lang="zh-CN" altLang="en-US" b="1" i="0" u="none" strike="noStrike" kern="100" baseline="0" dirty="0">
                <a:latin typeface="Calibri" panose="020F0502020204030204" pitchFamily="34" charset="0"/>
                <a:ea typeface="宋体" panose="02010600030101010101" pitchFamily="2" charset="-122"/>
              </a:rPr>
              <a:t>实验电路图</a:t>
            </a:r>
            <a:endParaRPr lang="zh-CN" altLang="en-US" b="1" i="0" u="none" strike="noStrike" kern="100" baseline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1709" y="3467259"/>
            <a:ext cx="3193415" cy="187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2740025"/>
            <a:ext cx="4747260" cy="3329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695" y="365125"/>
            <a:ext cx="258318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zh-CN" altLang="en-US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二、用 </a:t>
            </a:r>
            <a:r>
              <a:rPr lang="en-US" altLang="zh-CN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CT54/74161 </a:t>
            </a:r>
            <a:r>
              <a:rPr lang="zh-CN" altLang="en-US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及门电路组成十进制的 </a:t>
            </a:r>
            <a:r>
              <a:rPr lang="en-US" altLang="zh-CN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～</a:t>
            </a:r>
            <a:r>
              <a:rPr lang="en-US" altLang="zh-CN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59 </a:t>
            </a:r>
            <a:r>
              <a:rPr lang="zh-CN" altLang="en-US" b="1" i="0" u="none" strike="noStrike" kern="2200" baseline="0">
                <a:latin typeface="Calibri" panose="020F0502020204030204" pitchFamily="34" charset="0"/>
                <a:ea typeface="微软雅黑" panose="020B0503020204020204" pitchFamily="34" charset="-122"/>
              </a:rPr>
              <a:t>计数器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0</TotalTime>
  <Words>105</Words>
  <Application>WPS 演示</Application>
  <PresentationFormat>宽屏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等线</vt:lpstr>
      <vt:lpstr>Arial Unicode MS</vt:lpstr>
      <vt:lpstr>等线 Light</vt:lpstr>
      <vt:lpstr>Office 主题​​</vt:lpstr>
      <vt:lpstr>实验前准备工作</vt:lpstr>
      <vt:lpstr>PowerPoint 演示文稿</vt:lpstr>
      <vt:lpstr>PowerPoint 演示文稿</vt:lpstr>
      <vt:lpstr>PowerPoint 演示文稿</vt:lpstr>
      <vt:lpstr>PowerPoint 演示文稿</vt:lpstr>
      <vt:lpstr>一、用 CT54/74161 实现模 10 计数器</vt:lpstr>
      <vt:lpstr>1、复位法（异步置零法）</vt:lpstr>
      <vt:lpstr>2、置位法</vt:lpstr>
      <vt:lpstr>二、用 CT54/74161 及门电路组成十进制的 0～59 计数器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 CT54/74161 实现模 10 计数器</dc:title>
  <dc:creator>邝 超林</dc:creator>
  <cp:lastModifiedBy>盛夏</cp:lastModifiedBy>
  <cp:revision>9</cp:revision>
  <dcterms:created xsi:type="dcterms:W3CDTF">2021-11-12T11:59:00Z</dcterms:created>
  <dcterms:modified xsi:type="dcterms:W3CDTF">2021-11-19T16:00:36Z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2052-11.1.0.10524</vt:lpwstr>
  </property>
  <property fmtid="{D5CDD505-2E9C-101B-9397-08002B2CF9AE}" pid="3" name="ICV">
    <vt:lpwstr>DF6B6228F7E94A20B136E041388F06F6</vt:lpwstr>
  </property>
</Properties>
</file>