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65" r:id="rId3"/>
    <p:sldId id="272" r:id="rId4"/>
    <p:sldId id="285" r:id="rId5"/>
    <p:sldId id="284" r:id="rId6"/>
    <p:sldId id="286" r:id="rId7"/>
    <p:sldId id="257" r:id="rId8"/>
    <p:sldId id="256" r:id="rId9"/>
    <p:sldId id="263" r:id="rId10"/>
    <p:sldId id="290" r:id="rId11"/>
    <p:sldId id="291" r:id="rId12"/>
    <p:sldId id="287" r:id="rId13"/>
    <p:sldId id="294" r:id="rId14"/>
    <p:sldId id="259" r:id="rId15"/>
    <p:sldId id="260" r:id="rId16"/>
    <p:sldId id="258" r:id="rId17"/>
    <p:sldId id="261" r:id="rId18"/>
    <p:sldId id="262" r:id="rId19"/>
    <p:sldId id="301" r:id="rId20"/>
    <p:sldId id="306" r:id="rId21"/>
    <p:sldId id="307" r:id="rId22"/>
    <p:sldId id="305" r:id="rId23"/>
    <p:sldId id="304" r:id="rId24"/>
    <p:sldId id="303" r:id="rId25"/>
    <p:sldId id="30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3292-1C8B-4309-B029-48765B69460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3BB6-67E5-4545-8336-E98B525A78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74LS04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反相器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806" y="1533555"/>
            <a:ext cx="4616388" cy="4959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八选一数据选择器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74LS151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327" y="1418362"/>
            <a:ext cx="5429299" cy="538539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双输入与非门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74LS00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190" y="1788343"/>
            <a:ext cx="4314547" cy="46021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4" y="0"/>
            <a:ext cx="9226049" cy="4041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2" y="0"/>
            <a:ext cx="6787491" cy="26544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07804" cy="63875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33642" cy="52392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92" y="159798"/>
            <a:ext cx="11730015" cy="63209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D1DB06-4C8E-48CF-A1E1-CDD071C1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298"/>
            <a:ext cx="12192000" cy="43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53" y="497151"/>
            <a:ext cx="7992861" cy="573114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563775" y="3604334"/>
            <a:ext cx="2370339" cy="57704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91743" y="3596608"/>
            <a:ext cx="1562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</a:rPr>
              <a:t>112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2D396A-64F1-4975-9B1B-1EF466EE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3" y="1498107"/>
            <a:ext cx="12145037" cy="38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8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7D79D2-57F9-407D-96D3-DEBB6AFD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58283"/>
            <a:ext cx="12192000" cy="38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CF049E-0CCF-4146-A773-A9880E2C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662"/>
            <a:ext cx="12074109" cy="474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1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362914-7B7B-420E-9915-F45B935E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" y="1049784"/>
            <a:ext cx="12164697" cy="475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95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20EECF8-CC8A-4342-80A1-7514AC8D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2603" cy="67559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74LS74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32" y="1441145"/>
            <a:ext cx="4418187" cy="5307469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26" y="1441144"/>
            <a:ext cx="5569810" cy="53368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四输入与非门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74LS20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92" y="1353242"/>
            <a:ext cx="5908830" cy="51396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419" y="1353242"/>
            <a:ext cx="4598857" cy="50169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双输入与非门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74LS00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190" y="1788343"/>
            <a:ext cx="4314547" cy="46021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41"/>
            <a:ext cx="12219597" cy="58059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0" y="0"/>
            <a:ext cx="11869445" cy="6859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J-K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74LS112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5026"/>
            <a:ext cx="5819291" cy="5448636"/>
          </a:xfrm>
          <a:prstGeom prst="rect">
            <a:avLst/>
          </a:prstGeom>
        </p:spPr>
      </p:pic>
      <p:pic>
        <p:nvPicPr>
          <p:cNvPr id="11" name="内容占位符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052" y="1325026"/>
            <a:ext cx="6141948" cy="55329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宽屏</PresentationFormat>
  <Paragraphs>11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Office 主题​​</vt:lpstr>
      <vt:lpstr>1_Office 主题​​</vt:lpstr>
      <vt:lpstr>实验一</vt:lpstr>
      <vt:lpstr>PowerPoint 演示文稿</vt:lpstr>
      <vt:lpstr>D触发器74LS74</vt:lpstr>
      <vt:lpstr>四输入与非门74LS20</vt:lpstr>
      <vt:lpstr>双输入与非门74LS00</vt:lpstr>
      <vt:lpstr>PowerPoint 演示文稿</vt:lpstr>
      <vt:lpstr>PowerPoint 演示文稿</vt:lpstr>
      <vt:lpstr>实验二</vt:lpstr>
      <vt:lpstr>J-K触发器74LS112</vt:lpstr>
      <vt:lpstr>74LS04反相器</vt:lpstr>
      <vt:lpstr>八选一数据选择器74LS151</vt:lpstr>
      <vt:lpstr>双输入与非门74LS00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实验二（2）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邝 超林</dc:creator>
  <cp:lastModifiedBy>邝 超林</cp:lastModifiedBy>
  <cp:revision>35</cp:revision>
  <dcterms:created xsi:type="dcterms:W3CDTF">2021-11-20T03:06:00Z</dcterms:created>
  <dcterms:modified xsi:type="dcterms:W3CDTF">2021-11-27T08:54:50Z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B531FBA75BBE45CEB0F968FE48B03C85</vt:lpwstr>
  </property>
  <property fmtid="{D5CDD505-2E9C-101B-9397-08002B2CF9AE}" pid="3" name="KSOProductBuildVer">
    <vt:lpwstr>2052-11.1.0.10524</vt:lpwstr>
  </property>
</Properties>
</file>