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65" r:id="rId4"/>
    <p:sldId id="272" r:id="rId5"/>
    <p:sldId id="310" r:id="rId6"/>
    <p:sldId id="257" r:id="rId7"/>
    <p:sldId id="256" r:id="rId8"/>
    <p:sldId id="318" r:id="rId9"/>
    <p:sldId id="263" r:id="rId10"/>
    <p:sldId id="315" r:id="rId11"/>
    <p:sldId id="312" r:id="rId12"/>
    <p:sldId id="308" r:id="rId13"/>
    <p:sldId id="261" r:id="rId14"/>
    <p:sldId id="262" r:id="rId15"/>
    <p:sldId id="301" r:id="rId16"/>
    <p:sldId id="316" r:id="rId17"/>
    <p:sldId id="317" r:id="rId18"/>
    <p:sldId id="306" r:id="rId19"/>
    <p:sldId id="307" r:id="rId20"/>
    <p:sldId id="305" r:id="rId21"/>
    <p:sldId id="304" r:id="rId22"/>
    <p:sldId id="303" r:id="rId23"/>
    <p:sldId id="30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73292-1C8B-4309-B029-48765B69460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3BB6-67E5-4545-8336-E98B525A788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实验一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58662"/>
            <a:ext cx="12074109" cy="47406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833642" cy="52392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0992" y="159798"/>
            <a:ext cx="11730015" cy="63209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1253" y="497151"/>
            <a:ext cx="7992861" cy="57311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563775" y="3604334"/>
            <a:ext cx="2370339" cy="57704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91743" y="3596608"/>
            <a:ext cx="1562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112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1279" y="1488342"/>
            <a:ext cx="3768368" cy="34819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282" y="1488342"/>
            <a:ext cx="3185436" cy="37265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14" y="862742"/>
            <a:ext cx="3543607" cy="41075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94298"/>
            <a:ext cx="12192000" cy="43234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63" y="1498107"/>
            <a:ext cx="12145037" cy="386178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" y="1358283"/>
            <a:ext cx="12192000" cy="382426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58662"/>
            <a:ext cx="12074109" cy="47406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1253" y="497151"/>
            <a:ext cx="7992861" cy="57311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563775" y="3604334"/>
            <a:ext cx="2370339" cy="57704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91743" y="3596608"/>
            <a:ext cx="1562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112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03" y="1049784"/>
            <a:ext cx="12164697" cy="475843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212603" cy="675590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40342" y="1489504"/>
            <a:ext cx="2960928" cy="346386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5022" y="1455208"/>
            <a:ext cx="3627487" cy="348100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72" y="1489504"/>
            <a:ext cx="4323681" cy="356297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5056" y="1627781"/>
            <a:ext cx="1431973" cy="42022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1641"/>
            <a:ext cx="12219597" cy="58059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170" y="0"/>
            <a:ext cx="11869445" cy="685961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690" y="0"/>
            <a:ext cx="11057255" cy="6838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实验二（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1253" y="497151"/>
            <a:ext cx="7992861" cy="5731146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563775" y="3604334"/>
            <a:ext cx="2370339" cy="577049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91743" y="3596608"/>
            <a:ext cx="1562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FFFF00"/>
                </a:solidFill>
              </a:rPr>
              <a:t>112</a:t>
            </a:r>
            <a:endParaRPr lang="zh-CN" altLang="en-US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41279" y="1488342"/>
            <a:ext cx="3768368" cy="348193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282" y="1488342"/>
            <a:ext cx="3185436" cy="372650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114" y="862742"/>
            <a:ext cx="3543607" cy="410753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WPS 演示</Application>
  <PresentationFormat>宽屏</PresentationFormat>
  <Paragraphs>12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等线</vt:lpstr>
      <vt:lpstr>Arial Unicode MS</vt:lpstr>
      <vt:lpstr>等线 Light</vt:lpstr>
      <vt:lpstr>Calibri</vt:lpstr>
      <vt:lpstr>Office 主题​​</vt:lpstr>
      <vt:lpstr>1_Office 主题​​</vt:lpstr>
      <vt:lpstr>实验一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实验二（1）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实验二（2）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邝 超林</dc:creator>
  <cp:lastModifiedBy>盛夏</cp:lastModifiedBy>
  <cp:revision>39</cp:revision>
  <dcterms:created xsi:type="dcterms:W3CDTF">2021-11-20T03:06:00Z</dcterms:created>
  <dcterms:modified xsi:type="dcterms:W3CDTF">2021-11-27T09:19:35Z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B531FBA75BBE45CEB0F968FE48B03C85</vt:lpwstr>
  </property>
  <property fmtid="{D5CDD505-2E9C-101B-9397-08002B2CF9AE}" pid="3" name="KSOProductBuildVer">
    <vt:lpwstr>2052-11.1.0.10524</vt:lpwstr>
  </property>
</Properties>
</file>